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B59660"/>
              </a:solidFill>
              <a:prstDash val="solid"/>
              <a:miter lim="400000"/>
            </a:ln>
          </a:left>
          <a:right>
            <a:ln w="12700" cap="flat">
              <a:solidFill>
                <a:srgbClr val="B59660"/>
              </a:solidFill>
              <a:prstDash val="solid"/>
              <a:miter lim="400000"/>
            </a:ln>
          </a:right>
          <a:top>
            <a:ln w="127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solidFill>
                <a:srgbClr val="B59660"/>
              </a:solidFill>
              <a:prstDash val="solid"/>
              <a:miter lim="400000"/>
            </a:ln>
          </a:bottom>
          <a:insideH>
            <a:ln w="12700" cap="flat">
              <a:solidFill>
                <a:srgbClr val="B59660"/>
              </a:solidFill>
              <a:prstDash val="solid"/>
              <a:miter lim="400000"/>
            </a:ln>
          </a:insideH>
          <a:insideV>
            <a:ln w="12700" cap="flat">
              <a:solidFill>
                <a:srgbClr val="B5966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F8E8A">
              <a:alpha val="80000"/>
            </a:srgbClr>
          </a:solidFill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11000"/>
            </a:srgbClr>
          </a:solidFill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Shape 14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1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647700" y="2095500"/>
            <a:ext cx="11709400" cy="29083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647700" y="5207000"/>
            <a:ext cx="117094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Immagine"/>
          <p:cNvSpPr/>
          <p:nvPr>
            <p:ph type="pic" sz="quarter" idx="13"/>
          </p:nvPr>
        </p:nvSpPr>
        <p:spPr>
          <a:xfrm>
            <a:off x="6540500" y="4902200"/>
            <a:ext cx="5854700" cy="4241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Immagine"/>
          <p:cNvSpPr/>
          <p:nvPr>
            <p:ph type="pic" sz="quarter" idx="14"/>
          </p:nvPr>
        </p:nvSpPr>
        <p:spPr>
          <a:xfrm>
            <a:off x="6540500" y="641350"/>
            <a:ext cx="5854700" cy="4241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7" name="Immagine"/>
          <p:cNvSpPr/>
          <p:nvPr>
            <p:ph type="pic" sz="half" idx="15"/>
          </p:nvPr>
        </p:nvSpPr>
        <p:spPr>
          <a:xfrm>
            <a:off x="622300" y="622300"/>
            <a:ext cx="5892800" cy="852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–Johnny Appleseed"/>
          <p:cNvSpPr/>
          <p:nvPr>
            <p:ph type="body" sz="quarter" idx="13"/>
          </p:nvPr>
        </p:nvSpPr>
        <p:spPr>
          <a:xfrm>
            <a:off x="2044700" y="6642100"/>
            <a:ext cx="8902700" cy="635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06" name="“Type a quote here”"/>
          <p:cNvSpPr/>
          <p:nvPr>
            <p:ph type="body" sz="quarter" idx="14"/>
          </p:nvPr>
        </p:nvSpPr>
        <p:spPr>
          <a:xfrm>
            <a:off x="2044700" y="4203700"/>
            <a:ext cx="8902700" cy="812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</a:lvl1pPr>
          </a:lstStyle>
          <a:p>
            <a:pPr/>
            <a:r>
              <a:t>“Type a quote here” </a:t>
            </a:r>
          </a:p>
        </p:txBody>
      </p:sp>
      <p:sp>
        <p:nvSpPr>
          <p:cNvPr id="10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magin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olo Testo"/>
          <p:cNvSpPr txBox="1"/>
          <p:nvPr>
            <p:ph type="title"/>
          </p:nvPr>
        </p:nvSpPr>
        <p:spPr>
          <a:xfrm>
            <a:off x="647700" y="3390900"/>
            <a:ext cx="11709400" cy="29591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3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38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/>
          <p:nvPr>
            <p:ph type="pic" sz="quarter" idx="13"/>
          </p:nvPr>
        </p:nvSpPr>
        <p:spPr>
          <a:xfrm>
            <a:off x="4457700" y="355600"/>
            <a:ext cx="40894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Immagine"/>
          <p:cNvSpPr/>
          <p:nvPr>
            <p:ph type="pic" sz="quarter" idx="14"/>
          </p:nvPr>
        </p:nvSpPr>
        <p:spPr>
          <a:xfrm>
            <a:off x="8559800" y="355600"/>
            <a:ext cx="40894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Immagine"/>
          <p:cNvSpPr/>
          <p:nvPr>
            <p:ph type="pic" sz="quarter" idx="15"/>
          </p:nvPr>
        </p:nvSpPr>
        <p:spPr>
          <a:xfrm>
            <a:off x="355600" y="355600"/>
            <a:ext cx="40894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" name="Titolo Testo"/>
          <p:cNvSpPr txBox="1"/>
          <p:nvPr>
            <p:ph type="title"/>
          </p:nvPr>
        </p:nvSpPr>
        <p:spPr>
          <a:xfrm>
            <a:off x="647700" y="6794500"/>
            <a:ext cx="11709400" cy="14224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4" name="Corpo livello uno…"/>
          <p:cNvSpPr txBox="1"/>
          <p:nvPr>
            <p:ph type="body" sz="quarter" idx="1"/>
          </p:nvPr>
        </p:nvSpPr>
        <p:spPr>
          <a:xfrm>
            <a:off x="647700" y="8204200"/>
            <a:ext cx="11709400" cy="1282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magine"/>
          <p:cNvSpPr/>
          <p:nvPr>
            <p:ph type="pic" idx="13"/>
          </p:nvPr>
        </p:nvSpPr>
        <p:spPr>
          <a:xfrm>
            <a:off x="368300" y="368300"/>
            <a:ext cx="122682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3" name="Titolo Testo"/>
          <p:cNvSpPr txBox="1"/>
          <p:nvPr>
            <p:ph type="title"/>
          </p:nvPr>
        </p:nvSpPr>
        <p:spPr>
          <a:xfrm>
            <a:off x="647700" y="6794500"/>
            <a:ext cx="11709400" cy="14224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34" name="Corpo livello uno…"/>
          <p:cNvSpPr txBox="1"/>
          <p:nvPr>
            <p:ph type="body" sz="quarter" idx="1"/>
          </p:nvPr>
        </p:nvSpPr>
        <p:spPr>
          <a:xfrm>
            <a:off x="647700" y="8204200"/>
            <a:ext cx="11709400" cy="1282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 Testo"/>
          <p:cNvSpPr txBox="1"/>
          <p:nvPr>
            <p:ph type="title"/>
          </p:nvPr>
        </p:nvSpPr>
        <p:spPr>
          <a:xfrm>
            <a:off x="647700" y="3390900"/>
            <a:ext cx="11709400" cy="29591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Immagine"/>
          <p:cNvSpPr/>
          <p:nvPr>
            <p:ph type="pic" sz="half" idx="13"/>
          </p:nvPr>
        </p:nvSpPr>
        <p:spPr>
          <a:xfrm>
            <a:off x="6489700" y="622300"/>
            <a:ext cx="5892800" cy="852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Titolo Testo"/>
          <p:cNvSpPr txBox="1"/>
          <p:nvPr>
            <p:ph type="title"/>
          </p:nvPr>
        </p:nvSpPr>
        <p:spPr>
          <a:xfrm>
            <a:off x="647700" y="1689100"/>
            <a:ext cx="5600700" cy="34925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52" name="Corpo livello uno…"/>
          <p:cNvSpPr txBox="1"/>
          <p:nvPr>
            <p:ph type="body" sz="quarter" idx="1"/>
          </p:nvPr>
        </p:nvSpPr>
        <p:spPr>
          <a:xfrm>
            <a:off x="647700" y="5435600"/>
            <a:ext cx="5600700" cy="35941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i="1" sz="32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9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Immagine"/>
          <p:cNvSpPr/>
          <p:nvPr>
            <p:ph type="pic" sz="half" idx="13"/>
          </p:nvPr>
        </p:nvSpPr>
        <p:spPr>
          <a:xfrm>
            <a:off x="6718300" y="2590800"/>
            <a:ext cx="5676900" cy="6553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9" name="Corpo livello uno…"/>
          <p:cNvSpPr txBox="1"/>
          <p:nvPr>
            <p:ph type="body" sz="half" idx="1"/>
          </p:nvPr>
        </p:nvSpPr>
        <p:spPr>
          <a:xfrm>
            <a:off x="647700" y="2628900"/>
            <a:ext cx="5600700" cy="6477000"/>
          </a:xfrm>
          <a:prstGeom prst="rect">
            <a:avLst/>
          </a:prstGeom>
        </p:spPr>
        <p:txBody>
          <a:bodyPr/>
          <a:lstStyle>
            <a:lvl1pPr marL="393700" indent="-393700">
              <a:lnSpc>
                <a:spcPct val="120000"/>
              </a:lnSpc>
              <a:spcBef>
                <a:spcPts val="2400"/>
              </a:spcBef>
              <a:buFont typeface="Zapf Dingbats"/>
              <a:buBlip>
                <a:blip r:embed="rId2"/>
              </a:buBlip>
              <a:defRPr sz="3200"/>
            </a:lvl1pPr>
            <a:lvl2pPr marL="787400" indent="-393700">
              <a:lnSpc>
                <a:spcPct val="120000"/>
              </a:lnSpc>
              <a:spcBef>
                <a:spcPts val="2400"/>
              </a:spcBef>
              <a:buFont typeface="Zapf Dingbats"/>
              <a:buBlip>
                <a:blip r:embed="rId2"/>
              </a:buBlip>
              <a:defRPr sz="3200"/>
            </a:lvl2pPr>
            <a:lvl3pPr marL="1181100" indent="-393700">
              <a:lnSpc>
                <a:spcPct val="120000"/>
              </a:lnSpc>
              <a:spcBef>
                <a:spcPts val="2400"/>
              </a:spcBef>
              <a:buFont typeface="Zapf Dingbats"/>
              <a:buBlip>
                <a:blip r:embed="rId2"/>
              </a:buBlip>
              <a:defRPr sz="3200"/>
            </a:lvl3pPr>
            <a:lvl4pPr marL="1574800" indent="-393700">
              <a:lnSpc>
                <a:spcPct val="120000"/>
              </a:lnSpc>
              <a:spcBef>
                <a:spcPts val="2400"/>
              </a:spcBef>
              <a:buFont typeface="Zapf Dingbats"/>
              <a:buBlip>
                <a:blip r:embed="rId2"/>
              </a:buBlip>
              <a:defRPr sz="3200"/>
            </a:lvl4pPr>
            <a:lvl5pPr marL="1968500" indent="-393700">
              <a:lnSpc>
                <a:spcPct val="120000"/>
              </a:lnSpc>
              <a:spcBef>
                <a:spcPts val="2400"/>
              </a:spcBef>
              <a:buFont typeface="Zapf Dingbats"/>
              <a:buBlip>
                <a:blip r:embed="rId2"/>
              </a:buBlip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orpo livello uno…"/>
          <p:cNvSpPr txBox="1"/>
          <p:nvPr>
            <p:ph type="body" idx="1"/>
          </p:nvPr>
        </p:nvSpPr>
        <p:spPr>
          <a:xfrm>
            <a:off x="647700" y="647700"/>
            <a:ext cx="11709400" cy="84582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Numero diapositiva"/>
          <p:cNvSpPr txBox="1"/>
          <p:nvPr>
            <p:ph type="sldNum" sz="quarter" idx="2"/>
          </p:nvPr>
        </p:nvSpPr>
        <p:spPr>
          <a:xfrm>
            <a:off x="6324599" y="93599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FFFFFF">
                    <a:alpha val="95000"/>
                  </a:srgb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Corpo livello uno…"/>
          <p:cNvSpPr txBox="1"/>
          <p:nvPr>
            <p:ph type="body" idx="1"/>
          </p:nvPr>
        </p:nvSpPr>
        <p:spPr>
          <a:xfrm>
            <a:off x="647700" y="2628900"/>
            <a:ext cx="11709400" cy="647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9pPr>
    </p:titleStyle>
    <p:bodyStyle>
      <a:lvl1pPr marL="533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1pPr>
      <a:lvl2pPr marL="1066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2pPr>
      <a:lvl3pPr marL="1600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3pPr>
      <a:lvl4pPr marL="2133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4pPr>
      <a:lvl5pPr marL="26670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5pPr>
      <a:lvl6pPr marL="3200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6pPr>
      <a:lvl7pPr marL="3733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7pPr>
      <a:lvl8pPr marL="4267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8pPr>
      <a:lvl9pPr marL="4800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4300" u="none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imt.lu/gc" TargetMode="Externa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19.tif"/><Relationship Id="rId5" Type="http://schemas.openxmlformats.org/officeDocument/2006/relationships/image" Target="../media/image20.tif"/><Relationship Id="rId6" Type="http://schemas.openxmlformats.org/officeDocument/2006/relationships/image" Target="../media/image21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30.png"/><Relationship Id="rId5" Type="http://schemas.openxmlformats.org/officeDocument/2006/relationships/image" Target="../media/image22.png"/><Relationship Id="rId6" Type="http://schemas.openxmlformats.org/officeDocument/2006/relationships/image" Target="../media/image3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png"/><Relationship Id="rId3" Type="http://schemas.openxmlformats.org/officeDocument/2006/relationships/image" Target="../media/image3.tif"/><Relationship Id="rId4" Type="http://schemas.openxmlformats.org/officeDocument/2006/relationships/image" Target="../media/image2.tif"/><Relationship Id="rId5" Type="http://schemas.openxmlformats.org/officeDocument/2006/relationships/image" Target="../media/image22.t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23.tif"/><Relationship Id="rId5" Type="http://schemas.openxmlformats.org/officeDocument/2006/relationships/image" Target="../media/image24.tif"/><Relationship Id="rId6" Type="http://schemas.openxmlformats.org/officeDocument/2006/relationships/image" Target="../media/image35.png"/><Relationship Id="rId7" Type="http://schemas.openxmlformats.org/officeDocument/2006/relationships/image" Target="../media/image25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26.tif"/><Relationship Id="rId9" Type="http://schemas.openxmlformats.org/officeDocument/2006/relationships/image" Target="../media/image27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4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28.tif"/><Relationship Id="rId9" Type="http://schemas.openxmlformats.org/officeDocument/2006/relationships/image" Target="../media/image29.tif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30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.tif"/><Relationship Id="rId9" Type="http://schemas.openxmlformats.org/officeDocument/2006/relationships/image" Target="../media/image2.tif"/><Relationship Id="rId10" Type="http://schemas.openxmlformats.org/officeDocument/2006/relationships/image" Target="../media/image3.tif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.tif"/><Relationship Id="rId9" Type="http://schemas.openxmlformats.org/officeDocument/2006/relationships/image" Target="../media/image2.tif"/><Relationship Id="rId10" Type="http://schemas.openxmlformats.org/officeDocument/2006/relationships/image" Target="../media/image3.t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.tif"/><Relationship Id="rId6" Type="http://schemas.openxmlformats.org/officeDocument/2006/relationships/image" Target="../media/image2.tif"/><Relationship Id="rId7" Type="http://schemas.openxmlformats.org/officeDocument/2006/relationships/image" Target="../media/image3.tif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31.tif"/><Relationship Id="rId6" Type="http://schemas.openxmlformats.org/officeDocument/2006/relationships/image" Target="../media/image32.tif"/><Relationship Id="rId7" Type="http://schemas.openxmlformats.org/officeDocument/2006/relationships/image" Target="../media/image20.tif"/><Relationship Id="rId8" Type="http://schemas.openxmlformats.org/officeDocument/2006/relationships/image" Target="../media/image33.tif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.tif"/><Relationship Id="rId6" Type="http://schemas.openxmlformats.org/officeDocument/2006/relationships/image" Target="../media/image2.tif"/><Relationship Id="rId7" Type="http://schemas.openxmlformats.org/officeDocument/2006/relationships/image" Target="../media/image3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2.png"/><Relationship Id="rId4" Type="http://schemas.openxmlformats.org/officeDocument/2006/relationships/image" Target="../media/image59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.tif"/><Relationship Id="rId9" Type="http://schemas.openxmlformats.org/officeDocument/2006/relationships/image" Target="../media/image2.tif"/><Relationship Id="rId10" Type="http://schemas.openxmlformats.org/officeDocument/2006/relationships/image" Target="../media/image3.tif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.tif"/><Relationship Id="rId8" Type="http://schemas.openxmlformats.org/officeDocument/2006/relationships/image" Target="../media/image2.tif"/><Relationship Id="rId9" Type="http://schemas.openxmlformats.org/officeDocument/2006/relationships/image" Target="../media/image3.tif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Relationship Id="rId3" Type="http://schemas.openxmlformats.org/officeDocument/2006/relationships/image" Target="../media/image2.png"/><Relationship Id="rId4" Type="http://schemas.openxmlformats.org/officeDocument/2006/relationships/image" Target="../media/image59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.tif"/><Relationship Id="rId11" Type="http://schemas.openxmlformats.org/officeDocument/2006/relationships/image" Target="../media/image2.tif"/><Relationship Id="rId12" Type="http://schemas.openxmlformats.org/officeDocument/2006/relationships/image" Target="../media/image3.tif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hyperlink" Target="http://ssrn.com/abstract=2795583" TargetMode="External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.tif"/><Relationship Id="rId11" Type="http://schemas.openxmlformats.org/officeDocument/2006/relationships/image" Target="../media/image2.tif"/><Relationship Id="rId12" Type="http://schemas.openxmlformats.org/officeDocument/2006/relationships/image" Target="../media/image3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tif"/><Relationship Id="rId7" Type="http://schemas.openxmlformats.org/officeDocument/2006/relationships/image" Target="../media/image2.tif"/><Relationship Id="rId8" Type="http://schemas.openxmlformats.org/officeDocument/2006/relationships/image" Target="../media/image3.tif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.tif"/><Relationship Id="rId6" Type="http://schemas.openxmlformats.org/officeDocument/2006/relationships/image" Target="../media/image2.tif"/><Relationship Id="rId7" Type="http://schemas.openxmlformats.org/officeDocument/2006/relationships/image" Target="../media/image3.tif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.tif"/><Relationship Id="rId6" Type="http://schemas.openxmlformats.org/officeDocument/2006/relationships/image" Target="../media/image2.tif"/><Relationship Id="rId7" Type="http://schemas.openxmlformats.org/officeDocument/2006/relationships/image" Target="../media/image3.tif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60.png"/><Relationship Id="rId5" Type="http://schemas.openxmlformats.org/officeDocument/2006/relationships/image" Target="../media/image7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.tif"/><Relationship Id="rId10" Type="http://schemas.openxmlformats.org/officeDocument/2006/relationships/image" Target="../media/image2.tif"/><Relationship Id="rId11" Type="http://schemas.openxmlformats.org/officeDocument/2006/relationships/image" Target="../media/image3.tif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.tif"/><Relationship Id="rId6" Type="http://schemas.openxmlformats.org/officeDocument/2006/relationships/image" Target="../media/image2.tif"/><Relationship Id="rId7" Type="http://schemas.openxmlformats.org/officeDocument/2006/relationships/image" Target="../media/image3.tif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.tif"/><Relationship Id="rId8" Type="http://schemas.openxmlformats.org/officeDocument/2006/relationships/image" Target="../media/image2.tif"/><Relationship Id="rId9" Type="http://schemas.openxmlformats.org/officeDocument/2006/relationships/image" Target="../media/image3.tif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tif"/><Relationship Id="rId7" Type="http://schemas.openxmlformats.org/officeDocument/2006/relationships/image" Target="../media/image2.tif"/><Relationship Id="rId8" Type="http://schemas.openxmlformats.org/officeDocument/2006/relationships/image" Target="../media/image3.tif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hyperlink" Target="http://www.simpolproject.eu" TargetMode="External"/><Relationship Id="rId5" Type="http://schemas.openxmlformats.org/officeDocument/2006/relationships/image" Target="../media/image79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.tif"/><Relationship Id="rId10" Type="http://schemas.openxmlformats.org/officeDocument/2006/relationships/image" Target="../media/image2.tif"/><Relationship Id="rId11" Type="http://schemas.openxmlformats.org/officeDocument/2006/relationships/image" Target="../media/image3.tif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ssrn.com/abstract=2831143" TargetMode="Externa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tif"/><Relationship Id="rId7" Type="http://schemas.openxmlformats.org/officeDocument/2006/relationships/image" Target="../media/image2.tif"/><Relationship Id="rId8" Type="http://schemas.openxmlformats.org/officeDocument/2006/relationships/image" Target="../media/image3.tif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hyperlink" Target="http://ssrn.com/abstract=2795583" TargetMode="External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.tif"/><Relationship Id="rId11" Type="http://schemas.openxmlformats.org/officeDocument/2006/relationships/image" Target="../media/image2.tif"/><Relationship Id="rId12" Type="http://schemas.openxmlformats.org/officeDocument/2006/relationships/image" Target="../media/image3.tif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.tif"/><Relationship Id="rId6" Type="http://schemas.openxmlformats.org/officeDocument/2006/relationships/image" Target="../media/image2.tif"/><Relationship Id="rId7" Type="http://schemas.openxmlformats.org/officeDocument/2006/relationships/image" Target="../media/image3.tif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tif"/><Relationship Id="rId7" Type="http://schemas.openxmlformats.org/officeDocument/2006/relationships/image" Target="../media/image2.tif"/><Relationship Id="rId8" Type="http://schemas.openxmlformats.org/officeDocument/2006/relationships/image" Target="../media/image3.tif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tif"/><Relationship Id="rId7" Type="http://schemas.openxmlformats.org/officeDocument/2006/relationships/image" Target="../media/image2.tif"/><Relationship Id="rId8" Type="http://schemas.openxmlformats.org/officeDocument/2006/relationships/image" Target="../media/image3.tif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tif"/><Relationship Id="rId7" Type="http://schemas.openxmlformats.org/officeDocument/2006/relationships/image" Target="../media/image2.tif"/><Relationship Id="rId8" Type="http://schemas.openxmlformats.org/officeDocument/2006/relationships/image" Target="../media/image3.tif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.tif"/><Relationship Id="rId11" Type="http://schemas.openxmlformats.org/officeDocument/2006/relationships/image" Target="../media/image2.tif"/><Relationship Id="rId12" Type="http://schemas.openxmlformats.org/officeDocument/2006/relationships/image" Target="../media/image3.tif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.tif"/><Relationship Id="rId8" Type="http://schemas.openxmlformats.org/officeDocument/2006/relationships/image" Target="../media/image2.tif"/><Relationship Id="rId9" Type="http://schemas.openxmlformats.org/officeDocument/2006/relationships/image" Target="../media/image3.tif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tif"/><Relationship Id="rId7" Type="http://schemas.openxmlformats.org/officeDocument/2006/relationships/image" Target="../media/image2.tif"/><Relationship Id="rId8" Type="http://schemas.openxmlformats.org/officeDocument/2006/relationships/image" Target="../media/image3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21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tif"/><Relationship Id="rId7" Type="http://schemas.openxmlformats.org/officeDocument/2006/relationships/image" Target="../media/image2.tif"/><Relationship Id="rId8" Type="http://schemas.openxmlformats.org/officeDocument/2006/relationships/image" Target="../media/image3.tif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tif"/><Relationship Id="rId7" Type="http://schemas.openxmlformats.org/officeDocument/2006/relationships/image" Target="../media/image2.tif"/><Relationship Id="rId8" Type="http://schemas.openxmlformats.org/officeDocument/2006/relationships/image" Target="../media/image3.tif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5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tif"/><Relationship Id="rId7" Type="http://schemas.openxmlformats.org/officeDocument/2006/relationships/image" Target="../media/image2.tif"/><Relationship Id="rId8" Type="http://schemas.openxmlformats.org/officeDocument/2006/relationships/image" Target="../media/image3.tif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ssrn.com/abstract=2795583" TargetMode="Externa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tif"/><Relationship Id="rId7" Type="http://schemas.openxmlformats.org/officeDocument/2006/relationships/image" Target="../media/image2.tif"/><Relationship Id="rId8" Type="http://schemas.openxmlformats.org/officeDocument/2006/relationships/image" Target="../media/image3.tif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hyperlink" Target="http://ssrn.com/abstract=2795583" TargetMode="External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.tif"/><Relationship Id="rId11" Type="http://schemas.openxmlformats.org/officeDocument/2006/relationships/image" Target="../media/image2.tif"/><Relationship Id="rId12" Type="http://schemas.openxmlformats.org/officeDocument/2006/relationships/image" Target="../media/image3.tif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59.png"/><Relationship Id="rId4" Type="http://schemas.openxmlformats.org/officeDocument/2006/relationships/image" Target="../media/image63.png"/><Relationship Id="rId5" Type="http://schemas.openxmlformats.org/officeDocument/2006/relationships/image" Target="../media/image96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.tif"/><Relationship Id="rId10" Type="http://schemas.openxmlformats.org/officeDocument/2006/relationships/image" Target="../media/image2.tif"/><Relationship Id="rId11" Type="http://schemas.openxmlformats.org/officeDocument/2006/relationships/image" Target="../media/image3.tif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2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.tif"/><Relationship Id="rId9" Type="http://schemas.openxmlformats.org/officeDocument/2006/relationships/image" Target="../media/image2.tif"/><Relationship Id="rId10" Type="http://schemas.openxmlformats.org/officeDocument/2006/relationships/image" Target="../media/image3.tif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99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.tif"/><Relationship Id="rId8" Type="http://schemas.openxmlformats.org/officeDocument/2006/relationships/image" Target="../media/image2.tif"/><Relationship Id="rId9" Type="http://schemas.openxmlformats.org/officeDocument/2006/relationships/image" Target="../media/image3.tif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.tif"/><Relationship Id="rId10" Type="http://schemas.openxmlformats.org/officeDocument/2006/relationships/image" Target="../media/image2.tif"/><Relationship Id="rId11" Type="http://schemas.openxmlformats.org/officeDocument/2006/relationships/image" Target="../media/image3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Relationship Id="rId3" Type="http://schemas.openxmlformats.org/officeDocument/2006/relationships/image" Target="../media/image3.tif"/><Relationship Id="rId4" Type="http://schemas.openxmlformats.org/officeDocument/2006/relationships/image" Target="../media/image2.tif"/><Relationship Id="rId5" Type="http://schemas.openxmlformats.org/officeDocument/2006/relationships/image" Target="../media/image22.png"/><Relationship Id="rId6" Type="http://schemas.openxmlformats.org/officeDocument/2006/relationships/image" Target="../media/image7.tif"/><Relationship Id="rId7" Type="http://schemas.openxmlformats.org/officeDocument/2006/relationships/image" Target="../media/image8.tif"/><Relationship Id="rId8" Type="http://schemas.openxmlformats.org/officeDocument/2006/relationships/image" Target="../media/image9.tif"/><Relationship Id="rId9" Type="http://schemas.openxmlformats.org/officeDocument/2006/relationships/image" Target="../media/image10.tif"/><Relationship Id="rId10" Type="http://schemas.openxmlformats.org/officeDocument/2006/relationships/image" Target="../media/image11.tif"/><Relationship Id="rId11" Type="http://schemas.openxmlformats.org/officeDocument/2006/relationships/image" Target="../media/image12.tif"/><Relationship Id="rId12" Type="http://schemas.openxmlformats.org/officeDocument/2006/relationships/image" Target="../media/image13.tif"/><Relationship Id="rId13" Type="http://schemas.openxmlformats.org/officeDocument/2006/relationships/image" Target="../media/image14.tif"/><Relationship Id="rId14" Type="http://schemas.openxmlformats.org/officeDocument/2006/relationships/image" Target="../media/image15.tif"/><Relationship Id="rId15" Type="http://schemas.openxmlformats.org/officeDocument/2006/relationships/image" Target="../media/image16.tif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tif"/><Relationship Id="rId7" Type="http://schemas.openxmlformats.org/officeDocument/2006/relationships/image" Target="../media/image2.tif"/><Relationship Id="rId8" Type="http://schemas.openxmlformats.org/officeDocument/2006/relationships/image" Target="../media/image3.tif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4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tif"/><Relationship Id="rId7" Type="http://schemas.openxmlformats.org/officeDocument/2006/relationships/image" Target="../media/image2.tif"/><Relationship Id="rId8" Type="http://schemas.openxmlformats.org/officeDocument/2006/relationships/image" Target="../media/image3.tif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05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06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7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tif"/><Relationship Id="rId7" Type="http://schemas.openxmlformats.org/officeDocument/2006/relationships/image" Target="../media/image2.tif"/><Relationship Id="rId8" Type="http://schemas.openxmlformats.org/officeDocument/2006/relationships/image" Target="../media/image3.tif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8.png"/><Relationship Id="rId3" Type="http://schemas.openxmlformats.org/officeDocument/2006/relationships/image" Target="../media/image2.png"/><Relationship Id="rId4" Type="http://schemas.openxmlformats.org/officeDocument/2006/relationships/image" Target="../media/image59.png"/><Relationship Id="rId5" Type="http://schemas.openxmlformats.org/officeDocument/2006/relationships/image" Target="../media/image63.png"/><Relationship Id="rId6" Type="http://schemas.openxmlformats.org/officeDocument/2006/relationships/image" Target="../media/image109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.tif"/><Relationship Id="rId11" Type="http://schemas.openxmlformats.org/officeDocument/2006/relationships/image" Target="../media/image2.tif"/><Relationship Id="rId12" Type="http://schemas.openxmlformats.org/officeDocument/2006/relationships/image" Target="../media/image3.tif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png"/><Relationship Id="rId3" Type="http://schemas.openxmlformats.org/officeDocument/2006/relationships/hyperlink" Target="http://ssrn.com/abstract=2795583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.tif"/><Relationship Id="rId8" Type="http://schemas.openxmlformats.org/officeDocument/2006/relationships/image" Target="../media/image2.tif"/><Relationship Id="rId9" Type="http://schemas.openxmlformats.org/officeDocument/2006/relationships/image" Target="../media/image3.tif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1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tif"/><Relationship Id="rId7" Type="http://schemas.openxmlformats.org/officeDocument/2006/relationships/image" Target="../media/image2.tif"/><Relationship Id="rId8" Type="http://schemas.openxmlformats.org/officeDocument/2006/relationships/image" Target="../media/image3.tif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Relationship Id="rId3" Type="http://schemas.openxmlformats.org/officeDocument/2006/relationships/image" Target="../media/image112.pn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3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.tif"/><Relationship Id="rId7" Type="http://schemas.openxmlformats.org/officeDocument/2006/relationships/image" Target="../media/image2.tif"/><Relationship Id="rId8" Type="http://schemas.openxmlformats.org/officeDocument/2006/relationships/image" Target="../media/image3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17.tif"/><Relationship Id="rId10" Type="http://schemas.openxmlformats.org/officeDocument/2006/relationships/image" Target="../media/image18.tif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114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115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.tif"/><Relationship Id="rId6" Type="http://schemas.openxmlformats.org/officeDocument/2006/relationships/image" Target="../media/image2.tif"/><Relationship Id="rId7" Type="http://schemas.openxmlformats.org/officeDocument/2006/relationships/image" Target="../media/image3.tif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png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.tif"/><Relationship Id="rId13" Type="http://schemas.openxmlformats.org/officeDocument/2006/relationships/image" Target="../media/image2.tif"/><Relationship Id="rId14" Type="http://schemas.openxmlformats.org/officeDocument/2006/relationships/image" Target="../media/image3.tif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Relationship Id="rId3" Type="http://schemas.openxmlformats.org/officeDocument/2006/relationships/image" Target="../media/image122.png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34.tif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Relationship Id="rId3" Type="http://schemas.openxmlformats.org/officeDocument/2006/relationships/image" Target="../media/image123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2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tif"/><Relationship Id="rId3" Type="http://schemas.openxmlformats.org/officeDocument/2006/relationships/image" Target="../media/image2.tif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heory of Complex Networks…"/>
          <p:cNvSpPr txBox="1"/>
          <p:nvPr>
            <p:ph type="ctrTitle"/>
          </p:nvPr>
        </p:nvSpPr>
        <p:spPr>
          <a:xfrm>
            <a:off x="2835802" y="1215578"/>
            <a:ext cx="9629148" cy="1707390"/>
          </a:xfrm>
          <a:prstGeom prst="rect">
            <a:avLst/>
          </a:prstGeom>
        </p:spPr>
        <p:txBody>
          <a:bodyPr/>
          <a:lstStyle/>
          <a:p>
            <a:pPr defTabSz="414781">
              <a:defRPr sz="4757">
                <a:solidFill>
                  <a:srgbClr val="000000"/>
                </a:solidFill>
              </a:defRPr>
            </a:pPr>
            <a:r>
              <a:t>Theory of Complex Networks</a:t>
            </a:r>
          </a:p>
          <a:p>
            <a:pPr defTabSz="414781">
              <a:defRPr sz="4757">
                <a:solidFill>
                  <a:srgbClr val="000000"/>
                </a:solidFill>
              </a:defRPr>
            </a:pPr>
            <a:r>
              <a:t>Financial Networks</a:t>
            </a:r>
          </a:p>
        </p:txBody>
      </p:sp>
      <p:sp>
        <p:nvSpPr>
          <p:cNvPr id="149" name="Guido Caldarelli…"/>
          <p:cNvSpPr txBox="1"/>
          <p:nvPr>
            <p:ph type="subTitle" sz="quarter" idx="1"/>
          </p:nvPr>
        </p:nvSpPr>
        <p:spPr>
          <a:xfrm>
            <a:off x="5261774" y="3553964"/>
            <a:ext cx="5147621" cy="1429690"/>
          </a:xfrm>
          <a:prstGeom prst="rect">
            <a:avLst/>
          </a:prstGeom>
        </p:spPr>
        <p:txBody>
          <a:bodyPr/>
          <a:lstStyle/>
          <a:p>
            <a:pPr>
              <a:defRPr sz="4300">
                <a:solidFill>
                  <a:srgbClr val="000000"/>
                </a:solidFill>
              </a:defRPr>
            </a:pPr>
            <a:r>
              <a:t>Guido Caldarelli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rPr u="sng">
                <a:hlinkClick r:id="rId2" invalidUrl="" action="" tgtFrame="" tooltip="" history="1" highlightClick="0" endSnd="0"/>
              </a:rPr>
              <a:t>http://imt.lu/gc</a:t>
            </a:r>
          </a:p>
        </p:txBody>
      </p:sp>
      <p:pic>
        <p:nvPicPr>
          <p:cNvPr id="150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900" y="473281"/>
            <a:ext cx="2455494" cy="880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Multiplexlogo.png" descr="Multiplexlogo.png"/>
          <p:cNvPicPr>
            <a:picLocks noChangeAspect="1"/>
          </p:cNvPicPr>
          <p:nvPr/>
        </p:nvPicPr>
        <p:blipFill>
          <a:blip r:embed="rId4">
            <a:extLst/>
          </a:blip>
          <a:srcRect l="3693" t="12730" r="4740" b="11206"/>
          <a:stretch>
            <a:fillRect/>
          </a:stretch>
        </p:blipFill>
        <p:spPr>
          <a:xfrm>
            <a:off x="3287471" y="6783040"/>
            <a:ext cx="2455466" cy="1031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fill="norm" stroke="1" extrusionOk="0">
                <a:moveTo>
                  <a:pt x="8239" y="7"/>
                </a:moveTo>
                <a:cubicBezTo>
                  <a:pt x="8223" y="13"/>
                  <a:pt x="8206" y="36"/>
                  <a:pt x="8190" y="49"/>
                </a:cubicBezTo>
                <a:cubicBezTo>
                  <a:pt x="8174" y="62"/>
                  <a:pt x="8160" y="69"/>
                  <a:pt x="8145" y="90"/>
                </a:cubicBezTo>
                <a:cubicBezTo>
                  <a:pt x="8117" y="131"/>
                  <a:pt x="8092" y="181"/>
                  <a:pt x="8068" y="248"/>
                </a:cubicBezTo>
                <a:cubicBezTo>
                  <a:pt x="8050" y="301"/>
                  <a:pt x="8029" y="352"/>
                  <a:pt x="8005" y="398"/>
                </a:cubicBezTo>
                <a:cubicBezTo>
                  <a:pt x="7973" y="462"/>
                  <a:pt x="7936" y="515"/>
                  <a:pt x="7901" y="556"/>
                </a:cubicBezTo>
                <a:cubicBezTo>
                  <a:pt x="7895" y="562"/>
                  <a:pt x="7892" y="567"/>
                  <a:pt x="7887" y="572"/>
                </a:cubicBezTo>
                <a:cubicBezTo>
                  <a:pt x="7852" y="609"/>
                  <a:pt x="7820" y="630"/>
                  <a:pt x="7792" y="630"/>
                </a:cubicBezTo>
                <a:cubicBezTo>
                  <a:pt x="7753" y="630"/>
                  <a:pt x="7711" y="674"/>
                  <a:pt x="7674" y="747"/>
                </a:cubicBezTo>
                <a:cubicBezTo>
                  <a:pt x="7636" y="819"/>
                  <a:pt x="7601" y="920"/>
                  <a:pt x="7583" y="1029"/>
                </a:cubicBezTo>
                <a:cubicBezTo>
                  <a:pt x="7578" y="1057"/>
                  <a:pt x="7570" y="1079"/>
                  <a:pt x="7555" y="1104"/>
                </a:cubicBezTo>
                <a:cubicBezTo>
                  <a:pt x="7526" y="1159"/>
                  <a:pt x="7470" y="1203"/>
                  <a:pt x="7405" y="1245"/>
                </a:cubicBezTo>
                <a:cubicBezTo>
                  <a:pt x="7331" y="1293"/>
                  <a:pt x="7241" y="1338"/>
                  <a:pt x="7132" y="1370"/>
                </a:cubicBezTo>
                <a:cubicBezTo>
                  <a:pt x="7026" y="1403"/>
                  <a:pt x="6907" y="1429"/>
                  <a:pt x="6776" y="1444"/>
                </a:cubicBezTo>
                <a:cubicBezTo>
                  <a:pt x="6615" y="1464"/>
                  <a:pt x="6441" y="1466"/>
                  <a:pt x="6267" y="1461"/>
                </a:cubicBezTo>
                <a:cubicBezTo>
                  <a:pt x="6206" y="1459"/>
                  <a:pt x="6152" y="1457"/>
                  <a:pt x="6092" y="1453"/>
                </a:cubicBezTo>
                <a:cubicBezTo>
                  <a:pt x="5969" y="1443"/>
                  <a:pt x="5851" y="1424"/>
                  <a:pt x="5736" y="1403"/>
                </a:cubicBezTo>
                <a:cubicBezTo>
                  <a:pt x="5648" y="1387"/>
                  <a:pt x="5564" y="1376"/>
                  <a:pt x="5485" y="1353"/>
                </a:cubicBezTo>
                <a:cubicBezTo>
                  <a:pt x="5469" y="1349"/>
                  <a:pt x="5454" y="1341"/>
                  <a:pt x="5439" y="1336"/>
                </a:cubicBezTo>
                <a:cubicBezTo>
                  <a:pt x="5325" y="1300"/>
                  <a:pt x="5226" y="1254"/>
                  <a:pt x="5143" y="1203"/>
                </a:cubicBezTo>
                <a:cubicBezTo>
                  <a:pt x="5116" y="1187"/>
                  <a:pt x="5092" y="1172"/>
                  <a:pt x="5069" y="1154"/>
                </a:cubicBezTo>
                <a:cubicBezTo>
                  <a:pt x="5053" y="1141"/>
                  <a:pt x="5035" y="1126"/>
                  <a:pt x="5020" y="1112"/>
                </a:cubicBezTo>
                <a:cubicBezTo>
                  <a:pt x="4981" y="1075"/>
                  <a:pt x="4946" y="1039"/>
                  <a:pt x="4926" y="996"/>
                </a:cubicBezTo>
                <a:cubicBezTo>
                  <a:pt x="4803" y="732"/>
                  <a:pt x="4668" y="659"/>
                  <a:pt x="4563" y="738"/>
                </a:cubicBezTo>
                <a:cubicBezTo>
                  <a:pt x="4537" y="758"/>
                  <a:pt x="4511" y="791"/>
                  <a:pt x="4490" y="830"/>
                </a:cubicBezTo>
                <a:cubicBezTo>
                  <a:pt x="4486" y="837"/>
                  <a:pt x="4483" y="839"/>
                  <a:pt x="4479" y="846"/>
                </a:cubicBezTo>
                <a:cubicBezTo>
                  <a:pt x="4465" y="874"/>
                  <a:pt x="4452" y="910"/>
                  <a:pt x="4441" y="946"/>
                </a:cubicBezTo>
                <a:cubicBezTo>
                  <a:pt x="4434" y="966"/>
                  <a:pt x="4429" y="990"/>
                  <a:pt x="4423" y="1012"/>
                </a:cubicBezTo>
                <a:cubicBezTo>
                  <a:pt x="4416" y="1044"/>
                  <a:pt x="4411" y="1075"/>
                  <a:pt x="4406" y="1112"/>
                </a:cubicBezTo>
                <a:cubicBezTo>
                  <a:pt x="4402" y="1137"/>
                  <a:pt x="4398" y="1168"/>
                  <a:pt x="4395" y="1195"/>
                </a:cubicBezTo>
                <a:cubicBezTo>
                  <a:pt x="4389" y="1261"/>
                  <a:pt x="4385" y="1333"/>
                  <a:pt x="4385" y="1411"/>
                </a:cubicBezTo>
                <a:cubicBezTo>
                  <a:pt x="4385" y="1798"/>
                  <a:pt x="3800" y="2893"/>
                  <a:pt x="2192" y="5523"/>
                </a:cubicBezTo>
                <a:lnTo>
                  <a:pt x="0" y="9112"/>
                </a:lnTo>
                <a:lnTo>
                  <a:pt x="1774" y="9178"/>
                </a:lnTo>
                <a:lnTo>
                  <a:pt x="3544" y="9253"/>
                </a:lnTo>
                <a:lnTo>
                  <a:pt x="3544" y="12833"/>
                </a:lnTo>
                <a:lnTo>
                  <a:pt x="3544" y="16413"/>
                </a:lnTo>
                <a:lnTo>
                  <a:pt x="2070" y="18806"/>
                </a:lnTo>
                <a:cubicBezTo>
                  <a:pt x="1258" y="20121"/>
                  <a:pt x="589" y="21288"/>
                  <a:pt x="587" y="21398"/>
                </a:cubicBezTo>
                <a:cubicBezTo>
                  <a:pt x="586" y="21411"/>
                  <a:pt x="657" y="21426"/>
                  <a:pt x="792" y="21439"/>
                </a:cubicBezTo>
                <a:cubicBezTo>
                  <a:pt x="947" y="21454"/>
                  <a:pt x="1257" y="21467"/>
                  <a:pt x="1571" y="21481"/>
                </a:cubicBezTo>
                <a:cubicBezTo>
                  <a:pt x="2076" y="21502"/>
                  <a:pt x="2720" y="21522"/>
                  <a:pt x="3558" y="21539"/>
                </a:cubicBezTo>
                <a:cubicBezTo>
                  <a:pt x="5390" y="21575"/>
                  <a:pt x="7918" y="21597"/>
                  <a:pt x="10700" y="21597"/>
                </a:cubicBezTo>
                <a:cubicBezTo>
                  <a:pt x="13483" y="21597"/>
                  <a:pt x="16013" y="21584"/>
                  <a:pt x="17847" y="21572"/>
                </a:cubicBezTo>
                <a:cubicBezTo>
                  <a:pt x="19681" y="21560"/>
                  <a:pt x="20818" y="21549"/>
                  <a:pt x="20818" y="21531"/>
                </a:cubicBezTo>
                <a:cubicBezTo>
                  <a:pt x="20818" y="21494"/>
                  <a:pt x="20994" y="19255"/>
                  <a:pt x="21209" y="16555"/>
                </a:cubicBezTo>
                <a:cubicBezTo>
                  <a:pt x="21424" y="13855"/>
                  <a:pt x="21600" y="11555"/>
                  <a:pt x="21600" y="11446"/>
                </a:cubicBezTo>
                <a:cubicBezTo>
                  <a:pt x="21600" y="11419"/>
                  <a:pt x="21586" y="11386"/>
                  <a:pt x="21562" y="11363"/>
                </a:cubicBezTo>
                <a:cubicBezTo>
                  <a:pt x="21536" y="11339"/>
                  <a:pt x="21501" y="11323"/>
                  <a:pt x="21457" y="11305"/>
                </a:cubicBezTo>
                <a:cubicBezTo>
                  <a:pt x="21367" y="11268"/>
                  <a:pt x="21243" y="11247"/>
                  <a:pt x="21108" y="11247"/>
                </a:cubicBezTo>
                <a:cubicBezTo>
                  <a:pt x="21009" y="11247"/>
                  <a:pt x="20933" y="11236"/>
                  <a:pt x="20867" y="11222"/>
                </a:cubicBezTo>
                <a:cubicBezTo>
                  <a:pt x="20820" y="11211"/>
                  <a:pt x="20773" y="11198"/>
                  <a:pt x="20738" y="11172"/>
                </a:cubicBezTo>
                <a:cubicBezTo>
                  <a:pt x="20705" y="11148"/>
                  <a:pt x="20674" y="11113"/>
                  <a:pt x="20647" y="11072"/>
                </a:cubicBezTo>
                <a:cubicBezTo>
                  <a:pt x="20639" y="11060"/>
                  <a:pt x="20634" y="11045"/>
                  <a:pt x="20626" y="11031"/>
                </a:cubicBezTo>
                <a:cubicBezTo>
                  <a:pt x="20608" y="10996"/>
                  <a:pt x="20587" y="10960"/>
                  <a:pt x="20570" y="10914"/>
                </a:cubicBezTo>
                <a:cubicBezTo>
                  <a:pt x="20562" y="10894"/>
                  <a:pt x="20557" y="10863"/>
                  <a:pt x="20549" y="10840"/>
                </a:cubicBezTo>
                <a:cubicBezTo>
                  <a:pt x="20537" y="10803"/>
                  <a:pt x="20523" y="10759"/>
                  <a:pt x="20511" y="10715"/>
                </a:cubicBezTo>
                <a:cubicBezTo>
                  <a:pt x="20475" y="10586"/>
                  <a:pt x="20439" y="10433"/>
                  <a:pt x="20395" y="10233"/>
                </a:cubicBezTo>
                <a:lnTo>
                  <a:pt x="20172" y="9220"/>
                </a:lnTo>
                <a:lnTo>
                  <a:pt x="20437" y="8181"/>
                </a:lnTo>
                <a:cubicBezTo>
                  <a:pt x="20600" y="7544"/>
                  <a:pt x="20683" y="7178"/>
                  <a:pt x="20689" y="6977"/>
                </a:cubicBezTo>
                <a:cubicBezTo>
                  <a:pt x="20690" y="6926"/>
                  <a:pt x="20686" y="6884"/>
                  <a:pt x="20678" y="6852"/>
                </a:cubicBezTo>
                <a:cubicBezTo>
                  <a:pt x="20670" y="6820"/>
                  <a:pt x="20657" y="6795"/>
                  <a:pt x="20640" y="6777"/>
                </a:cubicBezTo>
                <a:cubicBezTo>
                  <a:pt x="20605" y="6742"/>
                  <a:pt x="20551" y="6736"/>
                  <a:pt x="20479" y="6736"/>
                </a:cubicBezTo>
                <a:cubicBezTo>
                  <a:pt x="20443" y="6736"/>
                  <a:pt x="20408" y="6754"/>
                  <a:pt x="20375" y="6786"/>
                </a:cubicBezTo>
                <a:cubicBezTo>
                  <a:pt x="20308" y="6850"/>
                  <a:pt x="20249" y="6972"/>
                  <a:pt x="20200" y="7151"/>
                </a:cubicBezTo>
                <a:cubicBezTo>
                  <a:pt x="20175" y="7241"/>
                  <a:pt x="20156" y="7351"/>
                  <a:pt x="20137" y="7467"/>
                </a:cubicBezTo>
                <a:lnTo>
                  <a:pt x="20018" y="8190"/>
                </a:lnTo>
                <a:lnTo>
                  <a:pt x="19771" y="7467"/>
                </a:lnTo>
                <a:cubicBezTo>
                  <a:pt x="19713" y="7296"/>
                  <a:pt x="19665" y="7160"/>
                  <a:pt x="19613" y="7060"/>
                </a:cubicBezTo>
                <a:cubicBezTo>
                  <a:pt x="19562" y="6959"/>
                  <a:pt x="19506" y="6892"/>
                  <a:pt x="19432" y="6844"/>
                </a:cubicBezTo>
                <a:cubicBezTo>
                  <a:pt x="19395" y="6820"/>
                  <a:pt x="19353" y="6800"/>
                  <a:pt x="19306" y="6786"/>
                </a:cubicBezTo>
                <a:cubicBezTo>
                  <a:pt x="19163" y="6741"/>
                  <a:pt x="18963" y="6736"/>
                  <a:pt x="18660" y="6736"/>
                </a:cubicBezTo>
                <a:lnTo>
                  <a:pt x="17798" y="6736"/>
                </a:lnTo>
                <a:lnTo>
                  <a:pt x="17798" y="8813"/>
                </a:lnTo>
                <a:cubicBezTo>
                  <a:pt x="17798" y="9956"/>
                  <a:pt x="17773" y="10956"/>
                  <a:pt x="17742" y="11031"/>
                </a:cubicBezTo>
                <a:cubicBezTo>
                  <a:pt x="17711" y="11105"/>
                  <a:pt x="17497" y="11086"/>
                  <a:pt x="17267" y="10997"/>
                </a:cubicBezTo>
                <a:lnTo>
                  <a:pt x="16848" y="10840"/>
                </a:lnTo>
                <a:lnTo>
                  <a:pt x="16817" y="8788"/>
                </a:lnTo>
                <a:cubicBezTo>
                  <a:pt x="16811" y="8381"/>
                  <a:pt x="16804" y="8079"/>
                  <a:pt x="16796" y="7816"/>
                </a:cubicBezTo>
                <a:cubicBezTo>
                  <a:pt x="16794" y="7738"/>
                  <a:pt x="16788" y="7675"/>
                  <a:pt x="16786" y="7608"/>
                </a:cubicBezTo>
                <a:cubicBezTo>
                  <a:pt x="16778" y="7434"/>
                  <a:pt x="16772" y="7296"/>
                  <a:pt x="16761" y="7184"/>
                </a:cubicBezTo>
                <a:cubicBezTo>
                  <a:pt x="16756" y="7127"/>
                  <a:pt x="16750" y="7062"/>
                  <a:pt x="16744" y="7018"/>
                </a:cubicBezTo>
                <a:cubicBezTo>
                  <a:pt x="16741" y="6999"/>
                  <a:pt x="16737" y="6977"/>
                  <a:pt x="16733" y="6960"/>
                </a:cubicBezTo>
                <a:cubicBezTo>
                  <a:pt x="16719" y="6889"/>
                  <a:pt x="16704" y="6836"/>
                  <a:pt x="16684" y="6802"/>
                </a:cubicBezTo>
                <a:cubicBezTo>
                  <a:pt x="16669" y="6777"/>
                  <a:pt x="16651" y="6762"/>
                  <a:pt x="16632" y="6753"/>
                </a:cubicBezTo>
                <a:cubicBezTo>
                  <a:pt x="16613" y="6743"/>
                  <a:pt x="16593" y="6736"/>
                  <a:pt x="16569" y="6736"/>
                </a:cubicBezTo>
                <a:cubicBezTo>
                  <a:pt x="16473" y="6736"/>
                  <a:pt x="16418" y="6790"/>
                  <a:pt x="16384" y="7093"/>
                </a:cubicBezTo>
                <a:cubicBezTo>
                  <a:pt x="16350" y="7396"/>
                  <a:pt x="16336" y="7944"/>
                  <a:pt x="16321" y="8921"/>
                </a:cubicBezTo>
                <a:lnTo>
                  <a:pt x="16290" y="11114"/>
                </a:lnTo>
                <a:lnTo>
                  <a:pt x="15731" y="11114"/>
                </a:lnTo>
                <a:cubicBezTo>
                  <a:pt x="15613" y="11114"/>
                  <a:pt x="15519" y="11111"/>
                  <a:pt x="15445" y="11097"/>
                </a:cubicBezTo>
                <a:cubicBezTo>
                  <a:pt x="15370" y="11083"/>
                  <a:pt x="15314" y="11058"/>
                  <a:pt x="15274" y="11022"/>
                </a:cubicBezTo>
                <a:cubicBezTo>
                  <a:pt x="15253" y="11004"/>
                  <a:pt x="15239" y="10981"/>
                  <a:pt x="15225" y="10956"/>
                </a:cubicBezTo>
                <a:cubicBezTo>
                  <a:pt x="15212" y="10931"/>
                  <a:pt x="15201" y="10906"/>
                  <a:pt x="15194" y="10873"/>
                </a:cubicBezTo>
                <a:cubicBezTo>
                  <a:pt x="15186" y="10840"/>
                  <a:pt x="15179" y="10797"/>
                  <a:pt x="15176" y="10756"/>
                </a:cubicBezTo>
                <a:cubicBezTo>
                  <a:pt x="15173" y="10714"/>
                  <a:pt x="15173" y="10669"/>
                  <a:pt x="15173" y="10615"/>
                </a:cubicBezTo>
                <a:cubicBezTo>
                  <a:pt x="15173" y="10283"/>
                  <a:pt x="15301" y="10019"/>
                  <a:pt x="15564" y="9818"/>
                </a:cubicBezTo>
                <a:cubicBezTo>
                  <a:pt x="15651" y="9750"/>
                  <a:pt x="15719" y="9693"/>
                  <a:pt x="15773" y="9627"/>
                </a:cubicBezTo>
                <a:cubicBezTo>
                  <a:pt x="15800" y="9594"/>
                  <a:pt x="15823" y="9556"/>
                  <a:pt x="15843" y="9519"/>
                </a:cubicBezTo>
                <a:cubicBezTo>
                  <a:pt x="15863" y="9481"/>
                  <a:pt x="15881" y="9441"/>
                  <a:pt x="15895" y="9394"/>
                </a:cubicBezTo>
                <a:cubicBezTo>
                  <a:pt x="15910" y="9347"/>
                  <a:pt x="15923" y="9295"/>
                  <a:pt x="15934" y="9236"/>
                </a:cubicBezTo>
                <a:cubicBezTo>
                  <a:pt x="15947" y="9163"/>
                  <a:pt x="15954" y="9077"/>
                  <a:pt x="15962" y="8979"/>
                </a:cubicBezTo>
                <a:cubicBezTo>
                  <a:pt x="15973" y="8838"/>
                  <a:pt x="15982" y="8681"/>
                  <a:pt x="15990" y="8472"/>
                </a:cubicBezTo>
                <a:cubicBezTo>
                  <a:pt x="15995" y="8309"/>
                  <a:pt x="15996" y="8160"/>
                  <a:pt x="15993" y="8023"/>
                </a:cubicBezTo>
                <a:cubicBezTo>
                  <a:pt x="15990" y="7887"/>
                  <a:pt x="15984" y="7761"/>
                  <a:pt x="15972" y="7650"/>
                </a:cubicBezTo>
                <a:cubicBezTo>
                  <a:pt x="15961" y="7548"/>
                  <a:pt x="15946" y="7458"/>
                  <a:pt x="15927" y="7376"/>
                </a:cubicBezTo>
                <a:cubicBezTo>
                  <a:pt x="15921" y="7352"/>
                  <a:pt x="15915" y="7331"/>
                  <a:pt x="15909" y="7309"/>
                </a:cubicBezTo>
                <a:cubicBezTo>
                  <a:pt x="15893" y="7250"/>
                  <a:pt x="15875" y="7200"/>
                  <a:pt x="15853" y="7151"/>
                </a:cubicBezTo>
                <a:cubicBezTo>
                  <a:pt x="15846" y="7135"/>
                  <a:pt x="15840" y="7117"/>
                  <a:pt x="15833" y="7101"/>
                </a:cubicBezTo>
                <a:cubicBezTo>
                  <a:pt x="15802" y="7041"/>
                  <a:pt x="15765" y="6988"/>
                  <a:pt x="15724" y="6944"/>
                </a:cubicBezTo>
                <a:cubicBezTo>
                  <a:pt x="15685" y="6900"/>
                  <a:pt x="15641" y="6865"/>
                  <a:pt x="15592" y="6836"/>
                </a:cubicBezTo>
                <a:cubicBezTo>
                  <a:pt x="15575" y="6826"/>
                  <a:pt x="15557" y="6819"/>
                  <a:pt x="15539" y="6811"/>
                </a:cubicBezTo>
                <a:cubicBezTo>
                  <a:pt x="15512" y="6798"/>
                  <a:pt x="15482" y="6787"/>
                  <a:pt x="15452" y="6777"/>
                </a:cubicBezTo>
                <a:cubicBezTo>
                  <a:pt x="15364" y="6751"/>
                  <a:pt x="15268" y="6736"/>
                  <a:pt x="15155" y="6736"/>
                </a:cubicBezTo>
                <a:lnTo>
                  <a:pt x="14677" y="6736"/>
                </a:lnTo>
                <a:lnTo>
                  <a:pt x="14646" y="8921"/>
                </a:lnTo>
                <a:cubicBezTo>
                  <a:pt x="14639" y="9337"/>
                  <a:pt x="14631" y="9684"/>
                  <a:pt x="14621" y="9967"/>
                </a:cubicBezTo>
                <a:cubicBezTo>
                  <a:pt x="14612" y="10221"/>
                  <a:pt x="14602" y="10412"/>
                  <a:pt x="14590" y="10574"/>
                </a:cubicBezTo>
                <a:cubicBezTo>
                  <a:pt x="14581" y="10683"/>
                  <a:pt x="14572" y="10784"/>
                  <a:pt x="14562" y="10856"/>
                </a:cubicBezTo>
                <a:cubicBezTo>
                  <a:pt x="14553" y="10916"/>
                  <a:pt x="14545" y="10968"/>
                  <a:pt x="14534" y="11006"/>
                </a:cubicBezTo>
                <a:cubicBezTo>
                  <a:pt x="14523" y="11043"/>
                  <a:pt x="14508" y="11071"/>
                  <a:pt x="14495" y="11089"/>
                </a:cubicBezTo>
                <a:cubicBezTo>
                  <a:pt x="14483" y="11106"/>
                  <a:pt x="14472" y="11114"/>
                  <a:pt x="14457" y="11114"/>
                </a:cubicBezTo>
                <a:cubicBezTo>
                  <a:pt x="14441" y="11114"/>
                  <a:pt x="14428" y="11105"/>
                  <a:pt x="14415" y="11089"/>
                </a:cubicBezTo>
                <a:cubicBezTo>
                  <a:pt x="14402" y="11073"/>
                  <a:pt x="14390" y="11049"/>
                  <a:pt x="14380" y="11014"/>
                </a:cubicBezTo>
                <a:cubicBezTo>
                  <a:pt x="14362" y="10951"/>
                  <a:pt x="14348" y="10847"/>
                  <a:pt x="14338" y="10707"/>
                </a:cubicBezTo>
                <a:cubicBezTo>
                  <a:pt x="14337" y="10693"/>
                  <a:pt x="14336" y="10688"/>
                  <a:pt x="14335" y="10673"/>
                </a:cubicBezTo>
                <a:cubicBezTo>
                  <a:pt x="14325" y="10510"/>
                  <a:pt x="14319" y="10292"/>
                  <a:pt x="14317" y="10009"/>
                </a:cubicBezTo>
                <a:cubicBezTo>
                  <a:pt x="14315" y="9726"/>
                  <a:pt x="14320" y="9373"/>
                  <a:pt x="14324" y="8946"/>
                </a:cubicBezTo>
                <a:lnTo>
                  <a:pt x="14349" y="6786"/>
                </a:lnTo>
                <a:lnTo>
                  <a:pt x="13277" y="6761"/>
                </a:lnTo>
                <a:cubicBezTo>
                  <a:pt x="12299" y="6736"/>
                  <a:pt x="12209" y="6776"/>
                  <a:pt x="12209" y="7234"/>
                </a:cubicBezTo>
                <a:cubicBezTo>
                  <a:pt x="12209" y="7305"/>
                  <a:pt x="12215" y="7375"/>
                  <a:pt x="12226" y="7442"/>
                </a:cubicBezTo>
                <a:cubicBezTo>
                  <a:pt x="12238" y="7509"/>
                  <a:pt x="12254" y="7575"/>
                  <a:pt x="12275" y="7633"/>
                </a:cubicBezTo>
                <a:cubicBezTo>
                  <a:pt x="12316" y="7748"/>
                  <a:pt x="12375" y="7834"/>
                  <a:pt x="12439" y="7874"/>
                </a:cubicBezTo>
                <a:cubicBezTo>
                  <a:pt x="12464" y="7890"/>
                  <a:pt x="12485" y="7912"/>
                  <a:pt x="12505" y="7932"/>
                </a:cubicBezTo>
                <a:cubicBezTo>
                  <a:pt x="12526" y="7952"/>
                  <a:pt x="12543" y="7971"/>
                  <a:pt x="12558" y="7999"/>
                </a:cubicBezTo>
                <a:cubicBezTo>
                  <a:pt x="12573" y="8027"/>
                  <a:pt x="12585" y="8065"/>
                  <a:pt x="12596" y="8107"/>
                </a:cubicBezTo>
                <a:cubicBezTo>
                  <a:pt x="12607" y="8148"/>
                  <a:pt x="12617" y="8197"/>
                  <a:pt x="12624" y="8256"/>
                </a:cubicBezTo>
                <a:cubicBezTo>
                  <a:pt x="12651" y="8491"/>
                  <a:pt x="12650" y="8882"/>
                  <a:pt x="12635" y="9569"/>
                </a:cubicBezTo>
                <a:lnTo>
                  <a:pt x="12600" y="11114"/>
                </a:lnTo>
                <a:lnTo>
                  <a:pt x="12097" y="11039"/>
                </a:lnTo>
                <a:cubicBezTo>
                  <a:pt x="11971" y="11021"/>
                  <a:pt x="11872" y="11002"/>
                  <a:pt x="11783" y="10981"/>
                </a:cubicBezTo>
                <a:cubicBezTo>
                  <a:pt x="11750" y="10973"/>
                  <a:pt x="11713" y="10966"/>
                  <a:pt x="11685" y="10956"/>
                </a:cubicBezTo>
                <a:cubicBezTo>
                  <a:pt x="11666" y="10949"/>
                  <a:pt x="11647" y="10939"/>
                  <a:pt x="11629" y="10931"/>
                </a:cubicBezTo>
                <a:cubicBezTo>
                  <a:pt x="11581" y="10907"/>
                  <a:pt x="11538" y="10879"/>
                  <a:pt x="11503" y="10840"/>
                </a:cubicBezTo>
                <a:cubicBezTo>
                  <a:pt x="11465" y="10796"/>
                  <a:pt x="11437" y="10745"/>
                  <a:pt x="11413" y="10673"/>
                </a:cubicBezTo>
                <a:cubicBezTo>
                  <a:pt x="11388" y="10601"/>
                  <a:pt x="11370" y="10509"/>
                  <a:pt x="11357" y="10399"/>
                </a:cubicBezTo>
                <a:cubicBezTo>
                  <a:pt x="11343" y="10290"/>
                  <a:pt x="11331" y="10164"/>
                  <a:pt x="11325" y="10009"/>
                </a:cubicBezTo>
                <a:cubicBezTo>
                  <a:pt x="11313" y="9698"/>
                  <a:pt x="11315" y="9281"/>
                  <a:pt x="11315" y="8730"/>
                </a:cubicBezTo>
                <a:cubicBezTo>
                  <a:pt x="11315" y="7849"/>
                  <a:pt x="11309" y="7356"/>
                  <a:pt x="11280" y="7076"/>
                </a:cubicBezTo>
                <a:cubicBezTo>
                  <a:pt x="11266" y="6937"/>
                  <a:pt x="11245" y="6852"/>
                  <a:pt x="11217" y="6802"/>
                </a:cubicBezTo>
                <a:cubicBezTo>
                  <a:pt x="11203" y="6777"/>
                  <a:pt x="11190" y="6763"/>
                  <a:pt x="11172" y="6753"/>
                </a:cubicBezTo>
                <a:cubicBezTo>
                  <a:pt x="11154" y="6743"/>
                  <a:pt x="11132" y="6736"/>
                  <a:pt x="11109" y="6736"/>
                </a:cubicBezTo>
                <a:cubicBezTo>
                  <a:pt x="11055" y="6736"/>
                  <a:pt x="11009" y="6727"/>
                  <a:pt x="10973" y="6711"/>
                </a:cubicBezTo>
                <a:cubicBezTo>
                  <a:pt x="10899" y="6678"/>
                  <a:pt x="10862" y="6610"/>
                  <a:pt x="10865" y="6478"/>
                </a:cubicBezTo>
                <a:cubicBezTo>
                  <a:pt x="10867" y="6347"/>
                  <a:pt x="10912" y="6151"/>
                  <a:pt x="11001" y="5880"/>
                </a:cubicBezTo>
                <a:cubicBezTo>
                  <a:pt x="11045" y="5743"/>
                  <a:pt x="11101" y="5585"/>
                  <a:pt x="11168" y="5407"/>
                </a:cubicBezTo>
                <a:cubicBezTo>
                  <a:pt x="11304" y="5046"/>
                  <a:pt x="11487" y="4599"/>
                  <a:pt x="11723" y="4036"/>
                </a:cubicBezTo>
                <a:cubicBezTo>
                  <a:pt x="11941" y="3518"/>
                  <a:pt x="12097" y="3143"/>
                  <a:pt x="12226" y="2823"/>
                </a:cubicBezTo>
                <a:cubicBezTo>
                  <a:pt x="12312" y="2611"/>
                  <a:pt x="12390" y="2415"/>
                  <a:pt x="12443" y="2267"/>
                </a:cubicBezTo>
                <a:cubicBezTo>
                  <a:pt x="12486" y="2142"/>
                  <a:pt x="12519" y="2033"/>
                  <a:pt x="12544" y="1943"/>
                </a:cubicBezTo>
                <a:cubicBezTo>
                  <a:pt x="12568" y="1850"/>
                  <a:pt x="12585" y="1779"/>
                  <a:pt x="12593" y="1710"/>
                </a:cubicBezTo>
                <a:cubicBezTo>
                  <a:pt x="12600" y="1647"/>
                  <a:pt x="12598" y="1589"/>
                  <a:pt x="12593" y="1536"/>
                </a:cubicBezTo>
                <a:cubicBezTo>
                  <a:pt x="12591" y="1522"/>
                  <a:pt x="12588" y="1508"/>
                  <a:pt x="12586" y="1494"/>
                </a:cubicBezTo>
                <a:cubicBezTo>
                  <a:pt x="12581" y="1461"/>
                  <a:pt x="12574" y="1428"/>
                  <a:pt x="12565" y="1395"/>
                </a:cubicBezTo>
                <a:cubicBezTo>
                  <a:pt x="12546" y="1324"/>
                  <a:pt x="12524" y="1255"/>
                  <a:pt x="12491" y="1170"/>
                </a:cubicBezTo>
                <a:cubicBezTo>
                  <a:pt x="12452" y="1066"/>
                  <a:pt x="12412" y="986"/>
                  <a:pt x="12369" y="913"/>
                </a:cubicBezTo>
                <a:cubicBezTo>
                  <a:pt x="12357" y="891"/>
                  <a:pt x="12343" y="865"/>
                  <a:pt x="12331" y="846"/>
                </a:cubicBezTo>
                <a:cubicBezTo>
                  <a:pt x="12288" y="782"/>
                  <a:pt x="12244" y="730"/>
                  <a:pt x="12202" y="697"/>
                </a:cubicBezTo>
                <a:cubicBezTo>
                  <a:pt x="12158" y="663"/>
                  <a:pt x="12116" y="655"/>
                  <a:pt x="12076" y="655"/>
                </a:cubicBezTo>
                <a:cubicBezTo>
                  <a:pt x="12063" y="655"/>
                  <a:pt x="12050" y="652"/>
                  <a:pt x="12038" y="655"/>
                </a:cubicBezTo>
                <a:cubicBezTo>
                  <a:pt x="12027" y="658"/>
                  <a:pt x="12016" y="658"/>
                  <a:pt x="12006" y="664"/>
                </a:cubicBezTo>
                <a:cubicBezTo>
                  <a:pt x="11983" y="676"/>
                  <a:pt x="11960" y="694"/>
                  <a:pt x="11940" y="722"/>
                </a:cubicBezTo>
                <a:cubicBezTo>
                  <a:pt x="11916" y="753"/>
                  <a:pt x="11895" y="795"/>
                  <a:pt x="11877" y="846"/>
                </a:cubicBezTo>
                <a:cubicBezTo>
                  <a:pt x="11859" y="897"/>
                  <a:pt x="11846" y="959"/>
                  <a:pt x="11835" y="1029"/>
                </a:cubicBezTo>
                <a:cubicBezTo>
                  <a:pt x="11829" y="1069"/>
                  <a:pt x="11817" y="1104"/>
                  <a:pt x="11804" y="1137"/>
                </a:cubicBezTo>
                <a:cubicBezTo>
                  <a:pt x="11791" y="1169"/>
                  <a:pt x="11775" y="1194"/>
                  <a:pt x="11755" y="1220"/>
                </a:cubicBezTo>
                <a:cubicBezTo>
                  <a:pt x="11726" y="1256"/>
                  <a:pt x="11686" y="1286"/>
                  <a:pt x="11640" y="1311"/>
                </a:cubicBezTo>
                <a:cubicBezTo>
                  <a:pt x="11632" y="1316"/>
                  <a:pt x="11623" y="1316"/>
                  <a:pt x="11615" y="1320"/>
                </a:cubicBezTo>
                <a:cubicBezTo>
                  <a:pt x="11589" y="1332"/>
                  <a:pt x="11556" y="1343"/>
                  <a:pt x="11524" y="1353"/>
                </a:cubicBezTo>
                <a:cubicBezTo>
                  <a:pt x="11478" y="1367"/>
                  <a:pt x="11416" y="1377"/>
                  <a:pt x="11357" y="1386"/>
                </a:cubicBezTo>
                <a:cubicBezTo>
                  <a:pt x="11206" y="1409"/>
                  <a:pt x="11024" y="1428"/>
                  <a:pt x="10767" y="1428"/>
                </a:cubicBezTo>
                <a:cubicBezTo>
                  <a:pt x="10629" y="1428"/>
                  <a:pt x="10496" y="1416"/>
                  <a:pt x="10372" y="1403"/>
                </a:cubicBezTo>
                <a:cubicBezTo>
                  <a:pt x="10249" y="1389"/>
                  <a:pt x="10134" y="1369"/>
                  <a:pt x="10037" y="1345"/>
                </a:cubicBezTo>
                <a:cubicBezTo>
                  <a:pt x="9950" y="1323"/>
                  <a:pt x="9881" y="1306"/>
                  <a:pt x="9824" y="1278"/>
                </a:cubicBezTo>
                <a:cubicBezTo>
                  <a:pt x="9785" y="1259"/>
                  <a:pt x="9748" y="1233"/>
                  <a:pt x="9726" y="1212"/>
                </a:cubicBezTo>
                <a:cubicBezTo>
                  <a:pt x="9709" y="1195"/>
                  <a:pt x="9700" y="1180"/>
                  <a:pt x="9695" y="1162"/>
                </a:cubicBezTo>
                <a:cubicBezTo>
                  <a:pt x="9685" y="1125"/>
                  <a:pt x="9669" y="1094"/>
                  <a:pt x="9650" y="1062"/>
                </a:cubicBezTo>
                <a:cubicBezTo>
                  <a:pt x="9631" y="1031"/>
                  <a:pt x="9609" y="995"/>
                  <a:pt x="9583" y="971"/>
                </a:cubicBezTo>
                <a:cubicBezTo>
                  <a:pt x="9558" y="947"/>
                  <a:pt x="9528" y="926"/>
                  <a:pt x="9500" y="913"/>
                </a:cubicBezTo>
                <a:cubicBezTo>
                  <a:pt x="9470" y="899"/>
                  <a:pt x="9441" y="896"/>
                  <a:pt x="9412" y="896"/>
                </a:cubicBezTo>
                <a:cubicBezTo>
                  <a:pt x="9386" y="896"/>
                  <a:pt x="9359" y="881"/>
                  <a:pt x="9332" y="863"/>
                </a:cubicBezTo>
                <a:cubicBezTo>
                  <a:pt x="9322" y="857"/>
                  <a:pt x="9313" y="846"/>
                  <a:pt x="9304" y="838"/>
                </a:cubicBezTo>
                <a:cubicBezTo>
                  <a:pt x="9291" y="827"/>
                  <a:pt x="9278" y="819"/>
                  <a:pt x="9266" y="805"/>
                </a:cubicBezTo>
                <a:cubicBezTo>
                  <a:pt x="9225" y="759"/>
                  <a:pt x="9189" y="701"/>
                  <a:pt x="9157" y="630"/>
                </a:cubicBezTo>
                <a:cubicBezTo>
                  <a:pt x="9134" y="579"/>
                  <a:pt x="9112" y="524"/>
                  <a:pt x="9098" y="464"/>
                </a:cubicBezTo>
                <a:cubicBezTo>
                  <a:pt x="9084" y="405"/>
                  <a:pt x="9069" y="351"/>
                  <a:pt x="9049" y="306"/>
                </a:cubicBezTo>
                <a:cubicBezTo>
                  <a:pt x="9029" y="261"/>
                  <a:pt x="9006" y="226"/>
                  <a:pt x="8983" y="198"/>
                </a:cubicBezTo>
                <a:cubicBezTo>
                  <a:pt x="8936" y="144"/>
                  <a:pt x="8886" y="121"/>
                  <a:pt x="8843" y="157"/>
                </a:cubicBezTo>
                <a:cubicBezTo>
                  <a:pt x="8758" y="228"/>
                  <a:pt x="8579" y="191"/>
                  <a:pt x="8445" y="74"/>
                </a:cubicBezTo>
                <a:cubicBezTo>
                  <a:pt x="8404" y="37"/>
                  <a:pt x="8366" y="18"/>
                  <a:pt x="8330" y="7"/>
                </a:cubicBezTo>
                <a:cubicBezTo>
                  <a:pt x="8298" y="-3"/>
                  <a:pt x="8267" y="-3"/>
                  <a:pt x="8239" y="7"/>
                </a:cubicBezTo>
                <a:close/>
                <a:moveTo>
                  <a:pt x="19069" y="6877"/>
                </a:moveTo>
                <a:cubicBezTo>
                  <a:pt x="19078" y="6873"/>
                  <a:pt x="19090" y="6870"/>
                  <a:pt x="19100" y="6877"/>
                </a:cubicBezTo>
                <a:cubicBezTo>
                  <a:pt x="19166" y="6925"/>
                  <a:pt x="19243" y="7245"/>
                  <a:pt x="19394" y="7949"/>
                </a:cubicBezTo>
                <a:lnTo>
                  <a:pt x="19676" y="9261"/>
                </a:lnTo>
                <a:lnTo>
                  <a:pt x="19460" y="10250"/>
                </a:lnTo>
                <a:cubicBezTo>
                  <a:pt x="19342" y="10796"/>
                  <a:pt x="19211" y="11233"/>
                  <a:pt x="19167" y="11213"/>
                </a:cubicBezTo>
                <a:cubicBezTo>
                  <a:pt x="19122" y="11194"/>
                  <a:pt x="18907" y="11104"/>
                  <a:pt x="18692" y="11014"/>
                </a:cubicBezTo>
                <a:cubicBezTo>
                  <a:pt x="18398" y="10891"/>
                  <a:pt x="18301" y="10715"/>
                  <a:pt x="18301" y="10316"/>
                </a:cubicBezTo>
                <a:cubicBezTo>
                  <a:pt x="18301" y="9934"/>
                  <a:pt x="18387" y="9762"/>
                  <a:pt x="18608" y="9701"/>
                </a:cubicBezTo>
                <a:cubicBezTo>
                  <a:pt x="18777" y="9655"/>
                  <a:pt x="18919" y="9452"/>
                  <a:pt x="18919" y="9253"/>
                </a:cubicBezTo>
                <a:cubicBezTo>
                  <a:pt x="18919" y="9053"/>
                  <a:pt x="18777" y="8859"/>
                  <a:pt x="18608" y="8813"/>
                </a:cubicBezTo>
                <a:cubicBezTo>
                  <a:pt x="18197" y="8700"/>
                  <a:pt x="18172" y="7702"/>
                  <a:pt x="18577" y="7567"/>
                </a:cubicBezTo>
                <a:cubicBezTo>
                  <a:pt x="18728" y="7516"/>
                  <a:pt x="18910" y="7285"/>
                  <a:pt x="18982" y="7052"/>
                </a:cubicBezTo>
                <a:cubicBezTo>
                  <a:pt x="19013" y="6949"/>
                  <a:pt x="19040" y="6890"/>
                  <a:pt x="19069" y="6877"/>
                </a:cubicBezTo>
                <a:close/>
                <a:moveTo>
                  <a:pt x="15298" y="7558"/>
                </a:moveTo>
                <a:cubicBezTo>
                  <a:pt x="15346" y="7552"/>
                  <a:pt x="15409" y="7633"/>
                  <a:pt x="15483" y="7799"/>
                </a:cubicBezTo>
                <a:cubicBezTo>
                  <a:pt x="15654" y="8179"/>
                  <a:pt x="15657" y="8641"/>
                  <a:pt x="15494" y="8912"/>
                </a:cubicBezTo>
                <a:cubicBezTo>
                  <a:pt x="15376" y="9109"/>
                  <a:pt x="15216" y="9189"/>
                  <a:pt x="15166" y="9070"/>
                </a:cubicBezTo>
                <a:cubicBezTo>
                  <a:pt x="15153" y="9040"/>
                  <a:pt x="15151" y="8707"/>
                  <a:pt x="15162" y="8331"/>
                </a:cubicBezTo>
                <a:cubicBezTo>
                  <a:pt x="15177" y="7825"/>
                  <a:pt x="15219" y="7568"/>
                  <a:pt x="15298" y="7558"/>
                </a:cubicBezTo>
                <a:close/>
                <a:moveTo>
                  <a:pt x="13675" y="7724"/>
                </a:moveTo>
                <a:cubicBezTo>
                  <a:pt x="13815" y="7725"/>
                  <a:pt x="13832" y="8008"/>
                  <a:pt x="13832" y="9386"/>
                </a:cubicBezTo>
                <a:cubicBezTo>
                  <a:pt x="13832" y="11035"/>
                  <a:pt x="13817" y="11113"/>
                  <a:pt x="13546" y="11188"/>
                </a:cubicBezTo>
                <a:cubicBezTo>
                  <a:pt x="13154" y="11297"/>
                  <a:pt x="13102" y="11101"/>
                  <a:pt x="13102" y="9469"/>
                </a:cubicBezTo>
                <a:cubicBezTo>
                  <a:pt x="13102" y="8031"/>
                  <a:pt x="13138" y="7906"/>
                  <a:pt x="13605" y="7741"/>
                </a:cubicBezTo>
                <a:cubicBezTo>
                  <a:pt x="13631" y="7732"/>
                  <a:pt x="13655" y="7724"/>
                  <a:pt x="13675" y="7724"/>
                </a:cubicBezTo>
                <a:close/>
                <a:moveTo>
                  <a:pt x="9929" y="8431"/>
                </a:moveTo>
                <a:cubicBezTo>
                  <a:pt x="9941" y="8423"/>
                  <a:pt x="9954" y="8424"/>
                  <a:pt x="9964" y="8431"/>
                </a:cubicBezTo>
                <a:cubicBezTo>
                  <a:pt x="9994" y="8449"/>
                  <a:pt x="10013" y="8533"/>
                  <a:pt x="10034" y="8663"/>
                </a:cubicBezTo>
                <a:cubicBezTo>
                  <a:pt x="10070" y="8890"/>
                  <a:pt x="10085" y="9471"/>
                  <a:pt x="10065" y="9959"/>
                </a:cubicBezTo>
                <a:cubicBezTo>
                  <a:pt x="10039" y="10615"/>
                  <a:pt x="9968" y="10865"/>
                  <a:pt x="9800" y="10923"/>
                </a:cubicBezTo>
                <a:cubicBezTo>
                  <a:pt x="9329" y="11082"/>
                  <a:pt x="9264" y="9817"/>
                  <a:pt x="9692" y="8862"/>
                </a:cubicBezTo>
                <a:cubicBezTo>
                  <a:pt x="9808" y="8602"/>
                  <a:pt x="9879" y="8460"/>
                  <a:pt x="9929" y="8431"/>
                </a:cubicBezTo>
                <a:close/>
                <a:moveTo>
                  <a:pt x="7496" y="9162"/>
                </a:moveTo>
                <a:cubicBezTo>
                  <a:pt x="7576" y="9156"/>
                  <a:pt x="7666" y="9157"/>
                  <a:pt x="7757" y="9170"/>
                </a:cubicBezTo>
                <a:lnTo>
                  <a:pt x="8351" y="9253"/>
                </a:lnTo>
                <a:lnTo>
                  <a:pt x="8351" y="10183"/>
                </a:lnTo>
                <a:lnTo>
                  <a:pt x="8351" y="11114"/>
                </a:lnTo>
                <a:lnTo>
                  <a:pt x="7551" y="11188"/>
                </a:lnTo>
                <a:cubicBezTo>
                  <a:pt x="7111" y="11231"/>
                  <a:pt x="6725" y="11171"/>
                  <a:pt x="6696" y="11055"/>
                </a:cubicBezTo>
                <a:cubicBezTo>
                  <a:pt x="6621" y="10753"/>
                  <a:pt x="6789" y="9821"/>
                  <a:pt x="6989" y="9427"/>
                </a:cubicBezTo>
                <a:cubicBezTo>
                  <a:pt x="7068" y="9272"/>
                  <a:pt x="7253" y="9178"/>
                  <a:pt x="7496" y="9162"/>
                </a:cubicBezTo>
                <a:close/>
                <a:moveTo>
                  <a:pt x="4535" y="9170"/>
                </a:moveTo>
                <a:cubicBezTo>
                  <a:pt x="5175" y="9073"/>
                  <a:pt x="5819" y="9921"/>
                  <a:pt x="6089" y="11205"/>
                </a:cubicBezTo>
                <a:lnTo>
                  <a:pt x="6256" y="11986"/>
                </a:lnTo>
                <a:lnTo>
                  <a:pt x="5289" y="13556"/>
                </a:lnTo>
                <a:cubicBezTo>
                  <a:pt x="4029" y="15615"/>
                  <a:pt x="4056" y="15586"/>
                  <a:pt x="3987" y="15159"/>
                </a:cubicBezTo>
                <a:cubicBezTo>
                  <a:pt x="3954" y="14958"/>
                  <a:pt x="3941" y="13542"/>
                  <a:pt x="3959" y="12019"/>
                </a:cubicBezTo>
                <a:lnTo>
                  <a:pt x="3990" y="9253"/>
                </a:lnTo>
                <a:lnTo>
                  <a:pt x="4535" y="9170"/>
                </a:lnTo>
                <a:close/>
                <a:moveTo>
                  <a:pt x="6769" y="13473"/>
                </a:moveTo>
                <a:cubicBezTo>
                  <a:pt x="6817" y="13455"/>
                  <a:pt x="6865" y="13510"/>
                  <a:pt x="6892" y="13614"/>
                </a:cubicBezTo>
                <a:cubicBezTo>
                  <a:pt x="6928" y="13752"/>
                  <a:pt x="6911" y="13936"/>
                  <a:pt x="6853" y="14021"/>
                </a:cubicBezTo>
                <a:cubicBezTo>
                  <a:pt x="6795" y="14107"/>
                  <a:pt x="6718" y="14060"/>
                  <a:pt x="6682" y="13921"/>
                </a:cubicBezTo>
                <a:cubicBezTo>
                  <a:pt x="6646" y="13783"/>
                  <a:pt x="6662" y="13600"/>
                  <a:pt x="6721" y="13514"/>
                </a:cubicBezTo>
                <a:cubicBezTo>
                  <a:pt x="6735" y="13493"/>
                  <a:pt x="6753" y="13479"/>
                  <a:pt x="6769" y="13473"/>
                </a:cubicBezTo>
                <a:close/>
                <a:moveTo>
                  <a:pt x="18049" y="17385"/>
                </a:moveTo>
                <a:cubicBezTo>
                  <a:pt x="18230" y="17396"/>
                  <a:pt x="18392" y="17620"/>
                  <a:pt x="18325" y="17875"/>
                </a:cubicBezTo>
                <a:cubicBezTo>
                  <a:pt x="18287" y="18022"/>
                  <a:pt x="18161" y="18150"/>
                  <a:pt x="18046" y="18150"/>
                </a:cubicBezTo>
                <a:cubicBezTo>
                  <a:pt x="17772" y="18150"/>
                  <a:pt x="17648" y="17656"/>
                  <a:pt x="17871" y="17452"/>
                </a:cubicBezTo>
                <a:cubicBezTo>
                  <a:pt x="17928" y="17400"/>
                  <a:pt x="17989" y="17382"/>
                  <a:pt x="18049" y="1738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2" name="simpol.png" descr="simpo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99453" y="6979439"/>
            <a:ext cx="2501846" cy="868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rcRect l="1583" t="3734" r="1363" b="2598"/>
          <a:stretch>
            <a:fillRect/>
          </a:stretch>
        </p:blipFill>
        <p:spPr>
          <a:xfrm>
            <a:off x="9576125" y="7006465"/>
            <a:ext cx="2677319" cy="900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079" y="0"/>
                </a:moveTo>
                <a:lnTo>
                  <a:pt x="10662" y="67"/>
                </a:lnTo>
                <a:cubicBezTo>
                  <a:pt x="10148" y="150"/>
                  <a:pt x="9913" y="457"/>
                  <a:pt x="9801" y="1399"/>
                </a:cubicBezTo>
                <a:cubicBezTo>
                  <a:pt x="9764" y="1713"/>
                  <a:pt x="9740" y="2098"/>
                  <a:pt x="9724" y="2569"/>
                </a:cubicBezTo>
                <a:lnTo>
                  <a:pt x="9692" y="3559"/>
                </a:lnTo>
                <a:lnTo>
                  <a:pt x="9478" y="3606"/>
                </a:lnTo>
                <a:lnTo>
                  <a:pt x="9263" y="3644"/>
                </a:lnTo>
                <a:lnTo>
                  <a:pt x="9263" y="4453"/>
                </a:lnTo>
                <a:lnTo>
                  <a:pt x="9263" y="5262"/>
                </a:lnTo>
                <a:lnTo>
                  <a:pt x="9478" y="5310"/>
                </a:lnTo>
                <a:lnTo>
                  <a:pt x="9692" y="5357"/>
                </a:lnTo>
                <a:lnTo>
                  <a:pt x="9705" y="9135"/>
                </a:lnTo>
                <a:lnTo>
                  <a:pt x="9721" y="12912"/>
                </a:lnTo>
                <a:lnTo>
                  <a:pt x="10121" y="12912"/>
                </a:lnTo>
                <a:lnTo>
                  <a:pt x="10521" y="12912"/>
                </a:lnTo>
                <a:lnTo>
                  <a:pt x="10534" y="9135"/>
                </a:lnTo>
                <a:lnTo>
                  <a:pt x="10550" y="5357"/>
                </a:lnTo>
                <a:lnTo>
                  <a:pt x="10813" y="5310"/>
                </a:lnTo>
                <a:lnTo>
                  <a:pt x="11079" y="5262"/>
                </a:lnTo>
                <a:lnTo>
                  <a:pt x="11079" y="4453"/>
                </a:lnTo>
                <a:lnTo>
                  <a:pt x="11079" y="3644"/>
                </a:lnTo>
                <a:lnTo>
                  <a:pt x="10813" y="3597"/>
                </a:lnTo>
                <a:cubicBezTo>
                  <a:pt x="10658" y="3570"/>
                  <a:pt x="10594" y="3552"/>
                  <a:pt x="10563" y="3445"/>
                </a:cubicBezTo>
                <a:cubicBezTo>
                  <a:pt x="10557" y="3423"/>
                  <a:pt x="10551" y="3397"/>
                  <a:pt x="10547" y="3368"/>
                </a:cubicBezTo>
                <a:cubicBezTo>
                  <a:pt x="10539" y="3309"/>
                  <a:pt x="10535" y="3231"/>
                  <a:pt x="10531" y="3131"/>
                </a:cubicBezTo>
                <a:cubicBezTo>
                  <a:pt x="10524" y="2958"/>
                  <a:pt x="10531" y="2804"/>
                  <a:pt x="10544" y="2664"/>
                </a:cubicBezTo>
                <a:cubicBezTo>
                  <a:pt x="10557" y="2522"/>
                  <a:pt x="10578" y="2403"/>
                  <a:pt x="10608" y="2303"/>
                </a:cubicBezTo>
                <a:cubicBezTo>
                  <a:pt x="10638" y="2202"/>
                  <a:pt x="10675" y="2119"/>
                  <a:pt x="10720" y="2065"/>
                </a:cubicBezTo>
                <a:cubicBezTo>
                  <a:pt x="10765" y="2011"/>
                  <a:pt x="10818" y="1979"/>
                  <a:pt x="10877" y="1979"/>
                </a:cubicBezTo>
                <a:lnTo>
                  <a:pt x="11079" y="1979"/>
                </a:lnTo>
                <a:lnTo>
                  <a:pt x="11079" y="990"/>
                </a:lnTo>
                <a:lnTo>
                  <a:pt x="11079" y="0"/>
                </a:lnTo>
                <a:close/>
                <a:moveTo>
                  <a:pt x="11581" y="38"/>
                </a:moveTo>
                <a:lnTo>
                  <a:pt x="11581" y="1161"/>
                </a:lnTo>
                <a:lnTo>
                  <a:pt x="11581" y="2284"/>
                </a:lnTo>
                <a:lnTo>
                  <a:pt x="11985" y="2284"/>
                </a:lnTo>
                <a:lnTo>
                  <a:pt x="12388" y="2284"/>
                </a:lnTo>
                <a:lnTo>
                  <a:pt x="12388" y="1161"/>
                </a:lnTo>
                <a:lnTo>
                  <a:pt x="12388" y="38"/>
                </a:lnTo>
                <a:lnTo>
                  <a:pt x="11985" y="38"/>
                </a:lnTo>
                <a:lnTo>
                  <a:pt x="11581" y="38"/>
                </a:lnTo>
                <a:close/>
                <a:moveTo>
                  <a:pt x="0" y="190"/>
                </a:moveTo>
                <a:lnTo>
                  <a:pt x="0" y="6575"/>
                </a:lnTo>
                <a:lnTo>
                  <a:pt x="0" y="12950"/>
                </a:lnTo>
                <a:lnTo>
                  <a:pt x="1121" y="12884"/>
                </a:lnTo>
                <a:cubicBezTo>
                  <a:pt x="1848" y="12840"/>
                  <a:pt x="2114" y="12808"/>
                  <a:pt x="2293" y="12684"/>
                </a:cubicBezTo>
                <a:cubicBezTo>
                  <a:pt x="2363" y="12635"/>
                  <a:pt x="2427" y="12570"/>
                  <a:pt x="2491" y="12484"/>
                </a:cubicBezTo>
                <a:cubicBezTo>
                  <a:pt x="2556" y="12398"/>
                  <a:pt x="2617" y="12313"/>
                  <a:pt x="2674" y="12218"/>
                </a:cubicBezTo>
                <a:cubicBezTo>
                  <a:pt x="2788" y="12027"/>
                  <a:pt x="2886" y="11809"/>
                  <a:pt x="2975" y="11561"/>
                </a:cubicBezTo>
                <a:cubicBezTo>
                  <a:pt x="3063" y="11313"/>
                  <a:pt x="3139" y="11034"/>
                  <a:pt x="3208" y="10705"/>
                </a:cubicBezTo>
                <a:cubicBezTo>
                  <a:pt x="3278" y="10376"/>
                  <a:pt x="3341" y="9996"/>
                  <a:pt x="3397" y="9563"/>
                </a:cubicBezTo>
                <a:cubicBezTo>
                  <a:pt x="3426" y="9346"/>
                  <a:pt x="3451" y="9115"/>
                  <a:pt x="3477" y="8868"/>
                </a:cubicBezTo>
                <a:cubicBezTo>
                  <a:pt x="3596" y="7759"/>
                  <a:pt x="3621" y="5523"/>
                  <a:pt x="3528" y="4196"/>
                </a:cubicBezTo>
                <a:cubicBezTo>
                  <a:pt x="3451" y="3089"/>
                  <a:pt x="3178" y="1697"/>
                  <a:pt x="2927" y="1123"/>
                </a:cubicBezTo>
                <a:cubicBezTo>
                  <a:pt x="2882" y="1021"/>
                  <a:pt x="2838" y="929"/>
                  <a:pt x="2795" y="847"/>
                </a:cubicBezTo>
                <a:cubicBezTo>
                  <a:pt x="2709" y="684"/>
                  <a:pt x="2623" y="560"/>
                  <a:pt x="2517" y="466"/>
                </a:cubicBezTo>
                <a:cubicBezTo>
                  <a:pt x="2464" y="419"/>
                  <a:pt x="2405" y="385"/>
                  <a:pt x="2341" y="352"/>
                </a:cubicBezTo>
                <a:cubicBezTo>
                  <a:pt x="2212" y="286"/>
                  <a:pt x="2055" y="243"/>
                  <a:pt x="1854" y="219"/>
                </a:cubicBezTo>
                <a:cubicBezTo>
                  <a:pt x="1653" y="195"/>
                  <a:pt x="1406" y="190"/>
                  <a:pt x="1098" y="190"/>
                </a:cubicBezTo>
                <a:lnTo>
                  <a:pt x="0" y="190"/>
                </a:lnTo>
                <a:close/>
                <a:moveTo>
                  <a:pt x="7905" y="190"/>
                </a:moveTo>
                <a:lnTo>
                  <a:pt x="7905" y="6547"/>
                </a:lnTo>
                <a:lnTo>
                  <a:pt x="7905" y="12912"/>
                </a:lnTo>
                <a:lnTo>
                  <a:pt x="8309" y="12912"/>
                </a:lnTo>
                <a:lnTo>
                  <a:pt x="8712" y="12912"/>
                </a:lnTo>
                <a:lnTo>
                  <a:pt x="8712" y="6547"/>
                </a:lnTo>
                <a:lnTo>
                  <a:pt x="8712" y="190"/>
                </a:lnTo>
                <a:lnTo>
                  <a:pt x="8309" y="190"/>
                </a:lnTo>
                <a:lnTo>
                  <a:pt x="7905" y="190"/>
                </a:lnTo>
                <a:close/>
                <a:moveTo>
                  <a:pt x="1687" y="2303"/>
                </a:moveTo>
                <a:cubicBezTo>
                  <a:pt x="2026" y="2335"/>
                  <a:pt x="2188" y="2505"/>
                  <a:pt x="2341" y="2902"/>
                </a:cubicBezTo>
                <a:cubicBezTo>
                  <a:pt x="2598" y="3573"/>
                  <a:pt x="2693" y="4476"/>
                  <a:pt x="2693" y="6252"/>
                </a:cubicBezTo>
                <a:cubicBezTo>
                  <a:pt x="2693" y="7300"/>
                  <a:pt x="2666" y="7977"/>
                  <a:pt x="2603" y="8516"/>
                </a:cubicBezTo>
                <a:cubicBezTo>
                  <a:pt x="2508" y="9336"/>
                  <a:pt x="2234" y="10303"/>
                  <a:pt x="2030" y="10534"/>
                </a:cubicBezTo>
                <a:cubicBezTo>
                  <a:pt x="1836" y="10753"/>
                  <a:pt x="859" y="10705"/>
                  <a:pt x="829" y="10476"/>
                </a:cubicBezTo>
                <a:cubicBezTo>
                  <a:pt x="816" y="10372"/>
                  <a:pt x="809" y="8509"/>
                  <a:pt x="816" y="6328"/>
                </a:cubicBezTo>
                <a:lnTo>
                  <a:pt x="829" y="2360"/>
                </a:lnTo>
                <a:lnTo>
                  <a:pt x="1284" y="2312"/>
                </a:lnTo>
                <a:cubicBezTo>
                  <a:pt x="1442" y="2296"/>
                  <a:pt x="1575" y="2292"/>
                  <a:pt x="1687" y="2303"/>
                </a:cubicBezTo>
                <a:close/>
                <a:moveTo>
                  <a:pt x="5722" y="3188"/>
                </a:moveTo>
                <a:cubicBezTo>
                  <a:pt x="5663" y="3182"/>
                  <a:pt x="5606" y="3189"/>
                  <a:pt x="5549" y="3197"/>
                </a:cubicBezTo>
                <a:cubicBezTo>
                  <a:pt x="5522" y="3201"/>
                  <a:pt x="5495" y="3209"/>
                  <a:pt x="5469" y="3216"/>
                </a:cubicBezTo>
                <a:cubicBezTo>
                  <a:pt x="5436" y="3225"/>
                  <a:pt x="5402" y="3231"/>
                  <a:pt x="5370" y="3245"/>
                </a:cubicBezTo>
                <a:cubicBezTo>
                  <a:pt x="5346" y="3255"/>
                  <a:pt x="5323" y="3270"/>
                  <a:pt x="5299" y="3283"/>
                </a:cubicBezTo>
                <a:cubicBezTo>
                  <a:pt x="5244" y="3312"/>
                  <a:pt x="5189" y="3344"/>
                  <a:pt x="5136" y="3387"/>
                </a:cubicBezTo>
                <a:cubicBezTo>
                  <a:pt x="5080" y="3433"/>
                  <a:pt x="5026" y="3488"/>
                  <a:pt x="4973" y="3549"/>
                </a:cubicBezTo>
                <a:cubicBezTo>
                  <a:pt x="4961" y="3563"/>
                  <a:pt x="4949" y="3573"/>
                  <a:pt x="4937" y="3587"/>
                </a:cubicBezTo>
                <a:cubicBezTo>
                  <a:pt x="4897" y="3637"/>
                  <a:pt x="4860" y="3690"/>
                  <a:pt x="4822" y="3749"/>
                </a:cubicBezTo>
                <a:cubicBezTo>
                  <a:pt x="4809" y="3770"/>
                  <a:pt x="4793" y="3794"/>
                  <a:pt x="4780" y="3816"/>
                </a:cubicBezTo>
                <a:cubicBezTo>
                  <a:pt x="4733" y="3894"/>
                  <a:pt x="4689" y="3980"/>
                  <a:pt x="4646" y="4073"/>
                </a:cubicBezTo>
                <a:cubicBezTo>
                  <a:pt x="4609" y="4153"/>
                  <a:pt x="4574" y="4239"/>
                  <a:pt x="4540" y="4339"/>
                </a:cubicBezTo>
                <a:cubicBezTo>
                  <a:pt x="4440" y="4638"/>
                  <a:pt x="4350" y="5043"/>
                  <a:pt x="4246" y="5671"/>
                </a:cubicBezTo>
                <a:cubicBezTo>
                  <a:pt x="4156" y="6209"/>
                  <a:pt x="4108" y="6524"/>
                  <a:pt x="4082" y="6851"/>
                </a:cubicBezTo>
                <a:cubicBezTo>
                  <a:pt x="4057" y="7180"/>
                  <a:pt x="4053" y="7524"/>
                  <a:pt x="4054" y="8117"/>
                </a:cubicBezTo>
                <a:cubicBezTo>
                  <a:pt x="4054" y="8630"/>
                  <a:pt x="4072" y="9103"/>
                  <a:pt x="4102" y="9544"/>
                </a:cubicBezTo>
                <a:cubicBezTo>
                  <a:pt x="4131" y="9986"/>
                  <a:pt x="4173" y="10388"/>
                  <a:pt x="4230" y="10752"/>
                </a:cubicBezTo>
                <a:cubicBezTo>
                  <a:pt x="4268" y="10997"/>
                  <a:pt x="4314" y="11229"/>
                  <a:pt x="4364" y="11438"/>
                </a:cubicBezTo>
                <a:cubicBezTo>
                  <a:pt x="4414" y="11646"/>
                  <a:pt x="4469" y="11836"/>
                  <a:pt x="4531" y="12008"/>
                </a:cubicBezTo>
                <a:cubicBezTo>
                  <a:pt x="4562" y="12095"/>
                  <a:pt x="4596" y="12179"/>
                  <a:pt x="4630" y="12256"/>
                </a:cubicBezTo>
                <a:cubicBezTo>
                  <a:pt x="4644" y="12287"/>
                  <a:pt x="4657" y="12312"/>
                  <a:pt x="4672" y="12341"/>
                </a:cubicBezTo>
                <a:cubicBezTo>
                  <a:pt x="4727" y="12458"/>
                  <a:pt x="4788" y="12572"/>
                  <a:pt x="4851" y="12665"/>
                </a:cubicBezTo>
                <a:cubicBezTo>
                  <a:pt x="4891" y="12724"/>
                  <a:pt x="4930" y="12777"/>
                  <a:pt x="4973" y="12827"/>
                </a:cubicBezTo>
                <a:cubicBezTo>
                  <a:pt x="5016" y="12876"/>
                  <a:pt x="5062" y="12920"/>
                  <a:pt x="5107" y="12960"/>
                </a:cubicBezTo>
                <a:cubicBezTo>
                  <a:pt x="5152" y="13000"/>
                  <a:pt x="5200" y="13034"/>
                  <a:pt x="5248" y="13065"/>
                </a:cubicBezTo>
                <a:cubicBezTo>
                  <a:pt x="5400" y="13160"/>
                  <a:pt x="5561" y="13189"/>
                  <a:pt x="5725" y="13160"/>
                </a:cubicBezTo>
                <a:cubicBezTo>
                  <a:pt x="5807" y="13145"/>
                  <a:pt x="5891" y="13116"/>
                  <a:pt x="5972" y="13074"/>
                </a:cubicBezTo>
                <a:cubicBezTo>
                  <a:pt x="6214" y="12948"/>
                  <a:pt x="6446" y="12700"/>
                  <a:pt x="6628" y="12370"/>
                </a:cubicBezTo>
                <a:cubicBezTo>
                  <a:pt x="6689" y="12260"/>
                  <a:pt x="6743" y="12146"/>
                  <a:pt x="6791" y="12018"/>
                </a:cubicBezTo>
                <a:cubicBezTo>
                  <a:pt x="6840" y="11890"/>
                  <a:pt x="6880" y="11752"/>
                  <a:pt x="6913" y="11609"/>
                </a:cubicBezTo>
                <a:cubicBezTo>
                  <a:pt x="6958" y="11415"/>
                  <a:pt x="7002" y="11212"/>
                  <a:pt x="7038" y="11009"/>
                </a:cubicBezTo>
                <a:cubicBezTo>
                  <a:pt x="7074" y="10804"/>
                  <a:pt x="7103" y="10601"/>
                  <a:pt x="7131" y="10391"/>
                </a:cubicBezTo>
                <a:cubicBezTo>
                  <a:pt x="7158" y="10178"/>
                  <a:pt x="7185" y="9959"/>
                  <a:pt x="7204" y="9744"/>
                </a:cubicBezTo>
                <a:cubicBezTo>
                  <a:pt x="7243" y="9314"/>
                  <a:pt x="7264" y="8882"/>
                  <a:pt x="7272" y="8450"/>
                </a:cubicBezTo>
                <a:cubicBezTo>
                  <a:pt x="7279" y="8018"/>
                  <a:pt x="7269" y="7589"/>
                  <a:pt x="7246" y="7175"/>
                </a:cubicBezTo>
                <a:cubicBezTo>
                  <a:pt x="7223" y="6760"/>
                  <a:pt x="7188" y="6362"/>
                  <a:pt x="7137" y="5985"/>
                </a:cubicBezTo>
                <a:cubicBezTo>
                  <a:pt x="7086" y="5609"/>
                  <a:pt x="7019" y="5257"/>
                  <a:pt x="6942" y="4939"/>
                </a:cubicBezTo>
                <a:cubicBezTo>
                  <a:pt x="6903" y="4777"/>
                  <a:pt x="6862" y="4632"/>
                  <a:pt x="6817" y="4491"/>
                </a:cubicBezTo>
                <a:cubicBezTo>
                  <a:pt x="6682" y="4068"/>
                  <a:pt x="6523" y="3734"/>
                  <a:pt x="6337" y="3521"/>
                </a:cubicBezTo>
                <a:cubicBezTo>
                  <a:pt x="6275" y="3450"/>
                  <a:pt x="6208" y="3383"/>
                  <a:pt x="6141" y="3340"/>
                </a:cubicBezTo>
                <a:cubicBezTo>
                  <a:pt x="6000" y="3250"/>
                  <a:pt x="5859" y="3200"/>
                  <a:pt x="5722" y="3188"/>
                </a:cubicBezTo>
                <a:close/>
                <a:moveTo>
                  <a:pt x="18126" y="3264"/>
                </a:moveTo>
                <a:cubicBezTo>
                  <a:pt x="17972" y="3262"/>
                  <a:pt x="17833" y="3290"/>
                  <a:pt x="17706" y="3359"/>
                </a:cubicBezTo>
                <a:cubicBezTo>
                  <a:pt x="17580" y="3428"/>
                  <a:pt x="17467" y="3540"/>
                  <a:pt x="17367" y="3682"/>
                </a:cubicBezTo>
                <a:cubicBezTo>
                  <a:pt x="17167" y="3967"/>
                  <a:pt x="17019" y="4392"/>
                  <a:pt x="16919" y="4977"/>
                </a:cubicBezTo>
                <a:cubicBezTo>
                  <a:pt x="16832" y="5480"/>
                  <a:pt x="16799" y="6338"/>
                  <a:pt x="16829" y="6975"/>
                </a:cubicBezTo>
                <a:cubicBezTo>
                  <a:pt x="16839" y="7188"/>
                  <a:pt x="16859" y="7374"/>
                  <a:pt x="16884" y="7517"/>
                </a:cubicBezTo>
                <a:cubicBezTo>
                  <a:pt x="16906" y="7651"/>
                  <a:pt x="16939" y="7781"/>
                  <a:pt x="16983" y="7907"/>
                </a:cubicBezTo>
                <a:cubicBezTo>
                  <a:pt x="17005" y="7970"/>
                  <a:pt x="17030" y="8037"/>
                  <a:pt x="17057" y="8098"/>
                </a:cubicBezTo>
                <a:cubicBezTo>
                  <a:pt x="17192" y="8401"/>
                  <a:pt x="17388" y="8667"/>
                  <a:pt x="17633" y="8878"/>
                </a:cubicBezTo>
                <a:cubicBezTo>
                  <a:pt x="17821" y="9040"/>
                  <a:pt x="18136" y="9309"/>
                  <a:pt x="18331" y="9477"/>
                </a:cubicBezTo>
                <a:cubicBezTo>
                  <a:pt x="18607" y="9715"/>
                  <a:pt x="18699" y="9870"/>
                  <a:pt x="18744" y="10162"/>
                </a:cubicBezTo>
                <a:cubicBezTo>
                  <a:pt x="18794" y="10489"/>
                  <a:pt x="18783" y="10580"/>
                  <a:pt x="18670" y="10914"/>
                </a:cubicBezTo>
                <a:cubicBezTo>
                  <a:pt x="18614" y="11083"/>
                  <a:pt x="18572" y="11185"/>
                  <a:pt x="18507" y="11238"/>
                </a:cubicBezTo>
                <a:cubicBezTo>
                  <a:pt x="18442" y="11291"/>
                  <a:pt x="18354" y="11297"/>
                  <a:pt x="18206" y="11295"/>
                </a:cubicBezTo>
                <a:cubicBezTo>
                  <a:pt x="18062" y="11292"/>
                  <a:pt x="17946" y="11254"/>
                  <a:pt x="17854" y="11171"/>
                </a:cubicBezTo>
                <a:cubicBezTo>
                  <a:pt x="17845" y="11164"/>
                  <a:pt x="17836" y="11151"/>
                  <a:pt x="17828" y="11143"/>
                </a:cubicBezTo>
                <a:cubicBezTo>
                  <a:pt x="17762" y="11075"/>
                  <a:pt x="17711" y="10988"/>
                  <a:pt x="17668" y="10867"/>
                </a:cubicBezTo>
                <a:cubicBezTo>
                  <a:pt x="17659" y="10841"/>
                  <a:pt x="17648" y="10819"/>
                  <a:pt x="17639" y="10790"/>
                </a:cubicBezTo>
                <a:cubicBezTo>
                  <a:pt x="17622" y="10730"/>
                  <a:pt x="17605" y="10663"/>
                  <a:pt x="17591" y="10591"/>
                </a:cubicBezTo>
                <a:cubicBezTo>
                  <a:pt x="17577" y="10519"/>
                  <a:pt x="17567" y="10437"/>
                  <a:pt x="17556" y="10353"/>
                </a:cubicBezTo>
                <a:cubicBezTo>
                  <a:pt x="17542" y="10245"/>
                  <a:pt x="17532" y="10166"/>
                  <a:pt x="17518" y="10105"/>
                </a:cubicBezTo>
                <a:cubicBezTo>
                  <a:pt x="17510" y="10075"/>
                  <a:pt x="17502" y="10050"/>
                  <a:pt x="17492" y="10029"/>
                </a:cubicBezTo>
                <a:cubicBezTo>
                  <a:pt x="17442" y="9923"/>
                  <a:pt x="17347" y="9925"/>
                  <a:pt x="17101" y="9925"/>
                </a:cubicBezTo>
                <a:lnTo>
                  <a:pt x="16704" y="9925"/>
                </a:lnTo>
                <a:lnTo>
                  <a:pt x="16730" y="10534"/>
                </a:lnTo>
                <a:cubicBezTo>
                  <a:pt x="16767" y="11349"/>
                  <a:pt x="16921" y="12013"/>
                  <a:pt x="17169" y="12475"/>
                </a:cubicBezTo>
                <a:cubicBezTo>
                  <a:pt x="17318" y="12751"/>
                  <a:pt x="17500" y="12952"/>
                  <a:pt x="17710" y="13065"/>
                </a:cubicBezTo>
                <a:cubicBezTo>
                  <a:pt x="17842" y="13135"/>
                  <a:pt x="18121" y="13163"/>
                  <a:pt x="18328" y="13122"/>
                </a:cubicBezTo>
                <a:cubicBezTo>
                  <a:pt x="18875" y="13012"/>
                  <a:pt x="19241" y="12528"/>
                  <a:pt x="19429" y="11666"/>
                </a:cubicBezTo>
                <a:cubicBezTo>
                  <a:pt x="19480" y="11431"/>
                  <a:pt x="19517" y="11167"/>
                  <a:pt x="19541" y="10876"/>
                </a:cubicBezTo>
                <a:cubicBezTo>
                  <a:pt x="19558" y="10682"/>
                  <a:pt x="19569" y="10477"/>
                  <a:pt x="19573" y="10258"/>
                </a:cubicBezTo>
                <a:cubicBezTo>
                  <a:pt x="19583" y="9779"/>
                  <a:pt x="19577" y="9490"/>
                  <a:pt x="19541" y="9201"/>
                </a:cubicBezTo>
                <a:cubicBezTo>
                  <a:pt x="19538" y="9177"/>
                  <a:pt x="19535" y="9160"/>
                  <a:pt x="19532" y="9135"/>
                </a:cubicBezTo>
                <a:cubicBezTo>
                  <a:pt x="19517" y="9030"/>
                  <a:pt x="19497" y="8922"/>
                  <a:pt x="19474" y="8802"/>
                </a:cubicBezTo>
                <a:cubicBezTo>
                  <a:pt x="19377" y="8305"/>
                  <a:pt x="19241" y="7965"/>
                  <a:pt x="18981" y="7650"/>
                </a:cubicBezTo>
                <a:cubicBezTo>
                  <a:pt x="18824" y="7462"/>
                  <a:pt x="18623" y="7281"/>
                  <a:pt x="18356" y="7079"/>
                </a:cubicBezTo>
                <a:cubicBezTo>
                  <a:pt x="18193" y="6956"/>
                  <a:pt x="18069" y="6861"/>
                  <a:pt x="17975" y="6784"/>
                </a:cubicBezTo>
                <a:cubicBezTo>
                  <a:pt x="17881" y="6708"/>
                  <a:pt x="17820" y="6650"/>
                  <a:pt x="17774" y="6594"/>
                </a:cubicBezTo>
                <a:cubicBezTo>
                  <a:pt x="17750" y="6566"/>
                  <a:pt x="17731" y="6537"/>
                  <a:pt x="17716" y="6509"/>
                </a:cubicBezTo>
                <a:cubicBezTo>
                  <a:pt x="17700" y="6481"/>
                  <a:pt x="17688" y="6454"/>
                  <a:pt x="17678" y="6423"/>
                </a:cubicBezTo>
                <a:cubicBezTo>
                  <a:pt x="17657" y="6359"/>
                  <a:pt x="17641" y="6283"/>
                  <a:pt x="17623" y="6185"/>
                </a:cubicBezTo>
                <a:cubicBezTo>
                  <a:pt x="17586" y="5978"/>
                  <a:pt x="17602" y="5815"/>
                  <a:pt x="17678" y="5528"/>
                </a:cubicBezTo>
                <a:cubicBezTo>
                  <a:pt x="17691" y="5476"/>
                  <a:pt x="17706" y="5430"/>
                  <a:pt x="17723" y="5386"/>
                </a:cubicBezTo>
                <a:cubicBezTo>
                  <a:pt x="17806" y="5168"/>
                  <a:pt x="17925" y="5050"/>
                  <a:pt x="18049" y="5024"/>
                </a:cubicBezTo>
                <a:cubicBezTo>
                  <a:pt x="18099" y="5014"/>
                  <a:pt x="18150" y="5016"/>
                  <a:pt x="18200" y="5034"/>
                </a:cubicBezTo>
                <a:cubicBezTo>
                  <a:pt x="18349" y="5087"/>
                  <a:pt x="18490" y="5271"/>
                  <a:pt x="18577" y="5557"/>
                </a:cubicBezTo>
                <a:cubicBezTo>
                  <a:pt x="18592" y="5605"/>
                  <a:pt x="18605" y="5646"/>
                  <a:pt x="18616" y="5700"/>
                </a:cubicBezTo>
                <a:cubicBezTo>
                  <a:pt x="18627" y="5755"/>
                  <a:pt x="18637" y="5812"/>
                  <a:pt x="18645" y="5871"/>
                </a:cubicBezTo>
                <a:cubicBezTo>
                  <a:pt x="18659" y="5983"/>
                  <a:pt x="18672" y="6074"/>
                  <a:pt x="18686" y="6137"/>
                </a:cubicBezTo>
                <a:cubicBezTo>
                  <a:pt x="18693" y="6169"/>
                  <a:pt x="18702" y="6191"/>
                  <a:pt x="18712" y="6214"/>
                </a:cubicBezTo>
                <a:cubicBezTo>
                  <a:pt x="18761" y="6324"/>
                  <a:pt x="18853" y="6328"/>
                  <a:pt x="19096" y="6328"/>
                </a:cubicBezTo>
                <a:cubicBezTo>
                  <a:pt x="19189" y="6328"/>
                  <a:pt x="19260" y="6325"/>
                  <a:pt x="19314" y="6318"/>
                </a:cubicBezTo>
                <a:cubicBezTo>
                  <a:pt x="19368" y="6312"/>
                  <a:pt x="19404" y="6302"/>
                  <a:pt x="19429" y="6280"/>
                </a:cubicBezTo>
                <a:cubicBezTo>
                  <a:pt x="19480" y="6236"/>
                  <a:pt x="19487" y="6146"/>
                  <a:pt x="19487" y="5985"/>
                </a:cubicBezTo>
                <a:cubicBezTo>
                  <a:pt x="19487" y="5914"/>
                  <a:pt x="19482" y="5839"/>
                  <a:pt x="19477" y="5757"/>
                </a:cubicBezTo>
                <a:cubicBezTo>
                  <a:pt x="19472" y="5672"/>
                  <a:pt x="19465" y="5589"/>
                  <a:pt x="19455" y="5500"/>
                </a:cubicBezTo>
                <a:cubicBezTo>
                  <a:pt x="19415" y="5143"/>
                  <a:pt x="19340" y="4745"/>
                  <a:pt x="19256" y="4434"/>
                </a:cubicBezTo>
                <a:cubicBezTo>
                  <a:pt x="19214" y="4279"/>
                  <a:pt x="19172" y="4142"/>
                  <a:pt x="19128" y="4044"/>
                </a:cubicBezTo>
                <a:cubicBezTo>
                  <a:pt x="19097" y="3974"/>
                  <a:pt x="19065" y="3904"/>
                  <a:pt x="19032" y="3844"/>
                </a:cubicBezTo>
                <a:cubicBezTo>
                  <a:pt x="18934" y="3665"/>
                  <a:pt x="18828" y="3538"/>
                  <a:pt x="18709" y="3445"/>
                </a:cubicBezTo>
                <a:cubicBezTo>
                  <a:pt x="18550" y="3320"/>
                  <a:pt x="18363" y="3266"/>
                  <a:pt x="18126" y="3264"/>
                </a:cubicBezTo>
                <a:close/>
                <a:moveTo>
                  <a:pt x="14863" y="3340"/>
                </a:moveTo>
                <a:cubicBezTo>
                  <a:pt x="14807" y="3342"/>
                  <a:pt x="14762" y="3352"/>
                  <a:pt x="14719" y="3368"/>
                </a:cubicBezTo>
                <a:cubicBezTo>
                  <a:pt x="14709" y="3372"/>
                  <a:pt x="14700" y="3383"/>
                  <a:pt x="14690" y="3387"/>
                </a:cubicBezTo>
                <a:cubicBezTo>
                  <a:pt x="14657" y="3404"/>
                  <a:pt x="14624" y="3426"/>
                  <a:pt x="14594" y="3454"/>
                </a:cubicBezTo>
                <a:cubicBezTo>
                  <a:pt x="14587" y="3461"/>
                  <a:pt x="14579" y="3465"/>
                  <a:pt x="14572" y="3473"/>
                </a:cubicBezTo>
                <a:cubicBezTo>
                  <a:pt x="14535" y="3512"/>
                  <a:pt x="14500" y="3555"/>
                  <a:pt x="14460" y="3616"/>
                </a:cubicBezTo>
                <a:cubicBezTo>
                  <a:pt x="14403" y="3703"/>
                  <a:pt x="14339" y="3824"/>
                  <a:pt x="14287" y="3949"/>
                </a:cubicBezTo>
                <a:cubicBezTo>
                  <a:pt x="14261" y="4011"/>
                  <a:pt x="14237" y="4079"/>
                  <a:pt x="14216" y="4139"/>
                </a:cubicBezTo>
                <a:cubicBezTo>
                  <a:pt x="14196" y="4200"/>
                  <a:pt x="14180" y="4259"/>
                  <a:pt x="14168" y="4310"/>
                </a:cubicBezTo>
                <a:cubicBezTo>
                  <a:pt x="14117" y="4545"/>
                  <a:pt x="14077" y="4629"/>
                  <a:pt x="14047" y="4577"/>
                </a:cubicBezTo>
                <a:cubicBezTo>
                  <a:pt x="14016" y="4525"/>
                  <a:pt x="13999" y="4328"/>
                  <a:pt x="13999" y="3996"/>
                </a:cubicBezTo>
                <a:lnTo>
                  <a:pt x="13999" y="3483"/>
                </a:lnTo>
                <a:lnTo>
                  <a:pt x="13621" y="3483"/>
                </a:lnTo>
                <a:lnTo>
                  <a:pt x="13243" y="3483"/>
                </a:lnTo>
                <a:lnTo>
                  <a:pt x="13243" y="8202"/>
                </a:lnTo>
                <a:lnTo>
                  <a:pt x="13243" y="12912"/>
                </a:lnTo>
                <a:lnTo>
                  <a:pt x="13646" y="12912"/>
                </a:lnTo>
                <a:lnTo>
                  <a:pt x="14050" y="12912"/>
                </a:lnTo>
                <a:lnTo>
                  <a:pt x="14050" y="9915"/>
                </a:lnTo>
                <a:cubicBezTo>
                  <a:pt x="14050" y="9097"/>
                  <a:pt x="14050" y="8457"/>
                  <a:pt x="14056" y="7945"/>
                </a:cubicBezTo>
                <a:cubicBezTo>
                  <a:pt x="14060" y="7688"/>
                  <a:pt x="14066" y="7466"/>
                  <a:pt x="14072" y="7270"/>
                </a:cubicBezTo>
                <a:cubicBezTo>
                  <a:pt x="14091" y="6679"/>
                  <a:pt x="14122" y="6325"/>
                  <a:pt x="14178" y="6061"/>
                </a:cubicBezTo>
                <a:cubicBezTo>
                  <a:pt x="14216" y="5884"/>
                  <a:pt x="14263" y="5750"/>
                  <a:pt x="14325" y="5605"/>
                </a:cubicBezTo>
                <a:cubicBezTo>
                  <a:pt x="14350" y="5547"/>
                  <a:pt x="14379" y="5495"/>
                  <a:pt x="14409" y="5452"/>
                </a:cubicBezTo>
                <a:cubicBezTo>
                  <a:pt x="14438" y="5409"/>
                  <a:pt x="14471" y="5376"/>
                  <a:pt x="14505" y="5348"/>
                </a:cubicBezTo>
                <a:cubicBezTo>
                  <a:pt x="14571" y="5292"/>
                  <a:pt x="14642" y="5259"/>
                  <a:pt x="14713" y="5262"/>
                </a:cubicBezTo>
                <a:cubicBezTo>
                  <a:pt x="14855" y="5269"/>
                  <a:pt x="14996" y="5400"/>
                  <a:pt x="15091" y="5643"/>
                </a:cubicBezTo>
                <a:lnTo>
                  <a:pt x="15231" y="6004"/>
                </a:lnTo>
                <a:lnTo>
                  <a:pt x="15247" y="9458"/>
                </a:lnTo>
                <a:lnTo>
                  <a:pt x="15263" y="12912"/>
                </a:lnTo>
                <a:lnTo>
                  <a:pt x="15692" y="12912"/>
                </a:lnTo>
                <a:lnTo>
                  <a:pt x="16122" y="12912"/>
                </a:lnTo>
                <a:lnTo>
                  <a:pt x="16106" y="9135"/>
                </a:lnTo>
                <a:cubicBezTo>
                  <a:pt x="16099" y="7524"/>
                  <a:pt x="16090" y="6469"/>
                  <a:pt x="16064" y="5747"/>
                </a:cubicBezTo>
                <a:cubicBezTo>
                  <a:pt x="16055" y="5506"/>
                  <a:pt x="16042" y="5305"/>
                  <a:pt x="16029" y="5129"/>
                </a:cubicBezTo>
                <a:cubicBezTo>
                  <a:pt x="16015" y="4953"/>
                  <a:pt x="16000" y="4810"/>
                  <a:pt x="15981" y="4682"/>
                </a:cubicBezTo>
                <a:cubicBezTo>
                  <a:pt x="15961" y="4551"/>
                  <a:pt x="15937" y="4438"/>
                  <a:pt x="15910" y="4339"/>
                </a:cubicBezTo>
                <a:cubicBezTo>
                  <a:pt x="15856" y="4141"/>
                  <a:pt x="15785" y="3988"/>
                  <a:pt x="15692" y="3806"/>
                </a:cubicBezTo>
                <a:cubicBezTo>
                  <a:pt x="15608" y="3640"/>
                  <a:pt x="15541" y="3539"/>
                  <a:pt x="15452" y="3473"/>
                </a:cubicBezTo>
                <a:cubicBezTo>
                  <a:pt x="15445" y="3468"/>
                  <a:pt x="15434" y="3459"/>
                  <a:pt x="15427" y="3454"/>
                </a:cubicBezTo>
                <a:cubicBezTo>
                  <a:pt x="15341" y="3399"/>
                  <a:pt x="15236" y="3369"/>
                  <a:pt x="15078" y="3349"/>
                </a:cubicBezTo>
                <a:cubicBezTo>
                  <a:pt x="14992" y="3339"/>
                  <a:pt x="14924" y="3338"/>
                  <a:pt x="14863" y="3340"/>
                </a:cubicBezTo>
                <a:close/>
                <a:moveTo>
                  <a:pt x="11581" y="3483"/>
                </a:moveTo>
                <a:lnTo>
                  <a:pt x="11581" y="8202"/>
                </a:lnTo>
                <a:lnTo>
                  <a:pt x="11581" y="12912"/>
                </a:lnTo>
                <a:lnTo>
                  <a:pt x="11985" y="12912"/>
                </a:lnTo>
                <a:lnTo>
                  <a:pt x="12388" y="12912"/>
                </a:lnTo>
                <a:lnTo>
                  <a:pt x="12388" y="8202"/>
                </a:lnTo>
                <a:lnTo>
                  <a:pt x="12388" y="3483"/>
                </a:lnTo>
                <a:lnTo>
                  <a:pt x="11985" y="3483"/>
                </a:lnTo>
                <a:lnTo>
                  <a:pt x="11581" y="3483"/>
                </a:lnTo>
                <a:close/>
                <a:moveTo>
                  <a:pt x="5648" y="5176"/>
                </a:moveTo>
                <a:cubicBezTo>
                  <a:pt x="5819" y="5175"/>
                  <a:pt x="5991" y="5378"/>
                  <a:pt x="6135" y="5776"/>
                </a:cubicBezTo>
                <a:cubicBezTo>
                  <a:pt x="6349" y="6369"/>
                  <a:pt x="6413" y="6925"/>
                  <a:pt x="6413" y="8202"/>
                </a:cubicBezTo>
                <a:cubicBezTo>
                  <a:pt x="6413" y="9549"/>
                  <a:pt x="6342" y="10093"/>
                  <a:pt x="6090" y="10724"/>
                </a:cubicBezTo>
                <a:cubicBezTo>
                  <a:pt x="5964" y="11039"/>
                  <a:pt x="5883" y="11119"/>
                  <a:pt x="5674" y="11114"/>
                </a:cubicBezTo>
                <a:cubicBezTo>
                  <a:pt x="5182" y="11103"/>
                  <a:pt x="4936" y="10306"/>
                  <a:pt x="4896" y="8592"/>
                </a:cubicBezTo>
                <a:cubicBezTo>
                  <a:pt x="4864" y="7279"/>
                  <a:pt x="4951" y="6384"/>
                  <a:pt x="5165" y="5785"/>
                </a:cubicBezTo>
                <a:cubicBezTo>
                  <a:pt x="5307" y="5385"/>
                  <a:pt x="5477" y="5178"/>
                  <a:pt x="5648" y="5176"/>
                </a:cubicBezTo>
                <a:close/>
                <a:moveTo>
                  <a:pt x="17623" y="14711"/>
                </a:moveTo>
                <a:cubicBezTo>
                  <a:pt x="17523" y="14711"/>
                  <a:pt x="17487" y="14738"/>
                  <a:pt x="17476" y="14920"/>
                </a:cubicBezTo>
                <a:cubicBezTo>
                  <a:pt x="17472" y="14983"/>
                  <a:pt x="17473" y="15059"/>
                  <a:pt x="17473" y="15158"/>
                </a:cubicBezTo>
                <a:cubicBezTo>
                  <a:pt x="17473" y="15557"/>
                  <a:pt x="17489" y="15615"/>
                  <a:pt x="17623" y="15615"/>
                </a:cubicBezTo>
                <a:cubicBezTo>
                  <a:pt x="17690" y="15615"/>
                  <a:pt x="17727" y="15601"/>
                  <a:pt x="17748" y="15539"/>
                </a:cubicBezTo>
                <a:cubicBezTo>
                  <a:pt x="17769" y="15476"/>
                  <a:pt x="17774" y="15358"/>
                  <a:pt x="17774" y="15158"/>
                </a:cubicBezTo>
                <a:cubicBezTo>
                  <a:pt x="17774" y="14958"/>
                  <a:pt x="17769" y="14849"/>
                  <a:pt x="17748" y="14787"/>
                </a:cubicBezTo>
                <a:cubicBezTo>
                  <a:pt x="17727" y="14725"/>
                  <a:pt x="17690" y="14711"/>
                  <a:pt x="17623" y="14711"/>
                </a:cubicBezTo>
                <a:close/>
                <a:moveTo>
                  <a:pt x="21197" y="15015"/>
                </a:moveTo>
                <a:cubicBezTo>
                  <a:pt x="21128" y="15015"/>
                  <a:pt x="21088" y="15019"/>
                  <a:pt x="21068" y="15091"/>
                </a:cubicBezTo>
                <a:cubicBezTo>
                  <a:pt x="21049" y="15164"/>
                  <a:pt x="21046" y="15300"/>
                  <a:pt x="21046" y="15548"/>
                </a:cubicBezTo>
                <a:cubicBezTo>
                  <a:pt x="21046" y="15754"/>
                  <a:pt x="21042" y="15891"/>
                  <a:pt x="21027" y="15986"/>
                </a:cubicBezTo>
                <a:cubicBezTo>
                  <a:pt x="21019" y="16033"/>
                  <a:pt x="21008" y="16072"/>
                  <a:pt x="20995" y="16100"/>
                </a:cubicBezTo>
                <a:cubicBezTo>
                  <a:pt x="20982" y="16129"/>
                  <a:pt x="20966" y="16152"/>
                  <a:pt x="20947" y="16167"/>
                </a:cubicBezTo>
                <a:cubicBezTo>
                  <a:pt x="20891" y="16210"/>
                  <a:pt x="20848" y="16364"/>
                  <a:pt x="20848" y="16509"/>
                </a:cubicBezTo>
                <a:cubicBezTo>
                  <a:pt x="20848" y="16655"/>
                  <a:pt x="20891" y="16809"/>
                  <a:pt x="20947" y="16852"/>
                </a:cubicBezTo>
                <a:cubicBezTo>
                  <a:pt x="21016" y="16905"/>
                  <a:pt x="21039" y="16994"/>
                  <a:pt x="21046" y="17584"/>
                </a:cubicBezTo>
                <a:cubicBezTo>
                  <a:pt x="21048" y="17783"/>
                  <a:pt x="21046" y="18030"/>
                  <a:pt x="21046" y="18355"/>
                </a:cubicBezTo>
                <a:cubicBezTo>
                  <a:pt x="21046" y="18656"/>
                  <a:pt x="21047" y="18903"/>
                  <a:pt x="21049" y="19097"/>
                </a:cubicBezTo>
                <a:cubicBezTo>
                  <a:pt x="21052" y="19293"/>
                  <a:pt x="21056" y="19440"/>
                  <a:pt x="21062" y="19554"/>
                </a:cubicBezTo>
                <a:cubicBezTo>
                  <a:pt x="21068" y="19669"/>
                  <a:pt x="21079" y="19751"/>
                  <a:pt x="21091" y="19811"/>
                </a:cubicBezTo>
                <a:cubicBezTo>
                  <a:pt x="21103" y="19870"/>
                  <a:pt x="21117" y="19913"/>
                  <a:pt x="21136" y="19944"/>
                </a:cubicBezTo>
                <a:cubicBezTo>
                  <a:pt x="21184" y="20028"/>
                  <a:pt x="21307" y="20094"/>
                  <a:pt x="21411" y="20097"/>
                </a:cubicBezTo>
                <a:cubicBezTo>
                  <a:pt x="21494" y="20099"/>
                  <a:pt x="21542" y="20090"/>
                  <a:pt x="21568" y="20039"/>
                </a:cubicBezTo>
                <a:cubicBezTo>
                  <a:pt x="21581" y="20014"/>
                  <a:pt x="21589" y="19984"/>
                  <a:pt x="21594" y="19935"/>
                </a:cubicBezTo>
                <a:cubicBezTo>
                  <a:pt x="21598" y="19886"/>
                  <a:pt x="21600" y="19815"/>
                  <a:pt x="21600" y="19735"/>
                </a:cubicBezTo>
                <a:cubicBezTo>
                  <a:pt x="21600" y="19669"/>
                  <a:pt x="21598" y="19612"/>
                  <a:pt x="21594" y="19564"/>
                </a:cubicBezTo>
                <a:cubicBezTo>
                  <a:pt x="21589" y="19515"/>
                  <a:pt x="21583" y="19482"/>
                  <a:pt x="21574" y="19450"/>
                </a:cubicBezTo>
                <a:cubicBezTo>
                  <a:pt x="21565" y="19417"/>
                  <a:pt x="21553" y="19383"/>
                  <a:pt x="21539" y="19364"/>
                </a:cubicBezTo>
                <a:cubicBezTo>
                  <a:pt x="21524" y="19344"/>
                  <a:pt x="21508" y="19334"/>
                  <a:pt x="21488" y="19326"/>
                </a:cubicBezTo>
                <a:cubicBezTo>
                  <a:pt x="21381" y="19281"/>
                  <a:pt x="21376" y="19208"/>
                  <a:pt x="21376" y="18079"/>
                </a:cubicBezTo>
                <a:cubicBezTo>
                  <a:pt x="21376" y="16951"/>
                  <a:pt x="21381" y="16878"/>
                  <a:pt x="21488" y="16833"/>
                </a:cubicBezTo>
                <a:cubicBezTo>
                  <a:pt x="21524" y="16818"/>
                  <a:pt x="21552" y="16784"/>
                  <a:pt x="21571" y="16728"/>
                </a:cubicBezTo>
                <a:cubicBezTo>
                  <a:pt x="21591" y="16672"/>
                  <a:pt x="21600" y="16597"/>
                  <a:pt x="21600" y="16509"/>
                </a:cubicBezTo>
                <a:cubicBezTo>
                  <a:pt x="21600" y="16422"/>
                  <a:pt x="21591" y="16346"/>
                  <a:pt x="21571" y="16290"/>
                </a:cubicBezTo>
                <a:cubicBezTo>
                  <a:pt x="21552" y="16234"/>
                  <a:pt x="21523" y="16201"/>
                  <a:pt x="21488" y="16186"/>
                </a:cubicBezTo>
                <a:cubicBezTo>
                  <a:pt x="21443" y="16167"/>
                  <a:pt x="21414" y="16124"/>
                  <a:pt x="21395" y="16033"/>
                </a:cubicBezTo>
                <a:cubicBezTo>
                  <a:pt x="21385" y="15988"/>
                  <a:pt x="21378" y="15929"/>
                  <a:pt x="21373" y="15853"/>
                </a:cubicBezTo>
                <a:cubicBezTo>
                  <a:pt x="21367" y="15777"/>
                  <a:pt x="21363" y="15690"/>
                  <a:pt x="21360" y="15577"/>
                </a:cubicBezTo>
                <a:cubicBezTo>
                  <a:pt x="21346" y="15066"/>
                  <a:pt x="21331" y="15015"/>
                  <a:pt x="21197" y="15015"/>
                </a:cubicBezTo>
                <a:close/>
                <a:moveTo>
                  <a:pt x="16487" y="16014"/>
                </a:moveTo>
                <a:cubicBezTo>
                  <a:pt x="16410" y="16012"/>
                  <a:pt x="16333" y="16033"/>
                  <a:pt x="16266" y="16072"/>
                </a:cubicBezTo>
                <a:cubicBezTo>
                  <a:pt x="16232" y="16091"/>
                  <a:pt x="16198" y="16118"/>
                  <a:pt x="16170" y="16148"/>
                </a:cubicBezTo>
                <a:cubicBezTo>
                  <a:pt x="16142" y="16177"/>
                  <a:pt x="16119" y="16213"/>
                  <a:pt x="16099" y="16252"/>
                </a:cubicBezTo>
                <a:cubicBezTo>
                  <a:pt x="16066" y="16316"/>
                  <a:pt x="16034" y="16392"/>
                  <a:pt x="16006" y="16481"/>
                </a:cubicBezTo>
                <a:cubicBezTo>
                  <a:pt x="15979" y="16570"/>
                  <a:pt x="15955" y="16676"/>
                  <a:pt x="15933" y="16785"/>
                </a:cubicBezTo>
                <a:cubicBezTo>
                  <a:pt x="15911" y="16894"/>
                  <a:pt x="15891" y="17004"/>
                  <a:pt x="15875" y="17128"/>
                </a:cubicBezTo>
                <a:cubicBezTo>
                  <a:pt x="15843" y="17376"/>
                  <a:pt x="15823" y="17649"/>
                  <a:pt x="15817" y="17927"/>
                </a:cubicBezTo>
                <a:cubicBezTo>
                  <a:pt x="15814" y="18066"/>
                  <a:pt x="15816" y="18208"/>
                  <a:pt x="15821" y="18346"/>
                </a:cubicBezTo>
                <a:cubicBezTo>
                  <a:pt x="15829" y="18623"/>
                  <a:pt x="15852" y="18891"/>
                  <a:pt x="15891" y="19136"/>
                </a:cubicBezTo>
                <a:cubicBezTo>
                  <a:pt x="15914" y="19281"/>
                  <a:pt x="15940" y="19411"/>
                  <a:pt x="15971" y="19526"/>
                </a:cubicBezTo>
                <a:cubicBezTo>
                  <a:pt x="16033" y="19755"/>
                  <a:pt x="16109" y="19928"/>
                  <a:pt x="16198" y="20030"/>
                </a:cubicBezTo>
                <a:cubicBezTo>
                  <a:pt x="16243" y="20081"/>
                  <a:pt x="16294" y="20116"/>
                  <a:pt x="16346" y="20135"/>
                </a:cubicBezTo>
                <a:cubicBezTo>
                  <a:pt x="16475" y="20181"/>
                  <a:pt x="16595" y="20154"/>
                  <a:pt x="16701" y="20068"/>
                </a:cubicBezTo>
                <a:cubicBezTo>
                  <a:pt x="16737" y="20039"/>
                  <a:pt x="16768" y="20006"/>
                  <a:pt x="16800" y="19963"/>
                </a:cubicBezTo>
                <a:cubicBezTo>
                  <a:pt x="16832" y="19921"/>
                  <a:pt x="16865" y="19866"/>
                  <a:pt x="16893" y="19811"/>
                </a:cubicBezTo>
                <a:cubicBezTo>
                  <a:pt x="16922" y="19756"/>
                  <a:pt x="16946" y="19698"/>
                  <a:pt x="16970" y="19630"/>
                </a:cubicBezTo>
                <a:cubicBezTo>
                  <a:pt x="16994" y="19563"/>
                  <a:pt x="17018" y="19491"/>
                  <a:pt x="17037" y="19411"/>
                </a:cubicBezTo>
                <a:cubicBezTo>
                  <a:pt x="17057" y="19330"/>
                  <a:pt x="17074" y="19246"/>
                  <a:pt x="17089" y="19155"/>
                </a:cubicBezTo>
                <a:cubicBezTo>
                  <a:pt x="17109" y="19028"/>
                  <a:pt x="17124" y="18889"/>
                  <a:pt x="17137" y="18755"/>
                </a:cubicBezTo>
                <a:cubicBezTo>
                  <a:pt x="17149" y="18621"/>
                  <a:pt x="17158" y="18484"/>
                  <a:pt x="17162" y="18346"/>
                </a:cubicBezTo>
                <a:cubicBezTo>
                  <a:pt x="17176" y="17932"/>
                  <a:pt x="17156" y="17514"/>
                  <a:pt x="17108" y="17147"/>
                </a:cubicBezTo>
                <a:cubicBezTo>
                  <a:pt x="17075" y="16903"/>
                  <a:pt x="17030" y="16688"/>
                  <a:pt x="16973" y="16509"/>
                </a:cubicBezTo>
                <a:cubicBezTo>
                  <a:pt x="16945" y="16420"/>
                  <a:pt x="16914" y="16337"/>
                  <a:pt x="16880" y="16271"/>
                </a:cubicBezTo>
                <a:cubicBezTo>
                  <a:pt x="16838" y="16190"/>
                  <a:pt x="16779" y="16123"/>
                  <a:pt x="16711" y="16081"/>
                </a:cubicBezTo>
                <a:cubicBezTo>
                  <a:pt x="16642" y="16039"/>
                  <a:pt x="16564" y="16016"/>
                  <a:pt x="16487" y="16014"/>
                </a:cubicBezTo>
                <a:close/>
                <a:moveTo>
                  <a:pt x="20092" y="16043"/>
                </a:moveTo>
                <a:cubicBezTo>
                  <a:pt x="19990" y="16059"/>
                  <a:pt x="19884" y="16137"/>
                  <a:pt x="19791" y="16281"/>
                </a:cubicBezTo>
                <a:cubicBezTo>
                  <a:pt x="19727" y="16380"/>
                  <a:pt x="19673" y="16542"/>
                  <a:pt x="19628" y="16747"/>
                </a:cubicBezTo>
                <a:cubicBezTo>
                  <a:pt x="19560" y="17057"/>
                  <a:pt x="19514" y="17453"/>
                  <a:pt x="19500" y="17870"/>
                </a:cubicBezTo>
                <a:cubicBezTo>
                  <a:pt x="19485" y="18289"/>
                  <a:pt x="19502" y="18725"/>
                  <a:pt x="19554" y="19097"/>
                </a:cubicBezTo>
                <a:cubicBezTo>
                  <a:pt x="19639" y="19700"/>
                  <a:pt x="19746" y="19965"/>
                  <a:pt x="19954" y="20097"/>
                </a:cubicBezTo>
                <a:cubicBezTo>
                  <a:pt x="20041" y="20151"/>
                  <a:pt x="20128" y="20148"/>
                  <a:pt x="20214" y="20106"/>
                </a:cubicBezTo>
                <a:cubicBezTo>
                  <a:pt x="20471" y="19981"/>
                  <a:pt x="20694" y="19479"/>
                  <a:pt x="20694" y="18898"/>
                </a:cubicBezTo>
                <a:cubicBezTo>
                  <a:pt x="20694" y="18788"/>
                  <a:pt x="20680" y="18709"/>
                  <a:pt x="20655" y="18660"/>
                </a:cubicBezTo>
                <a:cubicBezTo>
                  <a:pt x="20631" y="18610"/>
                  <a:pt x="20597" y="18594"/>
                  <a:pt x="20559" y="18603"/>
                </a:cubicBezTo>
                <a:cubicBezTo>
                  <a:pt x="20541" y="18607"/>
                  <a:pt x="20522" y="18613"/>
                  <a:pt x="20502" y="18631"/>
                </a:cubicBezTo>
                <a:cubicBezTo>
                  <a:pt x="20462" y="18668"/>
                  <a:pt x="20420" y="18731"/>
                  <a:pt x="20383" y="18821"/>
                </a:cubicBezTo>
                <a:cubicBezTo>
                  <a:pt x="20365" y="18867"/>
                  <a:pt x="20347" y="18925"/>
                  <a:pt x="20332" y="18983"/>
                </a:cubicBezTo>
                <a:cubicBezTo>
                  <a:pt x="20256" y="19269"/>
                  <a:pt x="20170" y="19378"/>
                  <a:pt x="20089" y="19345"/>
                </a:cubicBezTo>
                <a:cubicBezTo>
                  <a:pt x="20062" y="19334"/>
                  <a:pt x="20033" y="19301"/>
                  <a:pt x="20009" y="19259"/>
                </a:cubicBezTo>
                <a:cubicBezTo>
                  <a:pt x="19959" y="19176"/>
                  <a:pt x="19918" y="19040"/>
                  <a:pt x="19887" y="18850"/>
                </a:cubicBezTo>
                <a:cubicBezTo>
                  <a:pt x="19856" y="18660"/>
                  <a:pt x="19839" y="18422"/>
                  <a:pt x="19839" y="18146"/>
                </a:cubicBezTo>
                <a:cubicBezTo>
                  <a:pt x="19839" y="18069"/>
                  <a:pt x="19841" y="17986"/>
                  <a:pt x="19845" y="17908"/>
                </a:cubicBezTo>
                <a:cubicBezTo>
                  <a:pt x="19855" y="17749"/>
                  <a:pt x="19873" y="17595"/>
                  <a:pt x="19897" y="17451"/>
                </a:cubicBezTo>
                <a:cubicBezTo>
                  <a:pt x="19908" y="17377"/>
                  <a:pt x="19921" y="17306"/>
                  <a:pt x="19935" y="17242"/>
                </a:cubicBezTo>
                <a:cubicBezTo>
                  <a:pt x="19949" y="17177"/>
                  <a:pt x="19967" y="17124"/>
                  <a:pt x="19983" y="17071"/>
                </a:cubicBezTo>
                <a:cubicBezTo>
                  <a:pt x="20031" y="16913"/>
                  <a:pt x="20085" y="16804"/>
                  <a:pt x="20137" y="16804"/>
                </a:cubicBezTo>
                <a:cubicBezTo>
                  <a:pt x="20149" y="16804"/>
                  <a:pt x="20163" y="16818"/>
                  <a:pt x="20178" y="16833"/>
                </a:cubicBezTo>
                <a:cubicBezTo>
                  <a:pt x="20224" y="16878"/>
                  <a:pt x="20278" y="16985"/>
                  <a:pt x="20316" y="17109"/>
                </a:cubicBezTo>
                <a:cubicBezTo>
                  <a:pt x="20396" y="17370"/>
                  <a:pt x="20571" y="17468"/>
                  <a:pt x="20652" y="17366"/>
                </a:cubicBezTo>
                <a:cubicBezTo>
                  <a:pt x="20666" y="17349"/>
                  <a:pt x="20677" y="17328"/>
                  <a:pt x="20684" y="17299"/>
                </a:cubicBezTo>
                <a:cubicBezTo>
                  <a:pt x="20692" y="17270"/>
                  <a:pt x="20694" y="17235"/>
                  <a:pt x="20694" y="17194"/>
                </a:cubicBezTo>
                <a:cubicBezTo>
                  <a:pt x="20694" y="17114"/>
                  <a:pt x="20691" y="17040"/>
                  <a:pt x="20684" y="16966"/>
                </a:cubicBezTo>
                <a:cubicBezTo>
                  <a:pt x="20682" y="16947"/>
                  <a:pt x="20680" y="16927"/>
                  <a:pt x="20678" y="16909"/>
                </a:cubicBezTo>
                <a:cubicBezTo>
                  <a:pt x="20674" y="16875"/>
                  <a:pt x="20667" y="16846"/>
                  <a:pt x="20662" y="16814"/>
                </a:cubicBezTo>
                <a:cubicBezTo>
                  <a:pt x="20649" y="16741"/>
                  <a:pt x="20633" y="16669"/>
                  <a:pt x="20614" y="16604"/>
                </a:cubicBezTo>
                <a:cubicBezTo>
                  <a:pt x="20609" y="16586"/>
                  <a:pt x="20604" y="16565"/>
                  <a:pt x="20598" y="16547"/>
                </a:cubicBezTo>
                <a:cubicBezTo>
                  <a:pt x="20572" y="16468"/>
                  <a:pt x="20543" y="16391"/>
                  <a:pt x="20508" y="16328"/>
                </a:cubicBezTo>
                <a:cubicBezTo>
                  <a:pt x="20473" y="16266"/>
                  <a:pt x="20437" y="16220"/>
                  <a:pt x="20396" y="16176"/>
                </a:cubicBezTo>
                <a:cubicBezTo>
                  <a:pt x="20386" y="16166"/>
                  <a:pt x="20374" y="16157"/>
                  <a:pt x="20364" y="16148"/>
                </a:cubicBezTo>
                <a:cubicBezTo>
                  <a:pt x="20331" y="16118"/>
                  <a:pt x="20297" y="16098"/>
                  <a:pt x="20262" y="16081"/>
                </a:cubicBezTo>
                <a:cubicBezTo>
                  <a:pt x="20251" y="16076"/>
                  <a:pt x="20240" y="16066"/>
                  <a:pt x="20230" y="16062"/>
                </a:cubicBezTo>
                <a:cubicBezTo>
                  <a:pt x="20184" y="16045"/>
                  <a:pt x="20139" y="16036"/>
                  <a:pt x="20092" y="16043"/>
                </a:cubicBezTo>
                <a:close/>
                <a:moveTo>
                  <a:pt x="13342" y="16062"/>
                </a:moveTo>
                <a:lnTo>
                  <a:pt x="13342" y="18831"/>
                </a:lnTo>
                <a:lnTo>
                  <a:pt x="13342" y="21600"/>
                </a:lnTo>
                <a:lnTo>
                  <a:pt x="13493" y="21600"/>
                </a:lnTo>
                <a:cubicBezTo>
                  <a:pt x="13529" y="21600"/>
                  <a:pt x="13555" y="21596"/>
                  <a:pt x="13576" y="21581"/>
                </a:cubicBezTo>
                <a:cubicBezTo>
                  <a:pt x="13618" y="21552"/>
                  <a:pt x="13634" y="21470"/>
                  <a:pt x="13643" y="21229"/>
                </a:cubicBezTo>
                <a:cubicBezTo>
                  <a:pt x="13648" y="21109"/>
                  <a:pt x="13652" y="20954"/>
                  <a:pt x="13656" y="20744"/>
                </a:cubicBezTo>
                <a:cubicBezTo>
                  <a:pt x="13665" y="20230"/>
                  <a:pt x="13676" y="20001"/>
                  <a:pt x="13707" y="19944"/>
                </a:cubicBezTo>
                <a:cubicBezTo>
                  <a:pt x="13718" y="19926"/>
                  <a:pt x="13731" y="19932"/>
                  <a:pt x="13746" y="19944"/>
                </a:cubicBezTo>
                <a:cubicBezTo>
                  <a:pt x="13816" y="20003"/>
                  <a:pt x="13882" y="20044"/>
                  <a:pt x="13944" y="20068"/>
                </a:cubicBezTo>
                <a:cubicBezTo>
                  <a:pt x="14007" y="20093"/>
                  <a:pt x="14067" y="20097"/>
                  <a:pt x="14120" y="20087"/>
                </a:cubicBezTo>
                <a:cubicBezTo>
                  <a:pt x="14254" y="20062"/>
                  <a:pt x="14359" y="19933"/>
                  <a:pt x="14437" y="19697"/>
                </a:cubicBezTo>
                <a:cubicBezTo>
                  <a:pt x="14484" y="19555"/>
                  <a:pt x="14522" y="19373"/>
                  <a:pt x="14549" y="19155"/>
                </a:cubicBezTo>
                <a:cubicBezTo>
                  <a:pt x="14585" y="18864"/>
                  <a:pt x="14601" y="18505"/>
                  <a:pt x="14601" y="18079"/>
                </a:cubicBezTo>
                <a:cubicBezTo>
                  <a:pt x="14601" y="17620"/>
                  <a:pt x="14587" y="17278"/>
                  <a:pt x="14553" y="17004"/>
                </a:cubicBezTo>
                <a:cubicBezTo>
                  <a:pt x="14518" y="16730"/>
                  <a:pt x="14465" y="16527"/>
                  <a:pt x="14383" y="16328"/>
                </a:cubicBezTo>
                <a:cubicBezTo>
                  <a:pt x="14280" y="16080"/>
                  <a:pt x="14064" y="16011"/>
                  <a:pt x="13912" y="16129"/>
                </a:cubicBezTo>
                <a:cubicBezTo>
                  <a:pt x="13862" y="16168"/>
                  <a:pt x="13821" y="16229"/>
                  <a:pt x="13791" y="16309"/>
                </a:cubicBezTo>
                <a:cubicBezTo>
                  <a:pt x="13770" y="16366"/>
                  <a:pt x="13753" y="16405"/>
                  <a:pt x="13739" y="16433"/>
                </a:cubicBezTo>
                <a:cubicBezTo>
                  <a:pt x="13700" y="16518"/>
                  <a:pt x="13688" y="16480"/>
                  <a:pt x="13666" y="16309"/>
                </a:cubicBezTo>
                <a:cubicBezTo>
                  <a:pt x="13661" y="16272"/>
                  <a:pt x="13654" y="16235"/>
                  <a:pt x="13643" y="16205"/>
                </a:cubicBezTo>
                <a:cubicBezTo>
                  <a:pt x="13633" y="16175"/>
                  <a:pt x="13620" y="16150"/>
                  <a:pt x="13605" y="16129"/>
                </a:cubicBezTo>
                <a:cubicBezTo>
                  <a:pt x="13574" y="16086"/>
                  <a:pt x="13534" y="16062"/>
                  <a:pt x="13490" y="16062"/>
                </a:cubicBezTo>
                <a:lnTo>
                  <a:pt x="13342" y="16062"/>
                </a:lnTo>
                <a:close/>
                <a:moveTo>
                  <a:pt x="14905" y="16062"/>
                </a:moveTo>
                <a:lnTo>
                  <a:pt x="14905" y="18079"/>
                </a:lnTo>
                <a:lnTo>
                  <a:pt x="14905" y="20106"/>
                </a:lnTo>
                <a:lnTo>
                  <a:pt x="15055" y="20106"/>
                </a:lnTo>
                <a:lnTo>
                  <a:pt x="15206" y="20106"/>
                </a:lnTo>
                <a:lnTo>
                  <a:pt x="15206" y="19021"/>
                </a:lnTo>
                <a:cubicBezTo>
                  <a:pt x="15206" y="18532"/>
                  <a:pt x="15217" y="18156"/>
                  <a:pt x="15241" y="17870"/>
                </a:cubicBezTo>
                <a:cubicBezTo>
                  <a:pt x="15281" y="17394"/>
                  <a:pt x="15361" y="17162"/>
                  <a:pt x="15497" y="17042"/>
                </a:cubicBezTo>
                <a:cubicBezTo>
                  <a:pt x="15564" y="16984"/>
                  <a:pt x="15604" y="16925"/>
                  <a:pt x="15628" y="16842"/>
                </a:cubicBezTo>
                <a:cubicBezTo>
                  <a:pt x="15640" y="16801"/>
                  <a:pt x="15649" y="16750"/>
                  <a:pt x="15654" y="16690"/>
                </a:cubicBezTo>
                <a:cubicBezTo>
                  <a:pt x="15659" y="16630"/>
                  <a:pt x="15660" y="16566"/>
                  <a:pt x="15660" y="16481"/>
                </a:cubicBezTo>
                <a:cubicBezTo>
                  <a:pt x="15660" y="16316"/>
                  <a:pt x="15655" y="16211"/>
                  <a:pt x="15638" y="16148"/>
                </a:cubicBezTo>
                <a:cubicBezTo>
                  <a:pt x="15622" y="16084"/>
                  <a:pt x="15595" y="16062"/>
                  <a:pt x="15552" y="16062"/>
                </a:cubicBezTo>
                <a:cubicBezTo>
                  <a:pt x="15491" y="16062"/>
                  <a:pt x="15400" y="16175"/>
                  <a:pt x="15350" y="16309"/>
                </a:cubicBezTo>
                <a:cubicBezTo>
                  <a:pt x="15329" y="16366"/>
                  <a:pt x="15312" y="16405"/>
                  <a:pt x="15299" y="16433"/>
                </a:cubicBezTo>
                <a:cubicBezTo>
                  <a:pt x="15259" y="16518"/>
                  <a:pt x="15250" y="16480"/>
                  <a:pt x="15228" y="16309"/>
                </a:cubicBezTo>
                <a:cubicBezTo>
                  <a:pt x="15214" y="16197"/>
                  <a:pt x="15171" y="16115"/>
                  <a:pt x="15113" y="16081"/>
                </a:cubicBezTo>
                <a:cubicBezTo>
                  <a:pt x="15094" y="16070"/>
                  <a:pt x="15071" y="16062"/>
                  <a:pt x="15049" y="16062"/>
                </a:cubicBezTo>
                <a:lnTo>
                  <a:pt x="14905" y="16062"/>
                </a:lnTo>
                <a:close/>
                <a:moveTo>
                  <a:pt x="17473" y="16062"/>
                </a:moveTo>
                <a:lnTo>
                  <a:pt x="17473" y="18393"/>
                </a:lnTo>
                <a:cubicBezTo>
                  <a:pt x="17473" y="20602"/>
                  <a:pt x="17466" y="20736"/>
                  <a:pt x="17370" y="20810"/>
                </a:cubicBezTo>
                <a:cubicBezTo>
                  <a:pt x="17305" y="20861"/>
                  <a:pt x="17271" y="21007"/>
                  <a:pt x="17271" y="21238"/>
                </a:cubicBezTo>
                <a:cubicBezTo>
                  <a:pt x="17271" y="21395"/>
                  <a:pt x="17276" y="21483"/>
                  <a:pt x="17303" y="21533"/>
                </a:cubicBezTo>
                <a:cubicBezTo>
                  <a:pt x="17330" y="21583"/>
                  <a:pt x="17379" y="21600"/>
                  <a:pt x="17463" y="21600"/>
                </a:cubicBezTo>
                <a:cubicBezTo>
                  <a:pt x="17568" y="21600"/>
                  <a:pt x="17680" y="21518"/>
                  <a:pt x="17713" y="21419"/>
                </a:cubicBezTo>
                <a:cubicBezTo>
                  <a:pt x="17723" y="21388"/>
                  <a:pt x="17734" y="21315"/>
                  <a:pt x="17742" y="21191"/>
                </a:cubicBezTo>
                <a:cubicBezTo>
                  <a:pt x="17765" y="20819"/>
                  <a:pt x="17774" y="20012"/>
                  <a:pt x="17774" y="18650"/>
                </a:cubicBezTo>
                <a:lnTo>
                  <a:pt x="17774" y="16062"/>
                </a:lnTo>
                <a:lnTo>
                  <a:pt x="17623" y="16062"/>
                </a:lnTo>
                <a:lnTo>
                  <a:pt x="17473" y="16062"/>
                </a:lnTo>
                <a:close/>
                <a:moveTo>
                  <a:pt x="18686" y="16062"/>
                </a:moveTo>
                <a:cubicBezTo>
                  <a:pt x="18261" y="16062"/>
                  <a:pt x="18075" y="16685"/>
                  <a:pt x="18078" y="18108"/>
                </a:cubicBezTo>
                <a:cubicBezTo>
                  <a:pt x="18079" y="18474"/>
                  <a:pt x="18090" y="18772"/>
                  <a:pt x="18113" y="19021"/>
                </a:cubicBezTo>
                <a:cubicBezTo>
                  <a:pt x="18121" y="19105"/>
                  <a:pt x="18128" y="19178"/>
                  <a:pt x="18139" y="19250"/>
                </a:cubicBezTo>
                <a:cubicBezTo>
                  <a:pt x="18180" y="19539"/>
                  <a:pt x="18244" y="19748"/>
                  <a:pt x="18334" y="19897"/>
                </a:cubicBezTo>
                <a:cubicBezTo>
                  <a:pt x="18400" y="20006"/>
                  <a:pt x="18574" y="20094"/>
                  <a:pt x="18721" y="20097"/>
                </a:cubicBezTo>
                <a:cubicBezTo>
                  <a:pt x="18836" y="20099"/>
                  <a:pt x="18909" y="20081"/>
                  <a:pt x="18968" y="20020"/>
                </a:cubicBezTo>
                <a:cubicBezTo>
                  <a:pt x="18998" y="19990"/>
                  <a:pt x="19024" y="19955"/>
                  <a:pt x="19051" y="19897"/>
                </a:cubicBezTo>
                <a:cubicBezTo>
                  <a:pt x="19078" y="19838"/>
                  <a:pt x="19106" y="19762"/>
                  <a:pt x="19138" y="19668"/>
                </a:cubicBezTo>
                <a:cubicBezTo>
                  <a:pt x="19219" y="19428"/>
                  <a:pt x="19285" y="19158"/>
                  <a:pt x="19285" y="19069"/>
                </a:cubicBezTo>
                <a:cubicBezTo>
                  <a:pt x="19285" y="19007"/>
                  <a:pt x="19263" y="18961"/>
                  <a:pt x="19231" y="18936"/>
                </a:cubicBezTo>
                <a:cubicBezTo>
                  <a:pt x="19134" y="18859"/>
                  <a:pt x="18935" y="18934"/>
                  <a:pt x="18882" y="19126"/>
                </a:cubicBezTo>
                <a:cubicBezTo>
                  <a:pt x="18869" y="19171"/>
                  <a:pt x="18856" y="19209"/>
                  <a:pt x="18840" y="19240"/>
                </a:cubicBezTo>
                <a:cubicBezTo>
                  <a:pt x="18775" y="19366"/>
                  <a:pt x="18684" y="19392"/>
                  <a:pt x="18603" y="19316"/>
                </a:cubicBezTo>
                <a:cubicBezTo>
                  <a:pt x="18582" y="19297"/>
                  <a:pt x="18564" y="19271"/>
                  <a:pt x="18545" y="19240"/>
                </a:cubicBezTo>
                <a:cubicBezTo>
                  <a:pt x="18508" y="19179"/>
                  <a:pt x="18476" y="19089"/>
                  <a:pt x="18453" y="18983"/>
                </a:cubicBezTo>
                <a:cubicBezTo>
                  <a:pt x="18430" y="18883"/>
                  <a:pt x="18413" y="18774"/>
                  <a:pt x="18405" y="18679"/>
                </a:cubicBezTo>
                <a:cubicBezTo>
                  <a:pt x="18396" y="18582"/>
                  <a:pt x="18392" y="18503"/>
                  <a:pt x="18401" y="18460"/>
                </a:cubicBezTo>
                <a:cubicBezTo>
                  <a:pt x="18420" y="18370"/>
                  <a:pt x="18627" y="18308"/>
                  <a:pt x="18885" y="18308"/>
                </a:cubicBezTo>
                <a:lnTo>
                  <a:pt x="19333" y="18308"/>
                </a:lnTo>
                <a:lnTo>
                  <a:pt x="19304" y="17822"/>
                </a:lnTo>
                <a:cubicBezTo>
                  <a:pt x="19276" y="17338"/>
                  <a:pt x="19236" y="16971"/>
                  <a:pt x="19176" y="16700"/>
                </a:cubicBezTo>
                <a:cubicBezTo>
                  <a:pt x="19156" y="16609"/>
                  <a:pt x="19133" y="16522"/>
                  <a:pt x="19109" y="16452"/>
                </a:cubicBezTo>
                <a:cubicBezTo>
                  <a:pt x="19060" y="16313"/>
                  <a:pt x="19003" y="16221"/>
                  <a:pt x="18933" y="16157"/>
                </a:cubicBezTo>
                <a:cubicBezTo>
                  <a:pt x="18863" y="16093"/>
                  <a:pt x="18781" y="16062"/>
                  <a:pt x="18686" y="16062"/>
                </a:cubicBezTo>
                <a:close/>
                <a:moveTo>
                  <a:pt x="16490" y="16804"/>
                </a:moveTo>
                <a:cubicBezTo>
                  <a:pt x="16690" y="16804"/>
                  <a:pt x="16816" y="17301"/>
                  <a:pt x="16816" y="18079"/>
                </a:cubicBezTo>
                <a:cubicBezTo>
                  <a:pt x="16816" y="18553"/>
                  <a:pt x="16788" y="18849"/>
                  <a:pt x="16717" y="19059"/>
                </a:cubicBezTo>
                <a:cubicBezTo>
                  <a:pt x="16662" y="19224"/>
                  <a:pt x="16559" y="19354"/>
                  <a:pt x="16490" y="19354"/>
                </a:cubicBezTo>
                <a:cubicBezTo>
                  <a:pt x="16290" y="19354"/>
                  <a:pt x="16163" y="18858"/>
                  <a:pt x="16163" y="18079"/>
                </a:cubicBezTo>
                <a:cubicBezTo>
                  <a:pt x="16163" y="17301"/>
                  <a:pt x="16290" y="16804"/>
                  <a:pt x="16490" y="1680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4" name="Numero diapositiva"/>
          <p:cNvSpPr txBox="1"/>
          <p:nvPr>
            <p:ph type="sldNum" sz="quarter" idx="2"/>
          </p:nvPr>
        </p:nvSpPr>
        <p:spPr>
          <a:xfrm>
            <a:off x="6381749" y="93599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5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rcRect l="4204" t="9870" r="3296" b="7088"/>
          <a:stretch>
            <a:fillRect/>
          </a:stretch>
        </p:blipFill>
        <p:spPr>
          <a:xfrm>
            <a:off x="4539768" y="8229891"/>
            <a:ext cx="2508251" cy="748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fill="norm" stroke="1" extrusionOk="0">
                <a:moveTo>
                  <a:pt x="4693" y="0"/>
                </a:moveTo>
                <a:cubicBezTo>
                  <a:pt x="4630" y="0"/>
                  <a:pt x="4583" y="1134"/>
                  <a:pt x="4583" y="2680"/>
                </a:cubicBezTo>
                <a:cubicBezTo>
                  <a:pt x="4583" y="5517"/>
                  <a:pt x="4526" y="6096"/>
                  <a:pt x="4303" y="5475"/>
                </a:cubicBezTo>
                <a:cubicBezTo>
                  <a:pt x="4228" y="5265"/>
                  <a:pt x="3853" y="5140"/>
                  <a:pt x="3472" y="5200"/>
                </a:cubicBezTo>
                <a:lnTo>
                  <a:pt x="2782" y="5315"/>
                </a:lnTo>
                <a:lnTo>
                  <a:pt x="2782" y="7685"/>
                </a:lnTo>
                <a:lnTo>
                  <a:pt x="2782" y="10068"/>
                </a:lnTo>
                <a:lnTo>
                  <a:pt x="3486" y="10171"/>
                </a:lnTo>
                <a:cubicBezTo>
                  <a:pt x="4035" y="10258"/>
                  <a:pt x="4207" y="10164"/>
                  <a:pt x="4282" y="9713"/>
                </a:cubicBezTo>
                <a:cubicBezTo>
                  <a:pt x="4447" y="8728"/>
                  <a:pt x="4583" y="9472"/>
                  <a:pt x="4583" y="11362"/>
                </a:cubicBezTo>
                <a:cubicBezTo>
                  <a:pt x="4583" y="12990"/>
                  <a:pt x="4608" y="13181"/>
                  <a:pt x="4829" y="13195"/>
                </a:cubicBezTo>
                <a:cubicBezTo>
                  <a:pt x="4964" y="13203"/>
                  <a:pt x="6435" y="13204"/>
                  <a:pt x="8097" y="13195"/>
                </a:cubicBezTo>
                <a:cubicBezTo>
                  <a:pt x="10859" y="13179"/>
                  <a:pt x="11486" y="13371"/>
                  <a:pt x="11135" y="14099"/>
                </a:cubicBezTo>
                <a:cubicBezTo>
                  <a:pt x="11074" y="14226"/>
                  <a:pt x="11019" y="14884"/>
                  <a:pt x="11019" y="15577"/>
                </a:cubicBezTo>
                <a:cubicBezTo>
                  <a:pt x="11019" y="16580"/>
                  <a:pt x="11065" y="16848"/>
                  <a:pt x="11234" y="16848"/>
                </a:cubicBezTo>
                <a:cubicBezTo>
                  <a:pt x="11351" y="16848"/>
                  <a:pt x="11473" y="16675"/>
                  <a:pt x="11511" y="16470"/>
                </a:cubicBezTo>
                <a:cubicBezTo>
                  <a:pt x="11549" y="16266"/>
                  <a:pt x="11642" y="16220"/>
                  <a:pt x="11713" y="16367"/>
                </a:cubicBezTo>
                <a:cubicBezTo>
                  <a:pt x="11783" y="16515"/>
                  <a:pt x="12243" y="16660"/>
                  <a:pt x="12738" y="16688"/>
                </a:cubicBezTo>
                <a:cubicBezTo>
                  <a:pt x="13609" y="16738"/>
                  <a:pt x="13640" y="16711"/>
                  <a:pt x="13640" y="15898"/>
                </a:cubicBezTo>
                <a:cubicBezTo>
                  <a:pt x="13640" y="14848"/>
                  <a:pt x="13487" y="14502"/>
                  <a:pt x="13227" y="14970"/>
                </a:cubicBezTo>
                <a:cubicBezTo>
                  <a:pt x="13073" y="15245"/>
                  <a:pt x="12952" y="15127"/>
                  <a:pt x="12707" y="14466"/>
                </a:cubicBezTo>
                <a:cubicBezTo>
                  <a:pt x="12427" y="13711"/>
                  <a:pt x="12410" y="13574"/>
                  <a:pt x="12577" y="13355"/>
                </a:cubicBezTo>
                <a:cubicBezTo>
                  <a:pt x="12749" y="13129"/>
                  <a:pt x="12769" y="12452"/>
                  <a:pt x="12769" y="6552"/>
                </a:cubicBezTo>
                <a:lnTo>
                  <a:pt x="12769" y="0"/>
                </a:lnTo>
                <a:lnTo>
                  <a:pt x="9002" y="0"/>
                </a:lnTo>
                <a:lnTo>
                  <a:pt x="5239" y="0"/>
                </a:lnTo>
                <a:lnTo>
                  <a:pt x="5239" y="1466"/>
                </a:lnTo>
                <a:lnTo>
                  <a:pt x="5239" y="2932"/>
                </a:lnTo>
                <a:lnTo>
                  <a:pt x="6114" y="2932"/>
                </a:lnTo>
                <a:cubicBezTo>
                  <a:pt x="6633" y="2932"/>
                  <a:pt x="7145" y="3145"/>
                  <a:pt x="7369" y="3459"/>
                </a:cubicBezTo>
                <a:lnTo>
                  <a:pt x="7748" y="3986"/>
                </a:lnTo>
                <a:lnTo>
                  <a:pt x="7748" y="6517"/>
                </a:lnTo>
                <a:cubicBezTo>
                  <a:pt x="7748" y="8515"/>
                  <a:pt x="7704" y="9167"/>
                  <a:pt x="7543" y="9655"/>
                </a:cubicBezTo>
                <a:cubicBezTo>
                  <a:pt x="7113" y="10961"/>
                  <a:pt x="5419" y="10855"/>
                  <a:pt x="5014" y="9495"/>
                </a:cubicBezTo>
                <a:cubicBezTo>
                  <a:pt x="4829" y="8876"/>
                  <a:pt x="4802" y="8238"/>
                  <a:pt x="4802" y="4387"/>
                </a:cubicBezTo>
                <a:cubicBezTo>
                  <a:pt x="4802" y="1701"/>
                  <a:pt x="4759" y="0"/>
                  <a:pt x="4693" y="0"/>
                </a:cubicBezTo>
                <a:close/>
                <a:moveTo>
                  <a:pt x="1080" y="2932"/>
                </a:moveTo>
                <a:cubicBezTo>
                  <a:pt x="162" y="2932"/>
                  <a:pt x="0" y="3230"/>
                  <a:pt x="0" y="4971"/>
                </a:cubicBezTo>
                <a:cubicBezTo>
                  <a:pt x="0" y="6427"/>
                  <a:pt x="144" y="6663"/>
                  <a:pt x="1189" y="6929"/>
                </a:cubicBezTo>
                <a:cubicBezTo>
                  <a:pt x="2071" y="7154"/>
                  <a:pt x="2361" y="7804"/>
                  <a:pt x="2081" y="8934"/>
                </a:cubicBezTo>
                <a:cubicBezTo>
                  <a:pt x="1970" y="9383"/>
                  <a:pt x="1721" y="9518"/>
                  <a:pt x="971" y="9518"/>
                </a:cubicBezTo>
                <a:cubicBezTo>
                  <a:pt x="398" y="9518"/>
                  <a:pt x="0" y="9668"/>
                  <a:pt x="0" y="9885"/>
                </a:cubicBezTo>
                <a:cubicBezTo>
                  <a:pt x="0" y="10428"/>
                  <a:pt x="2106" y="10364"/>
                  <a:pt x="2269" y="9816"/>
                </a:cubicBezTo>
                <a:cubicBezTo>
                  <a:pt x="2466" y="9155"/>
                  <a:pt x="2437" y="6717"/>
                  <a:pt x="2228" y="6448"/>
                </a:cubicBezTo>
                <a:cubicBezTo>
                  <a:pt x="2133" y="6326"/>
                  <a:pt x="1748" y="6231"/>
                  <a:pt x="1374" y="6231"/>
                </a:cubicBezTo>
                <a:cubicBezTo>
                  <a:pt x="627" y="6231"/>
                  <a:pt x="279" y="5667"/>
                  <a:pt x="342" y="4559"/>
                </a:cubicBezTo>
                <a:cubicBezTo>
                  <a:pt x="375" y="3968"/>
                  <a:pt x="491" y="3827"/>
                  <a:pt x="1036" y="3734"/>
                </a:cubicBezTo>
                <a:cubicBezTo>
                  <a:pt x="2020" y="3566"/>
                  <a:pt x="2055" y="2932"/>
                  <a:pt x="1080" y="2932"/>
                </a:cubicBezTo>
                <a:close/>
                <a:moveTo>
                  <a:pt x="13093" y="2932"/>
                </a:moveTo>
                <a:lnTo>
                  <a:pt x="13093" y="6586"/>
                </a:lnTo>
                <a:lnTo>
                  <a:pt x="13093" y="10251"/>
                </a:lnTo>
                <a:lnTo>
                  <a:pt x="14259" y="10251"/>
                </a:lnTo>
                <a:cubicBezTo>
                  <a:pt x="15738" y="10251"/>
                  <a:pt x="15824" y="10045"/>
                  <a:pt x="15824" y="6552"/>
                </a:cubicBezTo>
                <a:cubicBezTo>
                  <a:pt x="15824" y="3058"/>
                  <a:pt x="15763" y="2932"/>
                  <a:pt x="14286" y="2932"/>
                </a:cubicBezTo>
                <a:lnTo>
                  <a:pt x="13093" y="2932"/>
                </a:lnTo>
                <a:close/>
                <a:moveTo>
                  <a:pt x="18104" y="2955"/>
                </a:moveTo>
                <a:cubicBezTo>
                  <a:pt x="18051" y="3043"/>
                  <a:pt x="18005" y="3462"/>
                  <a:pt x="18005" y="4146"/>
                </a:cubicBezTo>
                <a:cubicBezTo>
                  <a:pt x="18005" y="5576"/>
                  <a:pt x="17915" y="6006"/>
                  <a:pt x="17724" y="5475"/>
                </a:cubicBezTo>
                <a:cubicBezTo>
                  <a:pt x="17649" y="5265"/>
                  <a:pt x="17278" y="5140"/>
                  <a:pt x="16897" y="5200"/>
                </a:cubicBezTo>
                <a:lnTo>
                  <a:pt x="16207" y="5315"/>
                </a:lnTo>
                <a:lnTo>
                  <a:pt x="16169" y="6929"/>
                </a:lnTo>
                <a:cubicBezTo>
                  <a:pt x="16150" y="7820"/>
                  <a:pt x="16162" y="8927"/>
                  <a:pt x="16197" y="9392"/>
                </a:cubicBezTo>
                <a:cubicBezTo>
                  <a:pt x="16259" y="10228"/>
                  <a:pt x="16281" y="10234"/>
                  <a:pt x="17888" y="10228"/>
                </a:cubicBezTo>
                <a:cubicBezTo>
                  <a:pt x="19275" y="10223"/>
                  <a:pt x="19523" y="10132"/>
                  <a:pt x="19580" y="9633"/>
                </a:cubicBezTo>
                <a:cubicBezTo>
                  <a:pt x="19641" y="9099"/>
                  <a:pt x="19663" y="9109"/>
                  <a:pt x="19843" y="9655"/>
                </a:cubicBezTo>
                <a:cubicBezTo>
                  <a:pt x="19987" y="10093"/>
                  <a:pt x="20251" y="10251"/>
                  <a:pt x="20821" y="10251"/>
                </a:cubicBezTo>
                <a:lnTo>
                  <a:pt x="21600" y="10251"/>
                </a:lnTo>
                <a:lnTo>
                  <a:pt x="21542" y="8510"/>
                </a:lnTo>
                <a:cubicBezTo>
                  <a:pt x="21420" y="4948"/>
                  <a:pt x="21462" y="5120"/>
                  <a:pt x="20681" y="5120"/>
                </a:cubicBezTo>
                <a:cubicBezTo>
                  <a:pt x="20270" y="5120"/>
                  <a:pt x="19950" y="5296"/>
                  <a:pt x="19905" y="5544"/>
                </a:cubicBezTo>
                <a:cubicBezTo>
                  <a:pt x="19875" y="5706"/>
                  <a:pt x="19842" y="5738"/>
                  <a:pt x="19806" y="5692"/>
                </a:cubicBezTo>
                <a:lnTo>
                  <a:pt x="19806" y="7307"/>
                </a:lnTo>
                <a:cubicBezTo>
                  <a:pt x="19806" y="8736"/>
                  <a:pt x="19771" y="8963"/>
                  <a:pt x="19532" y="9186"/>
                </a:cubicBezTo>
                <a:cubicBezTo>
                  <a:pt x="19382" y="9326"/>
                  <a:pt x="19051" y="9464"/>
                  <a:pt x="18794" y="9484"/>
                </a:cubicBezTo>
                <a:cubicBezTo>
                  <a:pt x="18264" y="9525"/>
                  <a:pt x="18192" y="9218"/>
                  <a:pt x="18244" y="7090"/>
                </a:cubicBezTo>
                <a:lnTo>
                  <a:pt x="18278" y="5670"/>
                </a:lnTo>
                <a:lnTo>
                  <a:pt x="19044" y="5670"/>
                </a:lnTo>
                <a:lnTo>
                  <a:pt x="19795" y="5670"/>
                </a:lnTo>
                <a:cubicBezTo>
                  <a:pt x="19767" y="5623"/>
                  <a:pt x="19737" y="5556"/>
                  <a:pt x="19700" y="5383"/>
                </a:cubicBezTo>
                <a:cubicBezTo>
                  <a:pt x="19614" y="4989"/>
                  <a:pt x="19361" y="4760"/>
                  <a:pt x="18924" y="4685"/>
                </a:cubicBezTo>
                <a:cubicBezTo>
                  <a:pt x="18348" y="4585"/>
                  <a:pt x="18275" y="4479"/>
                  <a:pt x="18244" y="3745"/>
                </a:cubicBezTo>
                <a:cubicBezTo>
                  <a:pt x="18217" y="3107"/>
                  <a:pt x="18156" y="2867"/>
                  <a:pt x="18104" y="2955"/>
                </a:cubicBezTo>
                <a:close/>
                <a:moveTo>
                  <a:pt x="11077" y="3115"/>
                </a:moveTo>
                <a:cubicBezTo>
                  <a:pt x="12475" y="3115"/>
                  <a:pt x="12550" y="3349"/>
                  <a:pt x="12550" y="7903"/>
                </a:cubicBezTo>
                <a:cubicBezTo>
                  <a:pt x="12550" y="11003"/>
                  <a:pt x="12528" y="11358"/>
                  <a:pt x="12307" y="11877"/>
                </a:cubicBezTo>
                <a:cubicBezTo>
                  <a:pt x="12069" y="12437"/>
                  <a:pt x="11126" y="12673"/>
                  <a:pt x="10988" y="12210"/>
                </a:cubicBezTo>
                <a:cubicBezTo>
                  <a:pt x="10846" y="11733"/>
                  <a:pt x="11048" y="11345"/>
                  <a:pt x="11439" y="11339"/>
                </a:cubicBezTo>
                <a:cubicBezTo>
                  <a:pt x="11661" y="11336"/>
                  <a:pt x="11908" y="11191"/>
                  <a:pt x="11989" y="11018"/>
                </a:cubicBezTo>
                <a:cubicBezTo>
                  <a:pt x="12080" y="10825"/>
                  <a:pt x="11752" y="10647"/>
                  <a:pt x="11142" y="10549"/>
                </a:cubicBezTo>
                <a:cubicBezTo>
                  <a:pt x="10287" y="10412"/>
                  <a:pt x="10114" y="10277"/>
                  <a:pt x="9877" y="9529"/>
                </a:cubicBezTo>
                <a:cubicBezTo>
                  <a:pt x="9646" y="8801"/>
                  <a:pt x="9600" y="8332"/>
                  <a:pt x="9600" y="6586"/>
                </a:cubicBezTo>
                <a:cubicBezTo>
                  <a:pt x="9600" y="3531"/>
                  <a:pt x="9781" y="3115"/>
                  <a:pt x="11077" y="3115"/>
                </a:cubicBezTo>
                <a:close/>
                <a:moveTo>
                  <a:pt x="8729" y="3470"/>
                </a:moveTo>
                <a:cubicBezTo>
                  <a:pt x="8863" y="3470"/>
                  <a:pt x="8893" y="4108"/>
                  <a:pt x="8893" y="6929"/>
                </a:cubicBezTo>
                <a:cubicBezTo>
                  <a:pt x="8893" y="9362"/>
                  <a:pt x="8852" y="10418"/>
                  <a:pt x="8756" y="10526"/>
                </a:cubicBezTo>
                <a:cubicBezTo>
                  <a:pt x="8546" y="10761"/>
                  <a:pt x="8499" y="9901"/>
                  <a:pt x="8534" y="6552"/>
                </a:cubicBezTo>
                <a:cubicBezTo>
                  <a:pt x="8559" y="4104"/>
                  <a:pt x="8599" y="3470"/>
                  <a:pt x="8729" y="3470"/>
                </a:cubicBezTo>
                <a:close/>
                <a:moveTo>
                  <a:pt x="14334" y="3734"/>
                </a:moveTo>
                <a:cubicBezTo>
                  <a:pt x="14871" y="3666"/>
                  <a:pt x="15246" y="3787"/>
                  <a:pt x="15342" y="4055"/>
                </a:cubicBezTo>
                <a:cubicBezTo>
                  <a:pt x="15534" y="4589"/>
                  <a:pt x="15553" y="8457"/>
                  <a:pt x="15366" y="9083"/>
                </a:cubicBezTo>
                <a:cubicBezTo>
                  <a:pt x="15175" y="9725"/>
                  <a:pt x="13540" y="9676"/>
                  <a:pt x="13466" y="9025"/>
                </a:cubicBezTo>
                <a:cubicBezTo>
                  <a:pt x="13435" y="8753"/>
                  <a:pt x="13424" y="7473"/>
                  <a:pt x="13442" y="6185"/>
                </a:cubicBezTo>
                <a:lnTo>
                  <a:pt x="13476" y="3848"/>
                </a:lnTo>
                <a:lnTo>
                  <a:pt x="14334" y="3734"/>
                </a:lnTo>
                <a:close/>
                <a:moveTo>
                  <a:pt x="5239" y="4364"/>
                </a:moveTo>
                <a:lnTo>
                  <a:pt x="5239" y="6552"/>
                </a:lnTo>
                <a:cubicBezTo>
                  <a:pt x="5239" y="7949"/>
                  <a:pt x="5289" y="8788"/>
                  <a:pt x="5376" y="8911"/>
                </a:cubicBezTo>
                <a:cubicBezTo>
                  <a:pt x="5451" y="9016"/>
                  <a:pt x="5904" y="9075"/>
                  <a:pt x="6384" y="9037"/>
                </a:cubicBezTo>
                <a:lnTo>
                  <a:pt x="7256" y="8968"/>
                </a:lnTo>
                <a:lnTo>
                  <a:pt x="7256" y="6769"/>
                </a:lnTo>
                <a:lnTo>
                  <a:pt x="7256" y="4581"/>
                </a:lnTo>
                <a:lnTo>
                  <a:pt x="6248" y="4478"/>
                </a:lnTo>
                <a:lnTo>
                  <a:pt x="5239" y="4364"/>
                </a:lnTo>
                <a:close/>
                <a:moveTo>
                  <a:pt x="10093" y="4581"/>
                </a:moveTo>
                <a:lnTo>
                  <a:pt x="10062" y="6552"/>
                </a:lnTo>
                <a:cubicBezTo>
                  <a:pt x="10039" y="7887"/>
                  <a:pt x="10071" y="8637"/>
                  <a:pt x="10168" y="8842"/>
                </a:cubicBezTo>
                <a:cubicBezTo>
                  <a:pt x="10246" y="9009"/>
                  <a:pt x="10719" y="9148"/>
                  <a:pt x="11217" y="9151"/>
                </a:cubicBezTo>
                <a:lnTo>
                  <a:pt x="12123" y="9151"/>
                </a:lnTo>
                <a:lnTo>
                  <a:pt x="12092" y="6861"/>
                </a:lnTo>
                <a:lnTo>
                  <a:pt x="12058" y="4581"/>
                </a:lnTo>
                <a:lnTo>
                  <a:pt x="11077" y="4581"/>
                </a:lnTo>
                <a:lnTo>
                  <a:pt x="10093" y="4581"/>
                </a:lnTo>
                <a:close/>
                <a:moveTo>
                  <a:pt x="17095" y="5555"/>
                </a:moveTo>
                <a:lnTo>
                  <a:pt x="17512" y="5670"/>
                </a:lnTo>
                <a:lnTo>
                  <a:pt x="17512" y="7502"/>
                </a:lnTo>
                <a:lnTo>
                  <a:pt x="17512" y="9335"/>
                </a:lnTo>
                <a:lnTo>
                  <a:pt x="17020" y="9449"/>
                </a:lnTo>
                <a:cubicBezTo>
                  <a:pt x="16748" y="9509"/>
                  <a:pt x="16489" y="9432"/>
                  <a:pt x="16446" y="9289"/>
                </a:cubicBezTo>
                <a:cubicBezTo>
                  <a:pt x="16307" y="8822"/>
                  <a:pt x="16364" y="6322"/>
                  <a:pt x="16525" y="5876"/>
                </a:cubicBezTo>
                <a:cubicBezTo>
                  <a:pt x="16611" y="5637"/>
                  <a:pt x="16866" y="5492"/>
                  <a:pt x="17095" y="5555"/>
                </a:cubicBezTo>
                <a:close/>
                <a:moveTo>
                  <a:pt x="20578" y="5566"/>
                </a:moveTo>
                <a:cubicBezTo>
                  <a:pt x="21130" y="5431"/>
                  <a:pt x="21305" y="6039"/>
                  <a:pt x="21258" y="7937"/>
                </a:cubicBezTo>
                <a:cubicBezTo>
                  <a:pt x="21224" y="9328"/>
                  <a:pt x="21221" y="9338"/>
                  <a:pt x="20705" y="9449"/>
                </a:cubicBezTo>
                <a:cubicBezTo>
                  <a:pt x="20114" y="9576"/>
                  <a:pt x="20045" y="9308"/>
                  <a:pt x="20100" y="7090"/>
                </a:cubicBezTo>
                <a:cubicBezTo>
                  <a:pt x="20133" y="5722"/>
                  <a:pt x="20146" y="5673"/>
                  <a:pt x="20578" y="5566"/>
                </a:cubicBezTo>
                <a:close/>
                <a:moveTo>
                  <a:pt x="3001" y="5670"/>
                </a:moveTo>
                <a:lnTo>
                  <a:pt x="3548" y="5670"/>
                </a:lnTo>
                <a:lnTo>
                  <a:pt x="4094" y="5670"/>
                </a:lnTo>
                <a:lnTo>
                  <a:pt x="4094" y="7502"/>
                </a:lnTo>
                <a:lnTo>
                  <a:pt x="4094" y="9335"/>
                </a:lnTo>
                <a:lnTo>
                  <a:pt x="3572" y="9449"/>
                </a:lnTo>
                <a:cubicBezTo>
                  <a:pt x="2981" y="9576"/>
                  <a:pt x="2912" y="9308"/>
                  <a:pt x="2967" y="7090"/>
                </a:cubicBezTo>
                <a:lnTo>
                  <a:pt x="3001" y="5670"/>
                </a:lnTo>
                <a:close/>
                <a:moveTo>
                  <a:pt x="2498" y="13905"/>
                </a:moveTo>
                <a:cubicBezTo>
                  <a:pt x="2330" y="13905"/>
                  <a:pt x="2293" y="14189"/>
                  <a:pt x="2293" y="15382"/>
                </a:cubicBezTo>
                <a:cubicBezTo>
                  <a:pt x="2293" y="16588"/>
                  <a:pt x="2331" y="16848"/>
                  <a:pt x="2505" y="16848"/>
                </a:cubicBezTo>
                <a:cubicBezTo>
                  <a:pt x="2622" y="16848"/>
                  <a:pt x="2747" y="16670"/>
                  <a:pt x="2785" y="16459"/>
                </a:cubicBezTo>
                <a:cubicBezTo>
                  <a:pt x="2834" y="16196"/>
                  <a:pt x="2907" y="16214"/>
                  <a:pt x="3011" y="16505"/>
                </a:cubicBezTo>
                <a:cubicBezTo>
                  <a:pt x="3095" y="16738"/>
                  <a:pt x="3247" y="16813"/>
                  <a:pt x="3353" y="16677"/>
                </a:cubicBezTo>
                <a:cubicBezTo>
                  <a:pt x="3459" y="16540"/>
                  <a:pt x="3567" y="16451"/>
                  <a:pt x="3592" y="16482"/>
                </a:cubicBezTo>
                <a:cubicBezTo>
                  <a:pt x="3617" y="16513"/>
                  <a:pt x="3683" y="16269"/>
                  <a:pt x="3739" y="15932"/>
                </a:cubicBezTo>
                <a:cubicBezTo>
                  <a:pt x="3832" y="15373"/>
                  <a:pt x="3860" y="15385"/>
                  <a:pt x="4053" y="16081"/>
                </a:cubicBezTo>
                <a:cubicBezTo>
                  <a:pt x="4170" y="16501"/>
                  <a:pt x="4301" y="16840"/>
                  <a:pt x="4344" y="16837"/>
                </a:cubicBezTo>
                <a:cubicBezTo>
                  <a:pt x="4536" y="16823"/>
                  <a:pt x="4718" y="16137"/>
                  <a:pt x="4662" y="15646"/>
                </a:cubicBezTo>
                <a:cubicBezTo>
                  <a:pt x="4588" y="15002"/>
                  <a:pt x="3926" y="14588"/>
                  <a:pt x="3746" y="15073"/>
                </a:cubicBezTo>
                <a:cubicBezTo>
                  <a:pt x="3664" y="15293"/>
                  <a:pt x="3590" y="15239"/>
                  <a:pt x="3534" y="14936"/>
                </a:cubicBezTo>
                <a:cubicBezTo>
                  <a:pt x="3472" y="14599"/>
                  <a:pt x="3429" y="14712"/>
                  <a:pt x="3387" y="15314"/>
                </a:cubicBezTo>
                <a:cubicBezTo>
                  <a:pt x="3309" y="16422"/>
                  <a:pt x="3120" y="16511"/>
                  <a:pt x="3076" y="15462"/>
                </a:cubicBezTo>
                <a:cubicBezTo>
                  <a:pt x="3057" y="15006"/>
                  <a:pt x="2995" y="14728"/>
                  <a:pt x="2939" y="14844"/>
                </a:cubicBezTo>
                <a:cubicBezTo>
                  <a:pt x="2883" y="14960"/>
                  <a:pt x="2808" y="14804"/>
                  <a:pt x="2772" y="14489"/>
                </a:cubicBezTo>
                <a:cubicBezTo>
                  <a:pt x="2736" y="14174"/>
                  <a:pt x="2612" y="13905"/>
                  <a:pt x="2498" y="13905"/>
                </a:cubicBezTo>
                <a:close/>
                <a:moveTo>
                  <a:pt x="5123" y="13905"/>
                </a:moveTo>
                <a:cubicBezTo>
                  <a:pt x="5015" y="13905"/>
                  <a:pt x="4976" y="16206"/>
                  <a:pt x="5079" y="16551"/>
                </a:cubicBezTo>
                <a:cubicBezTo>
                  <a:pt x="5181" y="16893"/>
                  <a:pt x="6218" y="16775"/>
                  <a:pt x="6285" y="16413"/>
                </a:cubicBezTo>
                <a:cubicBezTo>
                  <a:pt x="6323" y="16208"/>
                  <a:pt x="6403" y="16236"/>
                  <a:pt x="6487" y="16470"/>
                </a:cubicBezTo>
                <a:cubicBezTo>
                  <a:pt x="6675" y="16994"/>
                  <a:pt x="6982" y="16550"/>
                  <a:pt x="6982" y="15760"/>
                </a:cubicBezTo>
                <a:cubicBezTo>
                  <a:pt x="6982" y="14930"/>
                  <a:pt x="6468" y="14109"/>
                  <a:pt x="6278" y="14638"/>
                </a:cubicBezTo>
                <a:cubicBezTo>
                  <a:pt x="6203" y="14849"/>
                  <a:pt x="6061" y="14923"/>
                  <a:pt x="5964" y="14798"/>
                </a:cubicBezTo>
                <a:cubicBezTo>
                  <a:pt x="5840" y="14639"/>
                  <a:pt x="5752" y="14865"/>
                  <a:pt x="5673" y="15554"/>
                </a:cubicBezTo>
                <a:cubicBezTo>
                  <a:pt x="5529" y="16825"/>
                  <a:pt x="5304" y="16560"/>
                  <a:pt x="5260" y="15073"/>
                </a:cubicBezTo>
                <a:cubicBezTo>
                  <a:pt x="5241" y="14434"/>
                  <a:pt x="5179" y="13905"/>
                  <a:pt x="5123" y="13905"/>
                </a:cubicBezTo>
                <a:close/>
                <a:moveTo>
                  <a:pt x="14358" y="14168"/>
                </a:moveTo>
                <a:cubicBezTo>
                  <a:pt x="14181" y="14163"/>
                  <a:pt x="14078" y="14765"/>
                  <a:pt x="14078" y="15886"/>
                </a:cubicBezTo>
                <a:cubicBezTo>
                  <a:pt x="14078" y="16923"/>
                  <a:pt x="14084" y="16949"/>
                  <a:pt x="14231" y="16276"/>
                </a:cubicBezTo>
                <a:cubicBezTo>
                  <a:pt x="14367" y="15657"/>
                  <a:pt x="14399" y="15634"/>
                  <a:pt x="14457" y="16138"/>
                </a:cubicBezTo>
                <a:cubicBezTo>
                  <a:pt x="14548" y="16928"/>
                  <a:pt x="14840" y="16876"/>
                  <a:pt x="14840" y="16070"/>
                </a:cubicBezTo>
                <a:cubicBezTo>
                  <a:pt x="14840" y="15046"/>
                  <a:pt x="15028" y="14920"/>
                  <a:pt x="15216" y="15818"/>
                </a:cubicBezTo>
                <a:cubicBezTo>
                  <a:pt x="15310" y="16269"/>
                  <a:pt x="15387" y="16503"/>
                  <a:pt x="15387" y="16333"/>
                </a:cubicBezTo>
                <a:cubicBezTo>
                  <a:pt x="15387" y="16163"/>
                  <a:pt x="15457" y="16218"/>
                  <a:pt x="15544" y="16459"/>
                </a:cubicBezTo>
                <a:cubicBezTo>
                  <a:pt x="15639" y="16724"/>
                  <a:pt x="15894" y="16820"/>
                  <a:pt x="16190" y="16711"/>
                </a:cubicBezTo>
                <a:cubicBezTo>
                  <a:pt x="16504" y="16595"/>
                  <a:pt x="16748" y="16704"/>
                  <a:pt x="16877" y="17020"/>
                </a:cubicBezTo>
                <a:cubicBezTo>
                  <a:pt x="17051" y="17448"/>
                  <a:pt x="17087" y="17425"/>
                  <a:pt x="17157" y="16791"/>
                </a:cubicBezTo>
                <a:cubicBezTo>
                  <a:pt x="17210" y="16317"/>
                  <a:pt x="17286" y="16173"/>
                  <a:pt x="17376" y="16367"/>
                </a:cubicBezTo>
                <a:cubicBezTo>
                  <a:pt x="17451" y="16531"/>
                  <a:pt x="17920" y="16675"/>
                  <a:pt x="18415" y="16699"/>
                </a:cubicBezTo>
                <a:lnTo>
                  <a:pt x="19314" y="16745"/>
                </a:lnTo>
                <a:lnTo>
                  <a:pt x="19314" y="15714"/>
                </a:lnTo>
                <a:cubicBezTo>
                  <a:pt x="19314" y="14708"/>
                  <a:pt x="19304" y="14708"/>
                  <a:pt x="18774" y="14855"/>
                </a:cubicBezTo>
                <a:cubicBezTo>
                  <a:pt x="18476" y="14938"/>
                  <a:pt x="18211" y="14865"/>
                  <a:pt x="18182" y="14707"/>
                </a:cubicBezTo>
                <a:cubicBezTo>
                  <a:pt x="18140" y="14477"/>
                  <a:pt x="17501" y="14414"/>
                  <a:pt x="17113" y="14603"/>
                </a:cubicBezTo>
                <a:cubicBezTo>
                  <a:pt x="17072" y="14623"/>
                  <a:pt x="17022" y="14979"/>
                  <a:pt x="17003" y="15382"/>
                </a:cubicBezTo>
                <a:cubicBezTo>
                  <a:pt x="16955" y="16384"/>
                  <a:pt x="16765" y="16344"/>
                  <a:pt x="16678" y="15314"/>
                </a:cubicBezTo>
                <a:cubicBezTo>
                  <a:pt x="16639" y="14849"/>
                  <a:pt x="16602" y="14600"/>
                  <a:pt x="16596" y="14775"/>
                </a:cubicBezTo>
                <a:cubicBezTo>
                  <a:pt x="16590" y="14951"/>
                  <a:pt x="16512" y="14889"/>
                  <a:pt x="16422" y="14638"/>
                </a:cubicBezTo>
                <a:cubicBezTo>
                  <a:pt x="16312" y="14331"/>
                  <a:pt x="16217" y="14315"/>
                  <a:pt x="16125" y="14558"/>
                </a:cubicBezTo>
                <a:cubicBezTo>
                  <a:pt x="15863" y="15250"/>
                  <a:pt x="14963" y="15141"/>
                  <a:pt x="14556" y="14374"/>
                </a:cubicBezTo>
                <a:cubicBezTo>
                  <a:pt x="14482" y="14234"/>
                  <a:pt x="14417" y="14170"/>
                  <a:pt x="14358" y="14168"/>
                </a:cubicBezTo>
                <a:close/>
                <a:moveTo>
                  <a:pt x="9385" y="14225"/>
                </a:moveTo>
                <a:cubicBezTo>
                  <a:pt x="9265" y="14124"/>
                  <a:pt x="9212" y="14475"/>
                  <a:pt x="9187" y="15520"/>
                </a:cubicBezTo>
                <a:cubicBezTo>
                  <a:pt x="9154" y="16857"/>
                  <a:pt x="9168" y="16919"/>
                  <a:pt x="9416" y="16711"/>
                </a:cubicBezTo>
                <a:cubicBezTo>
                  <a:pt x="9572" y="16579"/>
                  <a:pt x="9760" y="16711"/>
                  <a:pt x="9884" y="17032"/>
                </a:cubicBezTo>
                <a:cubicBezTo>
                  <a:pt x="10214" y="17882"/>
                  <a:pt x="10526" y="17563"/>
                  <a:pt x="10568" y="16333"/>
                </a:cubicBezTo>
                <a:cubicBezTo>
                  <a:pt x="10609" y="15108"/>
                  <a:pt x="10413" y="14536"/>
                  <a:pt x="10127" y="15050"/>
                </a:cubicBezTo>
                <a:cubicBezTo>
                  <a:pt x="9983" y="15309"/>
                  <a:pt x="9909" y="15267"/>
                  <a:pt x="9867" y="14901"/>
                </a:cubicBezTo>
                <a:cubicBezTo>
                  <a:pt x="9835" y="14624"/>
                  <a:pt x="9755" y="14394"/>
                  <a:pt x="9682" y="14386"/>
                </a:cubicBezTo>
                <a:cubicBezTo>
                  <a:pt x="9610" y="14378"/>
                  <a:pt x="9475" y="14301"/>
                  <a:pt x="9385" y="14225"/>
                </a:cubicBezTo>
                <a:close/>
                <a:moveTo>
                  <a:pt x="8404" y="14810"/>
                </a:moveTo>
                <a:cubicBezTo>
                  <a:pt x="8343" y="14796"/>
                  <a:pt x="8277" y="14842"/>
                  <a:pt x="8213" y="14958"/>
                </a:cubicBezTo>
                <a:cubicBezTo>
                  <a:pt x="8099" y="15164"/>
                  <a:pt x="7944" y="15188"/>
                  <a:pt x="7861" y="15016"/>
                </a:cubicBezTo>
                <a:cubicBezTo>
                  <a:pt x="7560" y="14392"/>
                  <a:pt x="7245" y="15756"/>
                  <a:pt x="7495" y="16596"/>
                </a:cubicBezTo>
                <a:cubicBezTo>
                  <a:pt x="7604" y="16962"/>
                  <a:pt x="7834" y="16893"/>
                  <a:pt x="7912" y="16470"/>
                </a:cubicBezTo>
                <a:cubicBezTo>
                  <a:pt x="7950" y="16266"/>
                  <a:pt x="8020" y="16184"/>
                  <a:pt x="8069" y="16287"/>
                </a:cubicBezTo>
                <a:cubicBezTo>
                  <a:pt x="8119" y="16390"/>
                  <a:pt x="8189" y="16233"/>
                  <a:pt x="8223" y="15932"/>
                </a:cubicBezTo>
                <a:cubicBezTo>
                  <a:pt x="8315" y="15131"/>
                  <a:pt x="8503" y="15262"/>
                  <a:pt x="8616" y="16207"/>
                </a:cubicBezTo>
                <a:cubicBezTo>
                  <a:pt x="8713" y="17016"/>
                  <a:pt x="8715" y="17018"/>
                  <a:pt x="8722" y="16253"/>
                </a:cubicBezTo>
                <a:cubicBezTo>
                  <a:pt x="8729" y="15434"/>
                  <a:pt x="8586" y="14850"/>
                  <a:pt x="8404" y="14810"/>
                </a:cubicBezTo>
                <a:close/>
                <a:moveTo>
                  <a:pt x="6863" y="18314"/>
                </a:moveTo>
                <a:cubicBezTo>
                  <a:pt x="6709" y="18314"/>
                  <a:pt x="6658" y="18571"/>
                  <a:pt x="6658" y="19345"/>
                </a:cubicBezTo>
                <a:cubicBezTo>
                  <a:pt x="6658" y="19916"/>
                  <a:pt x="6687" y="20487"/>
                  <a:pt x="6726" y="20617"/>
                </a:cubicBezTo>
                <a:cubicBezTo>
                  <a:pt x="6868" y="21094"/>
                  <a:pt x="7304" y="20718"/>
                  <a:pt x="7269" y="20147"/>
                </a:cubicBezTo>
                <a:cubicBezTo>
                  <a:pt x="7195" y="18915"/>
                  <a:pt x="7060" y="18314"/>
                  <a:pt x="6863" y="18314"/>
                </a:cubicBezTo>
                <a:close/>
                <a:moveTo>
                  <a:pt x="8076" y="18314"/>
                </a:moveTo>
                <a:cubicBezTo>
                  <a:pt x="7965" y="18305"/>
                  <a:pt x="7845" y="18435"/>
                  <a:pt x="7796" y="18704"/>
                </a:cubicBezTo>
                <a:cubicBezTo>
                  <a:pt x="7756" y="18923"/>
                  <a:pt x="7771" y="19274"/>
                  <a:pt x="7833" y="19483"/>
                </a:cubicBezTo>
                <a:cubicBezTo>
                  <a:pt x="7896" y="19691"/>
                  <a:pt x="7925" y="20082"/>
                  <a:pt x="7895" y="20342"/>
                </a:cubicBezTo>
                <a:cubicBezTo>
                  <a:pt x="7831" y="20902"/>
                  <a:pt x="8812" y="20992"/>
                  <a:pt x="9019" y="20445"/>
                </a:cubicBezTo>
                <a:cubicBezTo>
                  <a:pt x="9097" y="20240"/>
                  <a:pt x="9173" y="20246"/>
                  <a:pt x="9214" y="20468"/>
                </a:cubicBezTo>
                <a:cubicBezTo>
                  <a:pt x="9251" y="20667"/>
                  <a:pt x="9677" y="20831"/>
                  <a:pt x="10161" y="20834"/>
                </a:cubicBezTo>
                <a:cubicBezTo>
                  <a:pt x="10909" y="20840"/>
                  <a:pt x="11032" y="20752"/>
                  <a:pt x="10978" y="20273"/>
                </a:cubicBezTo>
                <a:cubicBezTo>
                  <a:pt x="10942" y="19963"/>
                  <a:pt x="10910" y="19358"/>
                  <a:pt x="10909" y="18921"/>
                </a:cubicBezTo>
                <a:cubicBezTo>
                  <a:pt x="10908" y="18314"/>
                  <a:pt x="10885" y="18241"/>
                  <a:pt x="10810" y="18635"/>
                </a:cubicBezTo>
                <a:cubicBezTo>
                  <a:pt x="10687" y="19286"/>
                  <a:pt x="10027" y="19374"/>
                  <a:pt x="9956" y="18750"/>
                </a:cubicBezTo>
                <a:cubicBezTo>
                  <a:pt x="9918" y="18416"/>
                  <a:pt x="9867" y="18395"/>
                  <a:pt x="9768" y="18669"/>
                </a:cubicBezTo>
                <a:cubicBezTo>
                  <a:pt x="9566" y="19231"/>
                  <a:pt x="8373" y="19298"/>
                  <a:pt x="8319" y="18750"/>
                </a:cubicBezTo>
                <a:cubicBezTo>
                  <a:pt x="8291" y="18474"/>
                  <a:pt x="8188" y="18324"/>
                  <a:pt x="8076" y="18314"/>
                </a:cubicBezTo>
                <a:close/>
                <a:moveTo>
                  <a:pt x="12003" y="18452"/>
                </a:moveTo>
                <a:cubicBezTo>
                  <a:pt x="11520" y="18485"/>
                  <a:pt x="11512" y="18509"/>
                  <a:pt x="11494" y="19769"/>
                </a:cubicBezTo>
                <a:cubicBezTo>
                  <a:pt x="11475" y="21017"/>
                  <a:pt x="11476" y="21033"/>
                  <a:pt x="11548" y="19964"/>
                </a:cubicBezTo>
                <a:cubicBezTo>
                  <a:pt x="11637" y="18656"/>
                  <a:pt x="11828" y="18637"/>
                  <a:pt x="11877" y="19941"/>
                </a:cubicBezTo>
                <a:cubicBezTo>
                  <a:pt x="11908" y="20772"/>
                  <a:pt x="11957" y="20869"/>
                  <a:pt x="12379" y="20869"/>
                </a:cubicBezTo>
                <a:cubicBezTo>
                  <a:pt x="12766" y="20869"/>
                  <a:pt x="12863" y="20733"/>
                  <a:pt x="12912" y="20101"/>
                </a:cubicBezTo>
                <a:cubicBezTo>
                  <a:pt x="12976" y="19277"/>
                  <a:pt x="13206" y="19464"/>
                  <a:pt x="13206" y="20342"/>
                </a:cubicBezTo>
                <a:cubicBezTo>
                  <a:pt x="13206" y="20684"/>
                  <a:pt x="13318" y="20869"/>
                  <a:pt x="13531" y="20869"/>
                </a:cubicBezTo>
                <a:cubicBezTo>
                  <a:pt x="13743" y="20869"/>
                  <a:pt x="13859" y="20684"/>
                  <a:pt x="13859" y="20342"/>
                </a:cubicBezTo>
                <a:cubicBezTo>
                  <a:pt x="13859" y="19515"/>
                  <a:pt x="14070" y="19284"/>
                  <a:pt x="14153" y="20021"/>
                </a:cubicBezTo>
                <a:cubicBezTo>
                  <a:pt x="14194" y="20386"/>
                  <a:pt x="14305" y="20887"/>
                  <a:pt x="14399" y="21132"/>
                </a:cubicBezTo>
                <a:cubicBezTo>
                  <a:pt x="14493" y="21377"/>
                  <a:pt x="14677" y="21584"/>
                  <a:pt x="14812" y="21590"/>
                </a:cubicBezTo>
                <a:cubicBezTo>
                  <a:pt x="15020" y="21600"/>
                  <a:pt x="15058" y="21406"/>
                  <a:pt x="15058" y="20353"/>
                </a:cubicBezTo>
                <a:lnTo>
                  <a:pt x="15058" y="19105"/>
                </a:lnTo>
                <a:lnTo>
                  <a:pt x="13852" y="19151"/>
                </a:lnTo>
                <a:cubicBezTo>
                  <a:pt x="13129" y="19172"/>
                  <a:pt x="12615" y="19022"/>
                  <a:pt x="12570" y="18795"/>
                </a:cubicBezTo>
                <a:cubicBezTo>
                  <a:pt x="12530" y="18587"/>
                  <a:pt x="12273" y="18433"/>
                  <a:pt x="12003" y="1845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6" name="Immagine" descr="Immagin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489384" y="5808133"/>
            <a:ext cx="2692401" cy="68580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CoeGSS"/>
          <p:cNvSpPr txBox="1"/>
          <p:nvPr/>
        </p:nvSpPr>
        <p:spPr>
          <a:xfrm>
            <a:off x="8350332" y="8096249"/>
            <a:ext cx="2061469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/>
            </a:lvl1pPr>
          </a:lstStyle>
          <a:p>
            <a:pPr/>
            <a:r>
              <a:t>CoeGSS</a:t>
            </a:r>
          </a:p>
        </p:txBody>
      </p:sp>
      <p:grpSp>
        <p:nvGrpSpPr>
          <p:cNvPr id="166" name="Gruppo"/>
          <p:cNvGrpSpPr/>
          <p:nvPr/>
        </p:nvGrpSpPr>
        <p:grpSpPr>
          <a:xfrm>
            <a:off x="1426994" y="9359900"/>
            <a:ext cx="10802962" cy="423439"/>
            <a:chOff x="0" y="0"/>
            <a:chExt cx="10802961" cy="423438"/>
          </a:xfrm>
        </p:grpSpPr>
        <p:grpSp>
          <p:nvGrpSpPr>
            <p:cNvPr id="162" name="Group 23"/>
            <p:cNvGrpSpPr/>
            <p:nvPr/>
          </p:nvGrpSpPr>
          <p:grpSpPr>
            <a:xfrm>
              <a:off x="-1" y="0"/>
              <a:ext cx="3413435" cy="423439"/>
              <a:chOff x="0" y="0"/>
              <a:chExt cx="3413433" cy="423438"/>
            </a:xfrm>
          </p:grpSpPr>
          <p:grpSp>
            <p:nvGrpSpPr>
              <p:cNvPr id="160" name="Group 27"/>
              <p:cNvGrpSpPr/>
              <p:nvPr/>
            </p:nvGrpSpPr>
            <p:grpSpPr>
              <a:xfrm>
                <a:off x="0" y="-1"/>
                <a:ext cx="1850543" cy="423440"/>
                <a:chOff x="0" y="0"/>
                <a:chExt cx="1850542" cy="423438"/>
              </a:xfrm>
            </p:grpSpPr>
            <p:sp>
              <p:nvSpPr>
                <p:cNvPr id="158" name="TextBox 29"/>
                <p:cNvSpPr txBox="1"/>
                <p:nvPr/>
              </p:nvSpPr>
              <p:spPr>
                <a:xfrm>
                  <a:off x="0" y="-1"/>
                  <a:ext cx="955251" cy="3708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imt.lu/gc</a:t>
                  </a:r>
                </a:p>
              </p:txBody>
            </p:sp>
            <p:pic>
              <p:nvPicPr>
                <p:cNvPr id="159" name="Picture 30" descr="Picture 30"/>
                <p:cNvPicPr>
                  <a:picLocks noChangeAspect="1"/>
                </p:cNvPicPr>
                <p:nvPr/>
              </p:nvPicPr>
              <p:blipFill>
                <a:blip r:embed="rId9">
                  <a:extLst/>
                </a:blip>
                <a:stretch>
                  <a:fillRect/>
                </a:stretch>
              </p:blipFill>
              <p:spPr>
                <a:xfrm>
                  <a:off x="988333" y="16283"/>
                  <a:ext cx="862210" cy="40715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61" name="TextBox 28"/>
              <p:cNvSpPr txBox="1"/>
              <p:nvPr/>
            </p:nvSpPr>
            <p:spPr>
              <a:xfrm>
                <a:off x="1514315" y="16712"/>
                <a:ext cx="1899119" cy="370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l" defTabSz="457200">
                  <a:defRPr sz="18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@GuidoCaldarelli</a:t>
                </a:r>
              </a:p>
            </p:txBody>
          </p:sp>
        </p:grpSp>
        <p:grpSp>
          <p:nvGrpSpPr>
            <p:cNvPr id="165" name="Group 24"/>
            <p:cNvGrpSpPr/>
            <p:nvPr/>
          </p:nvGrpSpPr>
          <p:grpSpPr>
            <a:xfrm>
              <a:off x="7555974" y="26299"/>
              <a:ext cx="3246988" cy="370841"/>
              <a:chOff x="0" y="0"/>
              <a:chExt cx="3246986" cy="370840"/>
            </a:xfrm>
          </p:grpSpPr>
          <p:sp>
            <p:nvSpPr>
              <p:cNvPr id="163" name="TextBox 25"/>
              <p:cNvSpPr txBox="1"/>
              <p:nvPr/>
            </p:nvSpPr>
            <p:spPr>
              <a:xfrm>
                <a:off x="268156" y="0"/>
                <a:ext cx="2978831" cy="370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l" defTabSz="457200">
                  <a:defRPr sz="18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Guido.Caldarelli@imtlucca.it</a:t>
                </a:r>
              </a:p>
            </p:txBody>
          </p:sp>
          <p:pic>
            <p:nvPicPr>
              <p:cNvPr id="164" name="Picture 26" descr="Picture 26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57241"/>
                <a:ext cx="296807" cy="2968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67" name="Picture 3" descr="Picture 3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25973" y="9420984"/>
            <a:ext cx="284231" cy="2842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" grpId="3"/>
      <p:bldP build="whole" bldLvl="1" animBg="1" rev="0" advAuto="0" spid="156" grpId="1"/>
      <p:bldP build="whole" bldLvl="1" animBg="1" rev="0" advAuto="0" spid="151" grpId="2"/>
      <p:bldP build="whole" bldLvl="1" animBg="1" rev="0" advAuto="0" spid="153" grpId="4"/>
      <p:bldP build="whole" bldLvl="1" animBg="1" rev="0" advAuto="0" spid="155" grpId="5"/>
      <p:bldP build="whole" bldLvl="1" animBg="1" rev="0" advAuto="0" spid="157" grpId="6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Numero diapositiva"/>
          <p:cNvSpPr txBox="1"/>
          <p:nvPr>
            <p:ph type="sldNum" sz="quarter" idx="2"/>
          </p:nvPr>
        </p:nvSpPr>
        <p:spPr>
          <a:xfrm>
            <a:off x="6381749" y="93599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23" name="Gruppo"/>
          <p:cNvGrpSpPr/>
          <p:nvPr/>
        </p:nvGrpSpPr>
        <p:grpSpPr>
          <a:xfrm>
            <a:off x="458633" y="452727"/>
            <a:ext cx="12115093" cy="828478"/>
            <a:chOff x="-20420" y="72267"/>
            <a:chExt cx="12115092" cy="828476"/>
          </a:xfrm>
        </p:grpSpPr>
        <p:pic>
          <p:nvPicPr>
            <p:cNvPr id="421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12572" y="72267"/>
              <a:ext cx="9182101" cy="774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2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75" t="3420" r="1866" b="4022"/>
            <a:stretch>
              <a:fillRect/>
            </a:stretch>
          </p:blipFill>
          <p:spPr>
            <a:xfrm>
              <a:off x="-20421" y="89134"/>
              <a:ext cx="2061045" cy="8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8384" y="0"/>
                  </a:moveTo>
                  <a:lnTo>
                    <a:pt x="4203" y="42"/>
                  </a:lnTo>
                  <a:cubicBezTo>
                    <a:pt x="59" y="76"/>
                    <a:pt x="17" y="72"/>
                    <a:pt x="17" y="338"/>
                  </a:cubicBezTo>
                  <a:cubicBezTo>
                    <a:pt x="17" y="603"/>
                    <a:pt x="62" y="610"/>
                    <a:pt x="4082" y="676"/>
                  </a:cubicBezTo>
                  <a:lnTo>
                    <a:pt x="8147" y="739"/>
                  </a:lnTo>
                  <a:lnTo>
                    <a:pt x="8147" y="10869"/>
                  </a:lnTo>
                  <a:lnTo>
                    <a:pt x="8147" y="20998"/>
                  </a:lnTo>
                  <a:lnTo>
                    <a:pt x="4086" y="21061"/>
                  </a:lnTo>
                  <a:cubicBezTo>
                    <a:pt x="270" y="21124"/>
                    <a:pt x="18" y="21147"/>
                    <a:pt x="1" y="21368"/>
                  </a:cubicBezTo>
                  <a:cubicBezTo>
                    <a:pt x="-16" y="21590"/>
                    <a:pt x="214" y="21600"/>
                    <a:pt x="4186" y="21600"/>
                  </a:cubicBezTo>
                  <a:lnTo>
                    <a:pt x="8384" y="21600"/>
                  </a:lnTo>
                  <a:lnTo>
                    <a:pt x="8384" y="10805"/>
                  </a:lnTo>
                  <a:lnTo>
                    <a:pt x="8384" y="0"/>
                  </a:lnTo>
                  <a:close/>
                  <a:moveTo>
                    <a:pt x="15354" y="1996"/>
                  </a:moveTo>
                  <a:lnTo>
                    <a:pt x="15354" y="3464"/>
                  </a:lnTo>
                  <a:cubicBezTo>
                    <a:pt x="15354" y="4268"/>
                    <a:pt x="15371" y="4965"/>
                    <a:pt x="15391" y="5017"/>
                  </a:cubicBezTo>
                  <a:cubicBezTo>
                    <a:pt x="15412" y="5069"/>
                    <a:pt x="15573" y="5102"/>
                    <a:pt x="15749" y="5080"/>
                  </a:cubicBezTo>
                  <a:cubicBezTo>
                    <a:pt x="15990" y="5051"/>
                    <a:pt x="16065" y="4990"/>
                    <a:pt x="16065" y="4838"/>
                  </a:cubicBezTo>
                  <a:cubicBezTo>
                    <a:pt x="16065" y="4692"/>
                    <a:pt x="16005" y="4637"/>
                    <a:pt x="15853" y="4637"/>
                  </a:cubicBezTo>
                  <a:lnTo>
                    <a:pt x="15645" y="4637"/>
                  </a:lnTo>
                  <a:lnTo>
                    <a:pt x="15645" y="3359"/>
                  </a:lnTo>
                  <a:lnTo>
                    <a:pt x="15645" y="2081"/>
                  </a:lnTo>
                  <a:lnTo>
                    <a:pt x="15499" y="2039"/>
                  </a:lnTo>
                  <a:lnTo>
                    <a:pt x="15354" y="1996"/>
                  </a:lnTo>
                  <a:close/>
                  <a:moveTo>
                    <a:pt x="9593" y="2017"/>
                  </a:moveTo>
                  <a:cubicBezTo>
                    <a:pt x="9347" y="2015"/>
                    <a:pt x="9217" y="2374"/>
                    <a:pt x="9240" y="2979"/>
                  </a:cubicBezTo>
                  <a:cubicBezTo>
                    <a:pt x="9254" y="3347"/>
                    <a:pt x="9295" y="3479"/>
                    <a:pt x="9469" y="3707"/>
                  </a:cubicBezTo>
                  <a:cubicBezTo>
                    <a:pt x="9627" y="3915"/>
                    <a:pt x="9681" y="4067"/>
                    <a:pt x="9681" y="4309"/>
                  </a:cubicBezTo>
                  <a:cubicBezTo>
                    <a:pt x="9681" y="4714"/>
                    <a:pt x="9526" y="4814"/>
                    <a:pt x="9390" y="4500"/>
                  </a:cubicBezTo>
                  <a:cubicBezTo>
                    <a:pt x="9231" y="4136"/>
                    <a:pt x="9089" y="4559"/>
                    <a:pt x="9240" y="4943"/>
                  </a:cubicBezTo>
                  <a:cubicBezTo>
                    <a:pt x="9307" y="5113"/>
                    <a:pt x="9552" y="5155"/>
                    <a:pt x="9739" y="5028"/>
                  </a:cubicBezTo>
                  <a:cubicBezTo>
                    <a:pt x="9800" y="4986"/>
                    <a:pt x="9886" y="4744"/>
                    <a:pt x="9934" y="4489"/>
                  </a:cubicBezTo>
                  <a:lnTo>
                    <a:pt x="10021" y="4014"/>
                  </a:lnTo>
                  <a:lnTo>
                    <a:pt x="10225" y="4563"/>
                  </a:lnTo>
                  <a:cubicBezTo>
                    <a:pt x="10406" y="5047"/>
                    <a:pt x="10456" y="5102"/>
                    <a:pt x="10678" y="5102"/>
                  </a:cubicBezTo>
                  <a:cubicBezTo>
                    <a:pt x="10977" y="5102"/>
                    <a:pt x="11131" y="4920"/>
                    <a:pt x="11131" y="4563"/>
                  </a:cubicBezTo>
                  <a:cubicBezTo>
                    <a:pt x="11131" y="4251"/>
                    <a:pt x="11087" y="4232"/>
                    <a:pt x="10948" y="4500"/>
                  </a:cubicBezTo>
                  <a:cubicBezTo>
                    <a:pt x="10785" y="4813"/>
                    <a:pt x="10625" y="4744"/>
                    <a:pt x="10470" y="4278"/>
                  </a:cubicBezTo>
                  <a:cubicBezTo>
                    <a:pt x="10356" y="3934"/>
                    <a:pt x="10335" y="3749"/>
                    <a:pt x="10358" y="3380"/>
                  </a:cubicBezTo>
                  <a:cubicBezTo>
                    <a:pt x="10413" y="2516"/>
                    <a:pt x="10702" y="2146"/>
                    <a:pt x="10948" y="2619"/>
                  </a:cubicBezTo>
                  <a:cubicBezTo>
                    <a:pt x="11085" y="2882"/>
                    <a:pt x="11115" y="2875"/>
                    <a:pt x="11148" y="2556"/>
                  </a:cubicBezTo>
                  <a:cubicBezTo>
                    <a:pt x="11166" y="2380"/>
                    <a:pt x="11141" y="2241"/>
                    <a:pt x="11077" y="2155"/>
                  </a:cubicBezTo>
                  <a:cubicBezTo>
                    <a:pt x="10947" y="1978"/>
                    <a:pt x="10532" y="1984"/>
                    <a:pt x="10375" y="2165"/>
                  </a:cubicBezTo>
                  <a:cubicBezTo>
                    <a:pt x="10220" y="2344"/>
                    <a:pt x="10075" y="2944"/>
                    <a:pt x="10075" y="3401"/>
                  </a:cubicBezTo>
                  <a:cubicBezTo>
                    <a:pt x="10075" y="3801"/>
                    <a:pt x="9984" y="4009"/>
                    <a:pt x="9938" y="3707"/>
                  </a:cubicBezTo>
                  <a:cubicBezTo>
                    <a:pt x="9921" y="3592"/>
                    <a:pt x="9800" y="3375"/>
                    <a:pt x="9672" y="3232"/>
                  </a:cubicBezTo>
                  <a:cubicBezTo>
                    <a:pt x="9437" y="2967"/>
                    <a:pt x="9368" y="2612"/>
                    <a:pt x="9523" y="2461"/>
                  </a:cubicBezTo>
                  <a:cubicBezTo>
                    <a:pt x="9568" y="2417"/>
                    <a:pt x="9663" y="2452"/>
                    <a:pt x="9735" y="2535"/>
                  </a:cubicBezTo>
                  <a:cubicBezTo>
                    <a:pt x="9842" y="2659"/>
                    <a:pt x="9874" y="2647"/>
                    <a:pt x="9901" y="2472"/>
                  </a:cubicBezTo>
                  <a:cubicBezTo>
                    <a:pt x="9943" y="2190"/>
                    <a:pt x="9827" y="2020"/>
                    <a:pt x="9593" y="2017"/>
                  </a:cubicBezTo>
                  <a:close/>
                  <a:moveTo>
                    <a:pt x="11422" y="2017"/>
                  </a:moveTo>
                  <a:cubicBezTo>
                    <a:pt x="11354" y="2017"/>
                    <a:pt x="11290" y="2083"/>
                    <a:pt x="11281" y="2155"/>
                  </a:cubicBezTo>
                  <a:cubicBezTo>
                    <a:pt x="11271" y="2227"/>
                    <a:pt x="11272" y="2916"/>
                    <a:pt x="11281" y="3697"/>
                  </a:cubicBezTo>
                  <a:cubicBezTo>
                    <a:pt x="11297" y="5069"/>
                    <a:pt x="11298" y="5121"/>
                    <a:pt x="11410" y="5080"/>
                  </a:cubicBezTo>
                  <a:cubicBezTo>
                    <a:pt x="11504" y="5046"/>
                    <a:pt x="11534" y="4929"/>
                    <a:pt x="11555" y="4436"/>
                  </a:cubicBezTo>
                  <a:lnTo>
                    <a:pt x="11580" y="3824"/>
                  </a:lnTo>
                  <a:lnTo>
                    <a:pt x="11817" y="3824"/>
                  </a:lnTo>
                  <a:lnTo>
                    <a:pt x="12054" y="3824"/>
                  </a:lnTo>
                  <a:lnTo>
                    <a:pt x="12058" y="4436"/>
                  </a:lnTo>
                  <a:cubicBezTo>
                    <a:pt x="12061" y="4939"/>
                    <a:pt x="12077" y="5038"/>
                    <a:pt x="12162" y="5038"/>
                  </a:cubicBezTo>
                  <a:cubicBezTo>
                    <a:pt x="12255" y="5038"/>
                    <a:pt x="12265" y="4914"/>
                    <a:pt x="12278" y="3528"/>
                  </a:cubicBezTo>
                  <a:cubicBezTo>
                    <a:pt x="12292" y="2102"/>
                    <a:pt x="12290" y="2017"/>
                    <a:pt x="12191" y="2017"/>
                  </a:cubicBezTo>
                  <a:cubicBezTo>
                    <a:pt x="12106" y="2017"/>
                    <a:pt x="12084" y="2123"/>
                    <a:pt x="12070" y="2588"/>
                  </a:cubicBezTo>
                  <a:lnTo>
                    <a:pt x="12054" y="3158"/>
                  </a:lnTo>
                  <a:lnTo>
                    <a:pt x="11817" y="3158"/>
                  </a:lnTo>
                  <a:lnTo>
                    <a:pt x="11580" y="3158"/>
                  </a:lnTo>
                  <a:lnTo>
                    <a:pt x="11563" y="2588"/>
                  </a:lnTo>
                  <a:cubicBezTo>
                    <a:pt x="11549" y="2090"/>
                    <a:pt x="11531" y="2017"/>
                    <a:pt x="11422" y="2017"/>
                  </a:cubicBezTo>
                  <a:close/>
                  <a:moveTo>
                    <a:pt x="14560" y="2017"/>
                  </a:moveTo>
                  <a:cubicBezTo>
                    <a:pt x="14268" y="2017"/>
                    <a:pt x="14064" y="2311"/>
                    <a:pt x="13957" y="2884"/>
                  </a:cubicBezTo>
                  <a:cubicBezTo>
                    <a:pt x="13909" y="3145"/>
                    <a:pt x="13861" y="3359"/>
                    <a:pt x="13849" y="3359"/>
                  </a:cubicBezTo>
                  <a:cubicBezTo>
                    <a:pt x="13838" y="3359"/>
                    <a:pt x="13786" y="3145"/>
                    <a:pt x="13737" y="2884"/>
                  </a:cubicBezTo>
                  <a:cubicBezTo>
                    <a:pt x="13688" y="2622"/>
                    <a:pt x="13582" y="2325"/>
                    <a:pt x="13500" y="2218"/>
                  </a:cubicBezTo>
                  <a:cubicBezTo>
                    <a:pt x="13198" y="1821"/>
                    <a:pt x="12685" y="2072"/>
                    <a:pt x="12557" y="2683"/>
                  </a:cubicBezTo>
                  <a:cubicBezTo>
                    <a:pt x="12496" y="2972"/>
                    <a:pt x="12491" y="3975"/>
                    <a:pt x="12548" y="4341"/>
                  </a:cubicBezTo>
                  <a:cubicBezTo>
                    <a:pt x="12569" y="4473"/>
                    <a:pt x="12657" y="4693"/>
                    <a:pt x="12744" y="4838"/>
                  </a:cubicBezTo>
                  <a:cubicBezTo>
                    <a:pt x="12845" y="5007"/>
                    <a:pt x="12990" y="5101"/>
                    <a:pt x="13155" y="5102"/>
                  </a:cubicBezTo>
                  <a:cubicBezTo>
                    <a:pt x="13376" y="5102"/>
                    <a:pt x="13436" y="5047"/>
                    <a:pt x="13579" y="4669"/>
                  </a:cubicBezTo>
                  <a:cubicBezTo>
                    <a:pt x="13671" y="4427"/>
                    <a:pt x="13768" y="4105"/>
                    <a:pt x="13799" y="3961"/>
                  </a:cubicBezTo>
                  <a:cubicBezTo>
                    <a:pt x="13853" y="3719"/>
                    <a:pt x="13866" y="3737"/>
                    <a:pt x="13953" y="4204"/>
                  </a:cubicBezTo>
                  <a:cubicBezTo>
                    <a:pt x="14068" y="4819"/>
                    <a:pt x="14267" y="5102"/>
                    <a:pt x="14585" y="5102"/>
                  </a:cubicBezTo>
                  <a:cubicBezTo>
                    <a:pt x="14909" y="5102"/>
                    <a:pt x="15137" y="4607"/>
                    <a:pt x="15179" y="3802"/>
                  </a:cubicBezTo>
                  <a:cubicBezTo>
                    <a:pt x="15238" y="2694"/>
                    <a:pt x="15003" y="2017"/>
                    <a:pt x="14560" y="2017"/>
                  </a:cubicBezTo>
                  <a:close/>
                  <a:moveTo>
                    <a:pt x="14589" y="2429"/>
                  </a:moveTo>
                  <a:cubicBezTo>
                    <a:pt x="14668" y="2448"/>
                    <a:pt x="14749" y="2549"/>
                    <a:pt x="14818" y="2736"/>
                  </a:cubicBezTo>
                  <a:cubicBezTo>
                    <a:pt x="14967" y="3139"/>
                    <a:pt x="14968" y="3880"/>
                    <a:pt x="14822" y="4352"/>
                  </a:cubicBezTo>
                  <a:cubicBezTo>
                    <a:pt x="14591" y="5098"/>
                    <a:pt x="14194" y="4580"/>
                    <a:pt x="14194" y="3538"/>
                  </a:cubicBezTo>
                  <a:cubicBezTo>
                    <a:pt x="14194" y="2926"/>
                    <a:pt x="14339" y="2509"/>
                    <a:pt x="14510" y="2440"/>
                  </a:cubicBezTo>
                  <a:cubicBezTo>
                    <a:pt x="14536" y="2430"/>
                    <a:pt x="14563" y="2423"/>
                    <a:pt x="14589" y="2429"/>
                  </a:cubicBezTo>
                  <a:close/>
                  <a:moveTo>
                    <a:pt x="13172" y="2450"/>
                  </a:moveTo>
                  <a:cubicBezTo>
                    <a:pt x="13443" y="2540"/>
                    <a:pt x="13639" y="3567"/>
                    <a:pt x="13396" y="4352"/>
                  </a:cubicBezTo>
                  <a:cubicBezTo>
                    <a:pt x="13324" y="4586"/>
                    <a:pt x="13239" y="4700"/>
                    <a:pt x="13139" y="4700"/>
                  </a:cubicBezTo>
                  <a:cubicBezTo>
                    <a:pt x="12807" y="4700"/>
                    <a:pt x="12634" y="3324"/>
                    <a:pt x="12889" y="2715"/>
                  </a:cubicBezTo>
                  <a:cubicBezTo>
                    <a:pt x="12982" y="2492"/>
                    <a:pt x="13082" y="2421"/>
                    <a:pt x="13172" y="2450"/>
                  </a:cubicBezTo>
                  <a:close/>
                  <a:moveTo>
                    <a:pt x="4415" y="6612"/>
                  </a:moveTo>
                  <a:cubicBezTo>
                    <a:pt x="4404" y="6606"/>
                    <a:pt x="4390" y="6623"/>
                    <a:pt x="4377" y="6644"/>
                  </a:cubicBezTo>
                  <a:cubicBezTo>
                    <a:pt x="4350" y="6686"/>
                    <a:pt x="4194" y="7362"/>
                    <a:pt x="4028" y="8154"/>
                  </a:cubicBezTo>
                  <a:cubicBezTo>
                    <a:pt x="3144" y="12378"/>
                    <a:pt x="3062" y="12749"/>
                    <a:pt x="3002" y="12749"/>
                  </a:cubicBezTo>
                  <a:cubicBezTo>
                    <a:pt x="2962" y="12749"/>
                    <a:pt x="2485" y="10535"/>
                    <a:pt x="1909" y="7658"/>
                  </a:cubicBezTo>
                  <a:cubicBezTo>
                    <a:pt x="1652" y="6379"/>
                    <a:pt x="1565" y="6345"/>
                    <a:pt x="1514" y="7520"/>
                  </a:cubicBezTo>
                  <a:cubicBezTo>
                    <a:pt x="1493" y="8000"/>
                    <a:pt x="1447" y="8880"/>
                    <a:pt x="1414" y="9485"/>
                  </a:cubicBezTo>
                  <a:cubicBezTo>
                    <a:pt x="1381" y="10090"/>
                    <a:pt x="1348" y="10757"/>
                    <a:pt x="1339" y="10964"/>
                  </a:cubicBezTo>
                  <a:cubicBezTo>
                    <a:pt x="1326" y="11291"/>
                    <a:pt x="1269" y="12207"/>
                    <a:pt x="1123" y="14470"/>
                  </a:cubicBezTo>
                  <a:lnTo>
                    <a:pt x="1086" y="15051"/>
                  </a:lnTo>
                  <a:lnTo>
                    <a:pt x="1293" y="15009"/>
                  </a:lnTo>
                  <a:lnTo>
                    <a:pt x="1497" y="14956"/>
                  </a:lnTo>
                  <a:lnTo>
                    <a:pt x="1510" y="14154"/>
                  </a:lnTo>
                  <a:cubicBezTo>
                    <a:pt x="1531" y="12865"/>
                    <a:pt x="1705" y="9842"/>
                    <a:pt x="1759" y="9802"/>
                  </a:cubicBezTo>
                  <a:cubicBezTo>
                    <a:pt x="1786" y="9782"/>
                    <a:pt x="1955" y="10504"/>
                    <a:pt x="2137" y="11397"/>
                  </a:cubicBezTo>
                  <a:cubicBezTo>
                    <a:pt x="2319" y="12289"/>
                    <a:pt x="2454" y="13013"/>
                    <a:pt x="2436" y="13013"/>
                  </a:cubicBezTo>
                  <a:cubicBezTo>
                    <a:pt x="2419" y="13013"/>
                    <a:pt x="2439" y="13127"/>
                    <a:pt x="2482" y="13256"/>
                  </a:cubicBezTo>
                  <a:cubicBezTo>
                    <a:pt x="2525" y="13385"/>
                    <a:pt x="2628" y="13835"/>
                    <a:pt x="2711" y="14259"/>
                  </a:cubicBezTo>
                  <a:cubicBezTo>
                    <a:pt x="2793" y="14683"/>
                    <a:pt x="2887" y="15030"/>
                    <a:pt x="2918" y="15030"/>
                  </a:cubicBezTo>
                  <a:cubicBezTo>
                    <a:pt x="2950" y="15030"/>
                    <a:pt x="3103" y="14376"/>
                    <a:pt x="3255" y="13583"/>
                  </a:cubicBezTo>
                  <a:cubicBezTo>
                    <a:pt x="3720" y="11167"/>
                    <a:pt x="4066" y="9633"/>
                    <a:pt x="4115" y="9760"/>
                  </a:cubicBezTo>
                  <a:cubicBezTo>
                    <a:pt x="4141" y="9825"/>
                    <a:pt x="4187" y="10508"/>
                    <a:pt x="4219" y="11281"/>
                  </a:cubicBezTo>
                  <a:cubicBezTo>
                    <a:pt x="4251" y="12053"/>
                    <a:pt x="4288" y="12775"/>
                    <a:pt x="4302" y="12886"/>
                  </a:cubicBezTo>
                  <a:cubicBezTo>
                    <a:pt x="4317" y="12997"/>
                    <a:pt x="4335" y="13510"/>
                    <a:pt x="4340" y="14027"/>
                  </a:cubicBezTo>
                  <a:lnTo>
                    <a:pt x="4348" y="14956"/>
                  </a:lnTo>
                  <a:lnTo>
                    <a:pt x="4577" y="15009"/>
                  </a:lnTo>
                  <a:cubicBezTo>
                    <a:pt x="4704" y="15032"/>
                    <a:pt x="4830" y="14995"/>
                    <a:pt x="4851" y="14935"/>
                  </a:cubicBezTo>
                  <a:cubicBezTo>
                    <a:pt x="4873" y="14875"/>
                    <a:pt x="4859" y="14279"/>
                    <a:pt x="4822" y="13615"/>
                  </a:cubicBezTo>
                  <a:cubicBezTo>
                    <a:pt x="4785" y="12951"/>
                    <a:pt x="4730" y="11807"/>
                    <a:pt x="4697" y="11069"/>
                  </a:cubicBezTo>
                  <a:cubicBezTo>
                    <a:pt x="4539" y="7468"/>
                    <a:pt x="4493" y="6651"/>
                    <a:pt x="4415" y="6612"/>
                  </a:cubicBezTo>
                  <a:close/>
                  <a:moveTo>
                    <a:pt x="6322" y="6739"/>
                  </a:moveTo>
                  <a:lnTo>
                    <a:pt x="5138" y="6781"/>
                  </a:lnTo>
                  <a:lnTo>
                    <a:pt x="5138" y="7246"/>
                  </a:lnTo>
                  <a:lnTo>
                    <a:pt x="5138" y="7711"/>
                  </a:lnTo>
                  <a:lnTo>
                    <a:pt x="5404" y="7658"/>
                  </a:lnTo>
                  <a:cubicBezTo>
                    <a:pt x="5549" y="7628"/>
                    <a:pt x="5762" y="7599"/>
                    <a:pt x="5878" y="7594"/>
                  </a:cubicBezTo>
                  <a:lnTo>
                    <a:pt x="6090" y="7584"/>
                  </a:lnTo>
                  <a:lnTo>
                    <a:pt x="6098" y="11207"/>
                  </a:lnTo>
                  <a:cubicBezTo>
                    <a:pt x="6103" y="13198"/>
                    <a:pt x="6108" y="14876"/>
                    <a:pt x="6110" y="14935"/>
                  </a:cubicBezTo>
                  <a:cubicBezTo>
                    <a:pt x="6113" y="14995"/>
                    <a:pt x="6230" y="15021"/>
                    <a:pt x="6368" y="14999"/>
                  </a:cubicBezTo>
                  <a:lnTo>
                    <a:pt x="6617" y="14956"/>
                  </a:lnTo>
                  <a:lnTo>
                    <a:pt x="6617" y="11270"/>
                  </a:lnTo>
                  <a:lnTo>
                    <a:pt x="6617" y="7584"/>
                  </a:lnTo>
                  <a:lnTo>
                    <a:pt x="6829" y="7594"/>
                  </a:lnTo>
                  <a:cubicBezTo>
                    <a:pt x="6946" y="7599"/>
                    <a:pt x="7156" y="7628"/>
                    <a:pt x="7299" y="7658"/>
                  </a:cubicBezTo>
                  <a:cubicBezTo>
                    <a:pt x="7545" y="7709"/>
                    <a:pt x="7563" y="7689"/>
                    <a:pt x="7598" y="7351"/>
                  </a:cubicBezTo>
                  <a:cubicBezTo>
                    <a:pt x="7623" y="7120"/>
                    <a:pt x="7613" y="6947"/>
                    <a:pt x="7569" y="6855"/>
                  </a:cubicBezTo>
                  <a:cubicBezTo>
                    <a:pt x="7525" y="6762"/>
                    <a:pt x="7098" y="6715"/>
                    <a:pt x="6322" y="6739"/>
                  </a:cubicBezTo>
                  <a:close/>
                  <a:moveTo>
                    <a:pt x="22" y="6781"/>
                  </a:moveTo>
                  <a:lnTo>
                    <a:pt x="22" y="10848"/>
                  </a:lnTo>
                  <a:cubicBezTo>
                    <a:pt x="21" y="13085"/>
                    <a:pt x="29" y="14943"/>
                    <a:pt x="42" y="14977"/>
                  </a:cubicBezTo>
                  <a:cubicBezTo>
                    <a:pt x="56" y="15012"/>
                    <a:pt x="171" y="15020"/>
                    <a:pt x="296" y="14999"/>
                  </a:cubicBezTo>
                  <a:lnTo>
                    <a:pt x="520" y="14956"/>
                  </a:lnTo>
                  <a:lnTo>
                    <a:pt x="524" y="10869"/>
                  </a:lnTo>
                  <a:lnTo>
                    <a:pt x="524" y="6781"/>
                  </a:lnTo>
                  <a:lnTo>
                    <a:pt x="275" y="6781"/>
                  </a:lnTo>
                  <a:lnTo>
                    <a:pt x="22" y="6781"/>
                  </a:lnTo>
                  <a:close/>
                  <a:moveTo>
                    <a:pt x="16655" y="6834"/>
                  </a:moveTo>
                  <a:cubicBezTo>
                    <a:pt x="16574" y="6890"/>
                    <a:pt x="16454" y="7464"/>
                    <a:pt x="16247" y="8724"/>
                  </a:cubicBezTo>
                  <a:cubicBezTo>
                    <a:pt x="16181" y="9130"/>
                    <a:pt x="16109" y="9531"/>
                    <a:pt x="16085" y="9612"/>
                  </a:cubicBezTo>
                  <a:cubicBezTo>
                    <a:pt x="16062" y="9692"/>
                    <a:pt x="16058" y="9796"/>
                    <a:pt x="16077" y="9844"/>
                  </a:cubicBezTo>
                  <a:cubicBezTo>
                    <a:pt x="16170" y="10079"/>
                    <a:pt x="16309" y="9908"/>
                    <a:pt x="16339" y="9527"/>
                  </a:cubicBezTo>
                  <a:cubicBezTo>
                    <a:pt x="16406" y="8679"/>
                    <a:pt x="16692" y="8621"/>
                    <a:pt x="16846" y="9422"/>
                  </a:cubicBezTo>
                  <a:cubicBezTo>
                    <a:pt x="16937" y="9897"/>
                    <a:pt x="16953" y="9911"/>
                    <a:pt x="17203" y="9897"/>
                  </a:cubicBezTo>
                  <a:lnTo>
                    <a:pt x="17465" y="9886"/>
                  </a:lnTo>
                  <a:lnTo>
                    <a:pt x="17465" y="9179"/>
                  </a:lnTo>
                  <a:cubicBezTo>
                    <a:pt x="17465" y="8790"/>
                    <a:pt x="17486" y="8436"/>
                    <a:pt x="17511" y="8397"/>
                  </a:cubicBezTo>
                  <a:cubicBezTo>
                    <a:pt x="17535" y="8359"/>
                    <a:pt x="17693" y="8697"/>
                    <a:pt x="17860" y="9136"/>
                  </a:cubicBezTo>
                  <a:cubicBezTo>
                    <a:pt x="18027" y="9576"/>
                    <a:pt x="18198" y="9929"/>
                    <a:pt x="18238" y="9929"/>
                  </a:cubicBezTo>
                  <a:cubicBezTo>
                    <a:pt x="18295" y="9929"/>
                    <a:pt x="18311" y="9633"/>
                    <a:pt x="18317" y="8587"/>
                  </a:cubicBezTo>
                  <a:cubicBezTo>
                    <a:pt x="18322" y="7850"/>
                    <a:pt x="18327" y="7169"/>
                    <a:pt x="18330" y="7077"/>
                  </a:cubicBezTo>
                  <a:cubicBezTo>
                    <a:pt x="18333" y="6985"/>
                    <a:pt x="18280" y="6900"/>
                    <a:pt x="18213" y="6876"/>
                  </a:cubicBezTo>
                  <a:cubicBezTo>
                    <a:pt x="18097" y="6834"/>
                    <a:pt x="18096" y="6851"/>
                    <a:pt x="18130" y="7499"/>
                  </a:cubicBezTo>
                  <a:cubicBezTo>
                    <a:pt x="18194" y="8718"/>
                    <a:pt x="18137" y="8745"/>
                    <a:pt x="17731" y="7721"/>
                  </a:cubicBezTo>
                  <a:cubicBezTo>
                    <a:pt x="17528" y="7208"/>
                    <a:pt x="17344" y="6856"/>
                    <a:pt x="17311" y="6908"/>
                  </a:cubicBezTo>
                  <a:cubicBezTo>
                    <a:pt x="17277" y="6963"/>
                    <a:pt x="17253" y="7448"/>
                    <a:pt x="17253" y="8122"/>
                  </a:cubicBezTo>
                  <a:cubicBezTo>
                    <a:pt x="17253" y="8741"/>
                    <a:pt x="17233" y="9281"/>
                    <a:pt x="17203" y="9327"/>
                  </a:cubicBezTo>
                  <a:cubicBezTo>
                    <a:pt x="17156" y="9401"/>
                    <a:pt x="16849" y="7920"/>
                    <a:pt x="16754" y="7151"/>
                  </a:cubicBezTo>
                  <a:cubicBezTo>
                    <a:pt x="16734" y="6980"/>
                    <a:pt x="16715" y="6868"/>
                    <a:pt x="16688" y="6834"/>
                  </a:cubicBezTo>
                  <a:cubicBezTo>
                    <a:pt x="16678" y="6821"/>
                    <a:pt x="16666" y="6826"/>
                    <a:pt x="16655" y="6834"/>
                  </a:cubicBezTo>
                  <a:close/>
                  <a:moveTo>
                    <a:pt x="10740" y="6844"/>
                  </a:moveTo>
                  <a:cubicBezTo>
                    <a:pt x="10512" y="6786"/>
                    <a:pt x="10171" y="7119"/>
                    <a:pt x="10075" y="7605"/>
                  </a:cubicBezTo>
                  <a:cubicBezTo>
                    <a:pt x="9955" y="8216"/>
                    <a:pt x="9907" y="8331"/>
                    <a:pt x="9843" y="8196"/>
                  </a:cubicBezTo>
                  <a:cubicBezTo>
                    <a:pt x="9810" y="8129"/>
                    <a:pt x="9724" y="8063"/>
                    <a:pt x="9652" y="8038"/>
                  </a:cubicBezTo>
                  <a:cubicBezTo>
                    <a:pt x="9441" y="7964"/>
                    <a:pt x="9474" y="7458"/>
                    <a:pt x="9693" y="7404"/>
                  </a:cubicBezTo>
                  <a:cubicBezTo>
                    <a:pt x="9812" y="7375"/>
                    <a:pt x="9864" y="7297"/>
                    <a:pt x="9863" y="7140"/>
                  </a:cubicBezTo>
                  <a:cubicBezTo>
                    <a:pt x="9863" y="6953"/>
                    <a:pt x="9809" y="6918"/>
                    <a:pt x="9548" y="6918"/>
                  </a:cubicBezTo>
                  <a:lnTo>
                    <a:pt x="9232" y="6918"/>
                  </a:lnTo>
                  <a:lnTo>
                    <a:pt x="9232" y="8418"/>
                  </a:lnTo>
                  <a:lnTo>
                    <a:pt x="9232" y="9929"/>
                  </a:lnTo>
                  <a:lnTo>
                    <a:pt x="9361" y="9929"/>
                  </a:lnTo>
                  <a:cubicBezTo>
                    <a:pt x="9477" y="9929"/>
                    <a:pt x="9492" y="9868"/>
                    <a:pt x="9506" y="9295"/>
                  </a:cubicBezTo>
                  <a:cubicBezTo>
                    <a:pt x="9522" y="8672"/>
                    <a:pt x="9525" y="8657"/>
                    <a:pt x="9722" y="8577"/>
                  </a:cubicBezTo>
                  <a:cubicBezTo>
                    <a:pt x="9914" y="8498"/>
                    <a:pt x="9928" y="8516"/>
                    <a:pt x="10026" y="8999"/>
                  </a:cubicBezTo>
                  <a:cubicBezTo>
                    <a:pt x="10165" y="9694"/>
                    <a:pt x="10314" y="9929"/>
                    <a:pt x="10620" y="9929"/>
                  </a:cubicBezTo>
                  <a:cubicBezTo>
                    <a:pt x="11063" y="9929"/>
                    <a:pt x="11289" y="9392"/>
                    <a:pt x="11289" y="8334"/>
                  </a:cubicBezTo>
                  <a:cubicBezTo>
                    <a:pt x="11289" y="7820"/>
                    <a:pt x="11113" y="7047"/>
                    <a:pt x="11027" y="7182"/>
                  </a:cubicBezTo>
                  <a:cubicBezTo>
                    <a:pt x="11004" y="7219"/>
                    <a:pt x="10955" y="7155"/>
                    <a:pt x="10919" y="7045"/>
                  </a:cubicBezTo>
                  <a:cubicBezTo>
                    <a:pt x="10881" y="6930"/>
                    <a:pt x="10817" y="6864"/>
                    <a:pt x="10740" y="6844"/>
                  </a:cubicBezTo>
                  <a:close/>
                  <a:moveTo>
                    <a:pt x="13276" y="6844"/>
                  </a:moveTo>
                  <a:cubicBezTo>
                    <a:pt x="13209" y="6844"/>
                    <a:pt x="13174" y="6992"/>
                    <a:pt x="13006" y="7985"/>
                  </a:cubicBezTo>
                  <a:cubicBezTo>
                    <a:pt x="12956" y="8280"/>
                    <a:pt x="12858" y="8808"/>
                    <a:pt x="12794" y="9158"/>
                  </a:cubicBezTo>
                  <a:cubicBezTo>
                    <a:pt x="12729" y="9507"/>
                    <a:pt x="12691" y="9827"/>
                    <a:pt x="12706" y="9865"/>
                  </a:cubicBezTo>
                  <a:cubicBezTo>
                    <a:pt x="12792" y="10083"/>
                    <a:pt x="12931" y="9894"/>
                    <a:pt x="12960" y="9527"/>
                  </a:cubicBezTo>
                  <a:cubicBezTo>
                    <a:pt x="13026" y="8681"/>
                    <a:pt x="13314" y="8615"/>
                    <a:pt x="13467" y="9411"/>
                  </a:cubicBezTo>
                  <a:lnTo>
                    <a:pt x="13563" y="9907"/>
                  </a:lnTo>
                  <a:lnTo>
                    <a:pt x="14086" y="9918"/>
                  </a:lnTo>
                  <a:cubicBezTo>
                    <a:pt x="14598" y="9931"/>
                    <a:pt x="14613" y="9918"/>
                    <a:pt x="14793" y="9517"/>
                  </a:cubicBezTo>
                  <a:cubicBezTo>
                    <a:pt x="14959" y="9146"/>
                    <a:pt x="14978" y="9050"/>
                    <a:pt x="14976" y="8429"/>
                  </a:cubicBezTo>
                  <a:cubicBezTo>
                    <a:pt x="14974" y="8050"/>
                    <a:pt x="14940" y="7603"/>
                    <a:pt x="14897" y="7436"/>
                  </a:cubicBezTo>
                  <a:cubicBezTo>
                    <a:pt x="14808" y="7091"/>
                    <a:pt x="14385" y="6791"/>
                    <a:pt x="14086" y="6866"/>
                  </a:cubicBezTo>
                  <a:lnTo>
                    <a:pt x="13903" y="6918"/>
                  </a:lnTo>
                  <a:lnTo>
                    <a:pt x="13887" y="8059"/>
                  </a:lnTo>
                  <a:cubicBezTo>
                    <a:pt x="13878" y="8686"/>
                    <a:pt x="13850" y="9241"/>
                    <a:pt x="13824" y="9305"/>
                  </a:cubicBezTo>
                  <a:cubicBezTo>
                    <a:pt x="13782" y="9412"/>
                    <a:pt x="13470" y="7918"/>
                    <a:pt x="13375" y="7151"/>
                  </a:cubicBezTo>
                  <a:cubicBezTo>
                    <a:pt x="13355" y="6985"/>
                    <a:pt x="13312" y="6844"/>
                    <a:pt x="13276" y="6844"/>
                  </a:cubicBezTo>
                  <a:close/>
                  <a:moveTo>
                    <a:pt x="20703" y="6844"/>
                  </a:moveTo>
                  <a:cubicBezTo>
                    <a:pt x="20494" y="6843"/>
                    <a:pt x="20494" y="7120"/>
                    <a:pt x="20470" y="8323"/>
                  </a:cubicBezTo>
                  <a:cubicBezTo>
                    <a:pt x="20455" y="9097"/>
                    <a:pt x="20452" y="9778"/>
                    <a:pt x="20462" y="9834"/>
                  </a:cubicBezTo>
                  <a:cubicBezTo>
                    <a:pt x="20493" y="10012"/>
                    <a:pt x="21107" y="9939"/>
                    <a:pt x="21260" y="9738"/>
                  </a:cubicBezTo>
                  <a:cubicBezTo>
                    <a:pt x="21468" y="9465"/>
                    <a:pt x="21584" y="8957"/>
                    <a:pt x="21584" y="8313"/>
                  </a:cubicBezTo>
                  <a:cubicBezTo>
                    <a:pt x="21584" y="7513"/>
                    <a:pt x="21378" y="7042"/>
                    <a:pt x="20990" y="6918"/>
                  </a:cubicBezTo>
                  <a:cubicBezTo>
                    <a:pt x="20865" y="6879"/>
                    <a:pt x="20773" y="6845"/>
                    <a:pt x="20703" y="6844"/>
                  </a:cubicBezTo>
                  <a:close/>
                  <a:moveTo>
                    <a:pt x="15167" y="6876"/>
                  </a:moveTo>
                  <a:cubicBezTo>
                    <a:pt x="15005" y="6876"/>
                    <a:pt x="15006" y="6917"/>
                    <a:pt x="15192" y="8091"/>
                  </a:cubicBezTo>
                  <a:cubicBezTo>
                    <a:pt x="15276" y="8624"/>
                    <a:pt x="15373" y="9256"/>
                    <a:pt x="15408" y="9496"/>
                  </a:cubicBezTo>
                  <a:cubicBezTo>
                    <a:pt x="15447" y="9760"/>
                    <a:pt x="15510" y="9929"/>
                    <a:pt x="15566" y="9929"/>
                  </a:cubicBezTo>
                  <a:cubicBezTo>
                    <a:pt x="15621" y="9929"/>
                    <a:pt x="15687" y="9756"/>
                    <a:pt x="15728" y="9496"/>
                  </a:cubicBezTo>
                  <a:cubicBezTo>
                    <a:pt x="15766" y="9256"/>
                    <a:pt x="15875" y="8612"/>
                    <a:pt x="15973" y="8059"/>
                  </a:cubicBezTo>
                  <a:cubicBezTo>
                    <a:pt x="16071" y="7506"/>
                    <a:pt x="16147" y="7019"/>
                    <a:pt x="16144" y="6982"/>
                  </a:cubicBezTo>
                  <a:cubicBezTo>
                    <a:pt x="16140" y="6945"/>
                    <a:pt x="16072" y="6904"/>
                    <a:pt x="15990" y="6887"/>
                  </a:cubicBezTo>
                  <a:cubicBezTo>
                    <a:pt x="15871" y="6862"/>
                    <a:pt x="15843" y="6904"/>
                    <a:pt x="15861" y="7087"/>
                  </a:cubicBezTo>
                  <a:cubicBezTo>
                    <a:pt x="15893" y="7420"/>
                    <a:pt x="15707" y="8661"/>
                    <a:pt x="15624" y="8661"/>
                  </a:cubicBezTo>
                  <a:cubicBezTo>
                    <a:pt x="15586" y="8661"/>
                    <a:pt x="15517" y="8418"/>
                    <a:pt x="15474" y="8122"/>
                  </a:cubicBezTo>
                  <a:cubicBezTo>
                    <a:pt x="15431" y="7827"/>
                    <a:pt x="15374" y="7429"/>
                    <a:pt x="15346" y="7235"/>
                  </a:cubicBezTo>
                  <a:cubicBezTo>
                    <a:pt x="15309" y="6988"/>
                    <a:pt x="15257" y="6876"/>
                    <a:pt x="15167" y="6876"/>
                  </a:cubicBezTo>
                  <a:close/>
                  <a:moveTo>
                    <a:pt x="19049" y="6897"/>
                  </a:moveTo>
                  <a:cubicBezTo>
                    <a:pt x="18983" y="6909"/>
                    <a:pt x="18922" y="6928"/>
                    <a:pt x="18870" y="6971"/>
                  </a:cubicBezTo>
                  <a:cubicBezTo>
                    <a:pt x="18619" y="7181"/>
                    <a:pt x="18467" y="7748"/>
                    <a:pt x="18467" y="8460"/>
                  </a:cubicBezTo>
                  <a:cubicBezTo>
                    <a:pt x="18467" y="8922"/>
                    <a:pt x="18498" y="9101"/>
                    <a:pt x="18646" y="9474"/>
                  </a:cubicBezTo>
                  <a:cubicBezTo>
                    <a:pt x="18805" y="9880"/>
                    <a:pt x="18859" y="9929"/>
                    <a:pt x="19111" y="9929"/>
                  </a:cubicBezTo>
                  <a:cubicBezTo>
                    <a:pt x="19290" y="9929"/>
                    <a:pt x="19439" y="9847"/>
                    <a:pt x="19518" y="9707"/>
                  </a:cubicBezTo>
                  <a:cubicBezTo>
                    <a:pt x="19635" y="9499"/>
                    <a:pt x="19650" y="9499"/>
                    <a:pt x="19710" y="9707"/>
                  </a:cubicBezTo>
                  <a:cubicBezTo>
                    <a:pt x="19779" y="9949"/>
                    <a:pt x="20283" y="10034"/>
                    <a:pt x="20337" y="9812"/>
                  </a:cubicBezTo>
                  <a:cubicBezTo>
                    <a:pt x="20377" y="9647"/>
                    <a:pt x="20262" y="9435"/>
                    <a:pt x="20104" y="9379"/>
                  </a:cubicBezTo>
                  <a:cubicBezTo>
                    <a:pt x="20004" y="9344"/>
                    <a:pt x="19971" y="9254"/>
                    <a:pt x="19971" y="8999"/>
                  </a:cubicBezTo>
                  <a:cubicBezTo>
                    <a:pt x="19971" y="8733"/>
                    <a:pt x="20003" y="8643"/>
                    <a:pt x="20129" y="8587"/>
                  </a:cubicBezTo>
                  <a:cubicBezTo>
                    <a:pt x="20222" y="8547"/>
                    <a:pt x="20287" y="8439"/>
                    <a:pt x="20287" y="8323"/>
                  </a:cubicBezTo>
                  <a:cubicBezTo>
                    <a:pt x="20287" y="8207"/>
                    <a:pt x="20222" y="8100"/>
                    <a:pt x="20129" y="8059"/>
                  </a:cubicBezTo>
                  <a:cubicBezTo>
                    <a:pt x="20016" y="8009"/>
                    <a:pt x="19971" y="7913"/>
                    <a:pt x="19971" y="7721"/>
                  </a:cubicBezTo>
                  <a:cubicBezTo>
                    <a:pt x="19971" y="7518"/>
                    <a:pt x="20011" y="7436"/>
                    <a:pt x="20142" y="7404"/>
                  </a:cubicBezTo>
                  <a:cubicBezTo>
                    <a:pt x="20263" y="7375"/>
                    <a:pt x="20316" y="7304"/>
                    <a:pt x="20316" y="7140"/>
                  </a:cubicBezTo>
                  <a:cubicBezTo>
                    <a:pt x="20316" y="6949"/>
                    <a:pt x="20266" y="6903"/>
                    <a:pt x="20038" y="6908"/>
                  </a:cubicBezTo>
                  <a:cubicBezTo>
                    <a:pt x="19860" y="6911"/>
                    <a:pt x="19740" y="6982"/>
                    <a:pt x="19701" y="7108"/>
                  </a:cubicBezTo>
                  <a:cubicBezTo>
                    <a:pt x="19655" y="7260"/>
                    <a:pt x="19626" y="7272"/>
                    <a:pt x="19568" y="7151"/>
                  </a:cubicBezTo>
                  <a:cubicBezTo>
                    <a:pt x="19478" y="6960"/>
                    <a:pt x="19245" y="6862"/>
                    <a:pt x="19049" y="6897"/>
                  </a:cubicBezTo>
                  <a:close/>
                  <a:moveTo>
                    <a:pt x="11472" y="6918"/>
                  </a:moveTo>
                  <a:lnTo>
                    <a:pt x="11459" y="8249"/>
                  </a:lnTo>
                  <a:cubicBezTo>
                    <a:pt x="11451" y="8982"/>
                    <a:pt x="11457" y="9662"/>
                    <a:pt x="11472" y="9760"/>
                  </a:cubicBezTo>
                  <a:cubicBezTo>
                    <a:pt x="11487" y="9857"/>
                    <a:pt x="11546" y="9929"/>
                    <a:pt x="11605" y="9929"/>
                  </a:cubicBezTo>
                  <a:cubicBezTo>
                    <a:pt x="11688" y="9929"/>
                    <a:pt x="11713" y="9845"/>
                    <a:pt x="11713" y="9538"/>
                  </a:cubicBezTo>
                  <a:cubicBezTo>
                    <a:pt x="11713" y="8959"/>
                    <a:pt x="11787" y="8935"/>
                    <a:pt x="11946" y="9464"/>
                  </a:cubicBezTo>
                  <a:cubicBezTo>
                    <a:pt x="12039" y="9774"/>
                    <a:pt x="12130" y="9929"/>
                    <a:pt x="12216" y="9929"/>
                  </a:cubicBezTo>
                  <a:cubicBezTo>
                    <a:pt x="12384" y="9929"/>
                    <a:pt x="12377" y="9834"/>
                    <a:pt x="12179" y="9147"/>
                  </a:cubicBezTo>
                  <a:lnTo>
                    <a:pt x="12016" y="8577"/>
                  </a:lnTo>
                  <a:lnTo>
                    <a:pt x="12129" y="8270"/>
                  </a:lnTo>
                  <a:cubicBezTo>
                    <a:pt x="12253" y="7934"/>
                    <a:pt x="12276" y="7352"/>
                    <a:pt x="12174" y="7140"/>
                  </a:cubicBezTo>
                  <a:cubicBezTo>
                    <a:pt x="12138" y="7065"/>
                    <a:pt x="11966" y="6986"/>
                    <a:pt x="11792" y="6961"/>
                  </a:cubicBezTo>
                  <a:lnTo>
                    <a:pt x="11472" y="6918"/>
                  </a:lnTo>
                  <a:close/>
                  <a:moveTo>
                    <a:pt x="19589" y="7246"/>
                  </a:moveTo>
                  <a:cubicBezTo>
                    <a:pt x="19638" y="7195"/>
                    <a:pt x="19684" y="7672"/>
                    <a:pt x="19672" y="8334"/>
                  </a:cubicBezTo>
                  <a:cubicBezTo>
                    <a:pt x="19658" y="9121"/>
                    <a:pt x="19648" y="9195"/>
                    <a:pt x="19543" y="9168"/>
                  </a:cubicBezTo>
                  <a:cubicBezTo>
                    <a:pt x="19481" y="9152"/>
                    <a:pt x="19400" y="9229"/>
                    <a:pt x="19365" y="9337"/>
                  </a:cubicBezTo>
                  <a:cubicBezTo>
                    <a:pt x="19281" y="9593"/>
                    <a:pt x="19049" y="9587"/>
                    <a:pt x="18903" y="9327"/>
                  </a:cubicBezTo>
                  <a:cubicBezTo>
                    <a:pt x="18649" y="8875"/>
                    <a:pt x="18716" y="7591"/>
                    <a:pt x="19007" y="7330"/>
                  </a:cubicBezTo>
                  <a:cubicBezTo>
                    <a:pt x="19125" y="7225"/>
                    <a:pt x="19183" y="7250"/>
                    <a:pt x="19311" y="7489"/>
                  </a:cubicBezTo>
                  <a:cubicBezTo>
                    <a:pt x="19503" y="7851"/>
                    <a:pt x="19505" y="7856"/>
                    <a:pt x="19543" y="7489"/>
                  </a:cubicBezTo>
                  <a:cubicBezTo>
                    <a:pt x="19558" y="7341"/>
                    <a:pt x="19573" y="7263"/>
                    <a:pt x="19589" y="7246"/>
                  </a:cubicBezTo>
                  <a:close/>
                  <a:moveTo>
                    <a:pt x="10661" y="7267"/>
                  </a:moveTo>
                  <a:cubicBezTo>
                    <a:pt x="10739" y="7288"/>
                    <a:pt x="10819" y="7393"/>
                    <a:pt x="10894" y="7584"/>
                  </a:cubicBezTo>
                  <a:cubicBezTo>
                    <a:pt x="11058" y="8000"/>
                    <a:pt x="11068" y="8685"/>
                    <a:pt x="10915" y="9179"/>
                  </a:cubicBezTo>
                  <a:cubicBezTo>
                    <a:pt x="10829" y="9458"/>
                    <a:pt x="10766" y="9530"/>
                    <a:pt x="10624" y="9506"/>
                  </a:cubicBezTo>
                  <a:cubicBezTo>
                    <a:pt x="10381" y="9465"/>
                    <a:pt x="10287" y="9170"/>
                    <a:pt x="10287" y="8439"/>
                  </a:cubicBezTo>
                  <a:cubicBezTo>
                    <a:pt x="10287" y="7779"/>
                    <a:pt x="10421" y="7345"/>
                    <a:pt x="10587" y="7277"/>
                  </a:cubicBezTo>
                  <a:cubicBezTo>
                    <a:pt x="10611" y="7267"/>
                    <a:pt x="10636" y="7260"/>
                    <a:pt x="10661" y="7267"/>
                  </a:cubicBezTo>
                  <a:close/>
                  <a:moveTo>
                    <a:pt x="14294" y="7299"/>
                  </a:moveTo>
                  <a:cubicBezTo>
                    <a:pt x="14426" y="7348"/>
                    <a:pt x="14625" y="7578"/>
                    <a:pt x="14668" y="7784"/>
                  </a:cubicBezTo>
                  <a:cubicBezTo>
                    <a:pt x="14771" y="8272"/>
                    <a:pt x="14730" y="8955"/>
                    <a:pt x="14581" y="9253"/>
                  </a:cubicBezTo>
                  <a:cubicBezTo>
                    <a:pt x="14444" y="9525"/>
                    <a:pt x="14243" y="9620"/>
                    <a:pt x="14173" y="9443"/>
                  </a:cubicBezTo>
                  <a:cubicBezTo>
                    <a:pt x="14117" y="9298"/>
                    <a:pt x="14135" y="7412"/>
                    <a:pt x="14194" y="7320"/>
                  </a:cubicBezTo>
                  <a:cubicBezTo>
                    <a:pt x="14215" y="7286"/>
                    <a:pt x="14250" y="7282"/>
                    <a:pt x="14294" y="7299"/>
                  </a:cubicBezTo>
                  <a:close/>
                  <a:moveTo>
                    <a:pt x="20765" y="7320"/>
                  </a:moveTo>
                  <a:lnTo>
                    <a:pt x="20923" y="7341"/>
                  </a:lnTo>
                  <a:cubicBezTo>
                    <a:pt x="21164" y="7384"/>
                    <a:pt x="21337" y="7965"/>
                    <a:pt x="21293" y="8577"/>
                  </a:cubicBezTo>
                  <a:cubicBezTo>
                    <a:pt x="21274" y="8842"/>
                    <a:pt x="21232" y="9130"/>
                    <a:pt x="21197" y="9221"/>
                  </a:cubicBezTo>
                  <a:cubicBezTo>
                    <a:pt x="21163" y="9311"/>
                    <a:pt x="21054" y="9427"/>
                    <a:pt x="20961" y="9474"/>
                  </a:cubicBezTo>
                  <a:cubicBezTo>
                    <a:pt x="20747" y="9583"/>
                    <a:pt x="20728" y="9457"/>
                    <a:pt x="20749" y="8239"/>
                  </a:cubicBezTo>
                  <a:lnTo>
                    <a:pt x="20765" y="7320"/>
                  </a:lnTo>
                  <a:close/>
                  <a:moveTo>
                    <a:pt x="11821" y="7330"/>
                  </a:moveTo>
                  <a:cubicBezTo>
                    <a:pt x="11845" y="7348"/>
                    <a:pt x="11869" y="7388"/>
                    <a:pt x="11900" y="7446"/>
                  </a:cubicBezTo>
                  <a:cubicBezTo>
                    <a:pt x="11978" y="7595"/>
                    <a:pt x="11990" y="7685"/>
                    <a:pt x="11946" y="7869"/>
                  </a:cubicBezTo>
                  <a:cubicBezTo>
                    <a:pt x="11836" y="8325"/>
                    <a:pt x="11713" y="8234"/>
                    <a:pt x="11713" y="7700"/>
                  </a:cubicBezTo>
                  <a:cubicBezTo>
                    <a:pt x="11713" y="7400"/>
                    <a:pt x="11750" y="7276"/>
                    <a:pt x="11821" y="7330"/>
                  </a:cubicBezTo>
                  <a:close/>
                  <a:moveTo>
                    <a:pt x="13176" y="7975"/>
                  </a:moveTo>
                  <a:cubicBezTo>
                    <a:pt x="13191" y="7983"/>
                    <a:pt x="13205" y="8003"/>
                    <a:pt x="13213" y="8038"/>
                  </a:cubicBezTo>
                  <a:cubicBezTo>
                    <a:pt x="13230" y="8108"/>
                    <a:pt x="13220" y="8206"/>
                    <a:pt x="13193" y="8249"/>
                  </a:cubicBezTo>
                  <a:cubicBezTo>
                    <a:pt x="13165" y="8292"/>
                    <a:pt x="13131" y="8266"/>
                    <a:pt x="13114" y="8196"/>
                  </a:cubicBezTo>
                  <a:cubicBezTo>
                    <a:pt x="13097" y="8127"/>
                    <a:pt x="13103" y="8039"/>
                    <a:pt x="13130" y="7996"/>
                  </a:cubicBezTo>
                  <a:cubicBezTo>
                    <a:pt x="13144" y="7974"/>
                    <a:pt x="13161" y="7966"/>
                    <a:pt x="13176" y="7975"/>
                  </a:cubicBezTo>
                  <a:close/>
                  <a:moveTo>
                    <a:pt x="11937" y="11809"/>
                  </a:moveTo>
                  <a:cubicBezTo>
                    <a:pt x="11882" y="11809"/>
                    <a:pt x="11867" y="12024"/>
                    <a:pt x="11875" y="12738"/>
                  </a:cubicBezTo>
                  <a:cubicBezTo>
                    <a:pt x="11888" y="13859"/>
                    <a:pt x="11793" y="14354"/>
                    <a:pt x="11563" y="14354"/>
                  </a:cubicBezTo>
                  <a:cubicBezTo>
                    <a:pt x="11332" y="14354"/>
                    <a:pt x="11289" y="14137"/>
                    <a:pt x="11289" y="12928"/>
                  </a:cubicBezTo>
                  <a:lnTo>
                    <a:pt x="11289" y="11830"/>
                  </a:lnTo>
                  <a:lnTo>
                    <a:pt x="10271" y="11840"/>
                  </a:lnTo>
                  <a:cubicBezTo>
                    <a:pt x="9159" y="11847"/>
                    <a:pt x="9251" y="11777"/>
                    <a:pt x="9223" y="12580"/>
                  </a:cubicBezTo>
                  <a:cubicBezTo>
                    <a:pt x="9208" y="13023"/>
                    <a:pt x="9258" y="13213"/>
                    <a:pt x="9456" y="13446"/>
                  </a:cubicBezTo>
                  <a:cubicBezTo>
                    <a:pt x="9691" y="13722"/>
                    <a:pt x="9753" y="14021"/>
                    <a:pt x="9635" y="14323"/>
                  </a:cubicBezTo>
                  <a:cubicBezTo>
                    <a:pt x="9556" y="14523"/>
                    <a:pt x="9538" y="14519"/>
                    <a:pt x="9394" y="14249"/>
                  </a:cubicBezTo>
                  <a:lnTo>
                    <a:pt x="9236" y="13963"/>
                  </a:lnTo>
                  <a:lnTo>
                    <a:pt x="9203" y="14238"/>
                  </a:lnTo>
                  <a:cubicBezTo>
                    <a:pt x="9165" y="14543"/>
                    <a:pt x="9162" y="14524"/>
                    <a:pt x="9311" y="14734"/>
                  </a:cubicBezTo>
                  <a:cubicBezTo>
                    <a:pt x="9455" y="14939"/>
                    <a:pt x="9579" y="14924"/>
                    <a:pt x="9755" y="14692"/>
                  </a:cubicBezTo>
                  <a:cubicBezTo>
                    <a:pt x="10031" y="14330"/>
                    <a:pt x="10054" y="13529"/>
                    <a:pt x="9801" y="13182"/>
                  </a:cubicBezTo>
                  <a:cubicBezTo>
                    <a:pt x="9524" y="12801"/>
                    <a:pt x="9423" y="12490"/>
                    <a:pt x="9498" y="12263"/>
                  </a:cubicBezTo>
                  <a:cubicBezTo>
                    <a:pt x="9553" y="12093"/>
                    <a:pt x="9578" y="12103"/>
                    <a:pt x="9693" y="12295"/>
                  </a:cubicBezTo>
                  <a:cubicBezTo>
                    <a:pt x="9813" y="12495"/>
                    <a:pt x="9829" y="12488"/>
                    <a:pt x="9872" y="12295"/>
                  </a:cubicBezTo>
                  <a:cubicBezTo>
                    <a:pt x="9906" y="12139"/>
                    <a:pt x="9964" y="12109"/>
                    <a:pt x="10088" y="12168"/>
                  </a:cubicBezTo>
                  <a:cubicBezTo>
                    <a:pt x="10181" y="12212"/>
                    <a:pt x="10280" y="12304"/>
                    <a:pt x="10308" y="12369"/>
                  </a:cubicBezTo>
                  <a:cubicBezTo>
                    <a:pt x="10336" y="12433"/>
                    <a:pt x="10357" y="12999"/>
                    <a:pt x="10350" y="13625"/>
                  </a:cubicBezTo>
                  <a:cubicBezTo>
                    <a:pt x="10337" y="14757"/>
                    <a:pt x="10336" y="14756"/>
                    <a:pt x="10466" y="14756"/>
                  </a:cubicBezTo>
                  <a:cubicBezTo>
                    <a:pt x="10595" y="14756"/>
                    <a:pt x="10601" y="14742"/>
                    <a:pt x="10616" y="13520"/>
                  </a:cubicBezTo>
                  <a:cubicBezTo>
                    <a:pt x="10630" y="12345"/>
                    <a:pt x="10635" y="12277"/>
                    <a:pt x="10745" y="12273"/>
                  </a:cubicBezTo>
                  <a:cubicBezTo>
                    <a:pt x="10808" y="12271"/>
                    <a:pt x="10878" y="12229"/>
                    <a:pt x="10898" y="12178"/>
                  </a:cubicBezTo>
                  <a:cubicBezTo>
                    <a:pt x="10982" y="11966"/>
                    <a:pt x="11023" y="12282"/>
                    <a:pt x="11023" y="13087"/>
                  </a:cubicBezTo>
                  <a:cubicBezTo>
                    <a:pt x="11023" y="14201"/>
                    <a:pt x="11083" y="14559"/>
                    <a:pt x="11293" y="14745"/>
                  </a:cubicBezTo>
                  <a:cubicBezTo>
                    <a:pt x="11553" y="14975"/>
                    <a:pt x="11687" y="14930"/>
                    <a:pt x="11867" y="14544"/>
                  </a:cubicBezTo>
                  <a:cubicBezTo>
                    <a:pt x="12031" y="14194"/>
                    <a:pt x="12033" y="14185"/>
                    <a:pt x="12021" y="13002"/>
                  </a:cubicBezTo>
                  <a:cubicBezTo>
                    <a:pt x="12011" y="12098"/>
                    <a:pt x="11993" y="11809"/>
                    <a:pt x="11937" y="11809"/>
                  </a:cubicBezTo>
                  <a:close/>
                  <a:moveTo>
                    <a:pt x="13658" y="11809"/>
                  </a:moveTo>
                  <a:cubicBezTo>
                    <a:pt x="13576" y="11809"/>
                    <a:pt x="13565" y="11985"/>
                    <a:pt x="13550" y="13235"/>
                  </a:cubicBezTo>
                  <a:cubicBezTo>
                    <a:pt x="13541" y="14016"/>
                    <a:pt x="13542" y="14672"/>
                    <a:pt x="13554" y="14703"/>
                  </a:cubicBezTo>
                  <a:cubicBezTo>
                    <a:pt x="13566" y="14733"/>
                    <a:pt x="13616" y="14756"/>
                    <a:pt x="13662" y="14756"/>
                  </a:cubicBezTo>
                  <a:cubicBezTo>
                    <a:pt x="13735" y="14756"/>
                    <a:pt x="13747" y="14551"/>
                    <a:pt x="13750" y="13287"/>
                  </a:cubicBezTo>
                  <a:cubicBezTo>
                    <a:pt x="13752" y="11966"/>
                    <a:pt x="13741" y="11809"/>
                    <a:pt x="13658" y="11809"/>
                  </a:cubicBezTo>
                  <a:close/>
                  <a:moveTo>
                    <a:pt x="14032" y="11809"/>
                  </a:moveTo>
                  <a:lnTo>
                    <a:pt x="14032" y="13287"/>
                  </a:lnTo>
                  <a:lnTo>
                    <a:pt x="14032" y="14756"/>
                  </a:lnTo>
                  <a:lnTo>
                    <a:pt x="14394" y="14756"/>
                  </a:lnTo>
                  <a:cubicBezTo>
                    <a:pt x="14591" y="14756"/>
                    <a:pt x="14775" y="14695"/>
                    <a:pt x="14805" y="14618"/>
                  </a:cubicBezTo>
                  <a:cubicBezTo>
                    <a:pt x="14843" y="14521"/>
                    <a:pt x="14883" y="14549"/>
                    <a:pt x="14930" y="14692"/>
                  </a:cubicBezTo>
                  <a:cubicBezTo>
                    <a:pt x="15016" y="14955"/>
                    <a:pt x="15215" y="14952"/>
                    <a:pt x="15300" y="14692"/>
                  </a:cubicBezTo>
                  <a:cubicBezTo>
                    <a:pt x="15336" y="14582"/>
                    <a:pt x="15384" y="14527"/>
                    <a:pt x="15408" y="14565"/>
                  </a:cubicBezTo>
                  <a:cubicBezTo>
                    <a:pt x="15469" y="14661"/>
                    <a:pt x="15566" y="14180"/>
                    <a:pt x="15566" y="13773"/>
                  </a:cubicBezTo>
                  <a:cubicBezTo>
                    <a:pt x="15566" y="13456"/>
                    <a:pt x="15472" y="13225"/>
                    <a:pt x="15171" y="12802"/>
                  </a:cubicBezTo>
                  <a:cubicBezTo>
                    <a:pt x="15115" y="12723"/>
                    <a:pt x="15062" y="12593"/>
                    <a:pt x="15050" y="12506"/>
                  </a:cubicBezTo>
                  <a:cubicBezTo>
                    <a:pt x="15019" y="12264"/>
                    <a:pt x="15194" y="12150"/>
                    <a:pt x="15312" y="12337"/>
                  </a:cubicBezTo>
                  <a:cubicBezTo>
                    <a:pt x="15450" y="12556"/>
                    <a:pt x="15561" y="12324"/>
                    <a:pt x="15462" y="12020"/>
                  </a:cubicBezTo>
                  <a:cubicBezTo>
                    <a:pt x="15376" y="11756"/>
                    <a:pt x="15043" y="11749"/>
                    <a:pt x="14897" y="12009"/>
                  </a:cubicBezTo>
                  <a:cubicBezTo>
                    <a:pt x="14798" y="12185"/>
                    <a:pt x="14775" y="12185"/>
                    <a:pt x="14718" y="12009"/>
                  </a:cubicBezTo>
                  <a:cubicBezTo>
                    <a:pt x="14674" y="11875"/>
                    <a:pt x="14554" y="11809"/>
                    <a:pt x="14344" y="11809"/>
                  </a:cubicBezTo>
                  <a:lnTo>
                    <a:pt x="14032" y="11809"/>
                  </a:lnTo>
                  <a:close/>
                  <a:moveTo>
                    <a:pt x="12810" y="11830"/>
                  </a:moveTo>
                  <a:cubicBezTo>
                    <a:pt x="12729" y="11824"/>
                    <a:pt x="12637" y="11829"/>
                    <a:pt x="12557" y="11840"/>
                  </a:cubicBezTo>
                  <a:lnTo>
                    <a:pt x="12266" y="11872"/>
                  </a:lnTo>
                  <a:lnTo>
                    <a:pt x="12249" y="13203"/>
                  </a:lnTo>
                  <a:cubicBezTo>
                    <a:pt x="12241" y="13935"/>
                    <a:pt x="12245" y="14601"/>
                    <a:pt x="12257" y="14682"/>
                  </a:cubicBezTo>
                  <a:cubicBezTo>
                    <a:pt x="12288" y="14885"/>
                    <a:pt x="12971" y="14734"/>
                    <a:pt x="13118" y="14492"/>
                  </a:cubicBezTo>
                  <a:cubicBezTo>
                    <a:pt x="13475" y="13902"/>
                    <a:pt x="13396" y="12058"/>
                    <a:pt x="13006" y="11872"/>
                  </a:cubicBezTo>
                  <a:cubicBezTo>
                    <a:pt x="12961" y="11851"/>
                    <a:pt x="12892" y="11836"/>
                    <a:pt x="12810" y="11830"/>
                  </a:cubicBezTo>
                  <a:close/>
                  <a:moveTo>
                    <a:pt x="14693" y="12147"/>
                  </a:moveTo>
                  <a:cubicBezTo>
                    <a:pt x="14812" y="12138"/>
                    <a:pt x="14826" y="12263"/>
                    <a:pt x="14826" y="12685"/>
                  </a:cubicBezTo>
                  <a:cubicBezTo>
                    <a:pt x="14826" y="13102"/>
                    <a:pt x="14849" y="13180"/>
                    <a:pt x="15088" y="13488"/>
                  </a:cubicBezTo>
                  <a:cubicBezTo>
                    <a:pt x="15368" y="13849"/>
                    <a:pt x="15418" y="14120"/>
                    <a:pt x="15246" y="14354"/>
                  </a:cubicBezTo>
                  <a:cubicBezTo>
                    <a:pt x="15130" y="14512"/>
                    <a:pt x="14957" y="14357"/>
                    <a:pt x="14917" y="14058"/>
                  </a:cubicBezTo>
                  <a:cubicBezTo>
                    <a:pt x="14904" y="13953"/>
                    <a:pt x="14874" y="13997"/>
                    <a:pt x="14834" y="14185"/>
                  </a:cubicBezTo>
                  <a:cubicBezTo>
                    <a:pt x="14799" y="14351"/>
                    <a:pt x="14751" y="14480"/>
                    <a:pt x="14730" y="14470"/>
                  </a:cubicBezTo>
                  <a:cubicBezTo>
                    <a:pt x="14710" y="14461"/>
                    <a:pt x="14612" y="14421"/>
                    <a:pt x="14510" y="14375"/>
                  </a:cubicBezTo>
                  <a:cubicBezTo>
                    <a:pt x="14347" y="14302"/>
                    <a:pt x="14323" y="14244"/>
                    <a:pt x="14323" y="13889"/>
                  </a:cubicBezTo>
                  <a:cubicBezTo>
                    <a:pt x="14323" y="13532"/>
                    <a:pt x="14342" y="13484"/>
                    <a:pt x="14498" y="13446"/>
                  </a:cubicBezTo>
                  <a:cubicBezTo>
                    <a:pt x="14730" y="13389"/>
                    <a:pt x="14715" y="12957"/>
                    <a:pt x="14481" y="12949"/>
                  </a:cubicBezTo>
                  <a:cubicBezTo>
                    <a:pt x="14348" y="12945"/>
                    <a:pt x="14323" y="12901"/>
                    <a:pt x="14323" y="12622"/>
                  </a:cubicBezTo>
                  <a:cubicBezTo>
                    <a:pt x="14323" y="12338"/>
                    <a:pt x="14355" y="12264"/>
                    <a:pt x="14535" y="12189"/>
                  </a:cubicBezTo>
                  <a:cubicBezTo>
                    <a:pt x="14602" y="12161"/>
                    <a:pt x="14653" y="12150"/>
                    <a:pt x="14693" y="12147"/>
                  </a:cubicBezTo>
                  <a:close/>
                  <a:moveTo>
                    <a:pt x="12681" y="12231"/>
                  </a:moveTo>
                  <a:cubicBezTo>
                    <a:pt x="13033" y="12129"/>
                    <a:pt x="13233" y="13427"/>
                    <a:pt x="12964" y="14069"/>
                  </a:cubicBezTo>
                  <a:cubicBezTo>
                    <a:pt x="12828" y="14394"/>
                    <a:pt x="12566" y="14455"/>
                    <a:pt x="12523" y="14175"/>
                  </a:cubicBezTo>
                  <a:cubicBezTo>
                    <a:pt x="12508" y="14075"/>
                    <a:pt x="12506" y="13611"/>
                    <a:pt x="12515" y="13140"/>
                  </a:cubicBezTo>
                  <a:cubicBezTo>
                    <a:pt x="12531" y="12307"/>
                    <a:pt x="12535" y="12274"/>
                    <a:pt x="12681" y="12231"/>
                  </a:cubicBezTo>
                  <a:close/>
                  <a:moveTo>
                    <a:pt x="9369" y="16636"/>
                  </a:moveTo>
                  <a:cubicBezTo>
                    <a:pt x="9251" y="16636"/>
                    <a:pt x="9253" y="16664"/>
                    <a:pt x="9253" y="18178"/>
                  </a:cubicBezTo>
                  <a:lnTo>
                    <a:pt x="9253" y="19720"/>
                  </a:lnTo>
                  <a:lnTo>
                    <a:pt x="9581" y="19720"/>
                  </a:lnTo>
                  <a:cubicBezTo>
                    <a:pt x="9875" y="19720"/>
                    <a:pt x="9918" y="19696"/>
                    <a:pt x="9918" y="19466"/>
                  </a:cubicBezTo>
                  <a:cubicBezTo>
                    <a:pt x="9918" y="19263"/>
                    <a:pt x="9873" y="19193"/>
                    <a:pt x="9718" y="19160"/>
                  </a:cubicBezTo>
                  <a:lnTo>
                    <a:pt x="9523" y="19118"/>
                  </a:lnTo>
                  <a:lnTo>
                    <a:pt x="9506" y="17882"/>
                  </a:lnTo>
                  <a:cubicBezTo>
                    <a:pt x="9492" y="16693"/>
                    <a:pt x="9484" y="16636"/>
                    <a:pt x="9369" y="16636"/>
                  </a:cubicBezTo>
                  <a:close/>
                  <a:moveTo>
                    <a:pt x="10977" y="16636"/>
                  </a:moveTo>
                  <a:cubicBezTo>
                    <a:pt x="10874" y="16636"/>
                    <a:pt x="10865" y="16713"/>
                    <a:pt x="10865" y="17713"/>
                  </a:cubicBezTo>
                  <a:cubicBezTo>
                    <a:pt x="10865" y="18607"/>
                    <a:pt x="10849" y="18831"/>
                    <a:pt x="10761" y="19054"/>
                  </a:cubicBezTo>
                  <a:cubicBezTo>
                    <a:pt x="10631" y="19384"/>
                    <a:pt x="10543" y="19391"/>
                    <a:pt x="10400" y="19086"/>
                  </a:cubicBezTo>
                  <a:cubicBezTo>
                    <a:pt x="10307" y="18890"/>
                    <a:pt x="10287" y="18674"/>
                    <a:pt x="10275" y="17776"/>
                  </a:cubicBezTo>
                  <a:cubicBezTo>
                    <a:pt x="10262" y="16768"/>
                    <a:pt x="10253" y="16698"/>
                    <a:pt x="10138" y="16657"/>
                  </a:cubicBezTo>
                  <a:cubicBezTo>
                    <a:pt x="10016" y="16613"/>
                    <a:pt x="10013" y="16621"/>
                    <a:pt x="10046" y="17734"/>
                  </a:cubicBezTo>
                  <a:cubicBezTo>
                    <a:pt x="10092" y="19254"/>
                    <a:pt x="10108" y="19393"/>
                    <a:pt x="10246" y="19561"/>
                  </a:cubicBezTo>
                  <a:cubicBezTo>
                    <a:pt x="10460" y="19823"/>
                    <a:pt x="10741" y="19755"/>
                    <a:pt x="10903" y="19403"/>
                  </a:cubicBezTo>
                  <a:cubicBezTo>
                    <a:pt x="11041" y="19100"/>
                    <a:pt x="11052" y="19003"/>
                    <a:pt x="11069" y="17861"/>
                  </a:cubicBezTo>
                  <a:cubicBezTo>
                    <a:pt x="11086" y="16697"/>
                    <a:pt x="11083" y="16636"/>
                    <a:pt x="10977" y="16636"/>
                  </a:cubicBezTo>
                  <a:close/>
                  <a:moveTo>
                    <a:pt x="11904" y="16636"/>
                  </a:moveTo>
                  <a:cubicBezTo>
                    <a:pt x="11457" y="16632"/>
                    <a:pt x="11235" y="17177"/>
                    <a:pt x="11235" y="18273"/>
                  </a:cubicBezTo>
                  <a:cubicBezTo>
                    <a:pt x="11235" y="18727"/>
                    <a:pt x="11270" y="18891"/>
                    <a:pt x="11426" y="19266"/>
                  </a:cubicBezTo>
                  <a:cubicBezTo>
                    <a:pt x="11574" y="19619"/>
                    <a:pt x="11657" y="19720"/>
                    <a:pt x="11817" y="19720"/>
                  </a:cubicBezTo>
                  <a:cubicBezTo>
                    <a:pt x="12080" y="19720"/>
                    <a:pt x="12291" y="19476"/>
                    <a:pt x="12291" y="19171"/>
                  </a:cubicBezTo>
                  <a:cubicBezTo>
                    <a:pt x="12291" y="19059"/>
                    <a:pt x="12302" y="18990"/>
                    <a:pt x="12316" y="18938"/>
                  </a:cubicBezTo>
                  <a:cubicBezTo>
                    <a:pt x="12310" y="18941"/>
                    <a:pt x="12305" y="18952"/>
                    <a:pt x="12299" y="18949"/>
                  </a:cubicBezTo>
                  <a:cubicBezTo>
                    <a:pt x="12259" y="18928"/>
                    <a:pt x="12172" y="19004"/>
                    <a:pt x="12104" y="19118"/>
                  </a:cubicBezTo>
                  <a:cubicBezTo>
                    <a:pt x="11828" y="19576"/>
                    <a:pt x="11555" y="19179"/>
                    <a:pt x="11514" y="18262"/>
                  </a:cubicBezTo>
                  <a:cubicBezTo>
                    <a:pt x="11492" y="17794"/>
                    <a:pt x="11511" y="17630"/>
                    <a:pt x="11609" y="17364"/>
                  </a:cubicBezTo>
                  <a:cubicBezTo>
                    <a:pt x="11748" y="16989"/>
                    <a:pt x="12029" y="16930"/>
                    <a:pt x="12133" y="17248"/>
                  </a:cubicBezTo>
                  <a:cubicBezTo>
                    <a:pt x="12169" y="17360"/>
                    <a:pt x="12240" y="17426"/>
                    <a:pt x="12287" y="17407"/>
                  </a:cubicBezTo>
                  <a:cubicBezTo>
                    <a:pt x="12304" y="17399"/>
                    <a:pt x="12317" y="17409"/>
                    <a:pt x="12328" y="17428"/>
                  </a:cubicBezTo>
                  <a:cubicBezTo>
                    <a:pt x="12322" y="17386"/>
                    <a:pt x="12320" y="17386"/>
                    <a:pt x="12312" y="17312"/>
                  </a:cubicBezTo>
                  <a:cubicBezTo>
                    <a:pt x="12291" y="17127"/>
                    <a:pt x="12279" y="16950"/>
                    <a:pt x="12287" y="16921"/>
                  </a:cubicBezTo>
                  <a:cubicBezTo>
                    <a:pt x="12324" y="16782"/>
                    <a:pt x="12134" y="16638"/>
                    <a:pt x="11904" y="16636"/>
                  </a:cubicBezTo>
                  <a:close/>
                  <a:moveTo>
                    <a:pt x="13039" y="16636"/>
                  </a:moveTo>
                  <a:cubicBezTo>
                    <a:pt x="12786" y="16637"/>
                    <a:pt x="12569" y="16903"/>
                    <a:pt x="12424" y="17386"/>
                  </a:cubicBezTo>
                  <a:cubicBezTo>
                    <a:pt x="12389" y="17502"/>
                    <a:pt x="12372" y="17555"/>
                    <a:pt x="12357" y="17555"/>
                  </a:cubicBezTo>
                  <a:cubicBezTo>
                    <a:pt x="12369" y="17669"/>
                    <a:pt x="12370" y="17856"/>
                    <a:pt x="12370" y="18178"/>
                  </a:cubicBezTo>
                  <a:cubicBezTo>
                    <a:pt x="12370" y="18576"/>
                    <a:pt x="12361" y="18780"/>
                    <a:pt x="12341" y="18875"/>
                  </a:cubicBezTo>
                  <a:cubicBezTo>
                    <a:pt x="12377" y="18843"/>
                    <a:pt x="12429" y="18912"/>
                    <a:pt x="12486" y="19097"/>
                  </a:cubicBezTo>
                  <a:cubicBezTo>
                    <a:pt x="12540" y="19270"/>
                    <a:pt x="12635" y="19476"/>
                    <a:pt x="12698" y="19561"/>
                  </a:cubicBezTo>
                  <a:cubicBezTo>
                    <a:pt x="12839" y="19753"/>
                    <a:pt x="13163" y="19775"/>
                    <a:pt x="13297" y="19593"/>
                  </a:cubicBezTo>
                  <a:cubicBezTo>
                    <a:pt x="13363" y="19503"/>
                    <a:pt x="13404" y="19503"/>
                    <a:pt x="13425" y="19593"/>
                  </a:cubicBezTo>
                  <a:cubicBezTo>
                    <a:pt x="13493" y="19873"/>
                    <a:pt x="13612" y="19699"/>
                    <a:pt x="13716" y="19181"/>
                  </a:cubicBezTo>
                  <a:cubicBezTo>
                    <a:pt x="13806" y="18732"/>
                    <a:pt x="13852" y="18653"/>
                    <a:pt x="13986" y="18653"/>
                  </a:cubicBezTo>
                  <a:cubicBezTo>
                    <a:pt x="14124" y="18653"/>
                    <a:pt x="14160" y="18723"/>
                    <a:pt x="14236" y="19181"/>
                  </a:cubicBezTo>
                  <a:cubicBezTo>
                    <a:pt x="14302" y="19579"/>
                    <a:pt x="14355" y="19719"/>
                    <a:pt x="14444" y="19720"/>
                  </a:cubicBezTo>
                  <a:cubicBezTo>
                    <a:pt x="14561" y="19721"/>
                    <a:pt x="14610" y="19352"/>
                    <a:pt x="14523" y="19128"/>
                  </a:cubicBezTo>
                  <a:cubicBezTo>
                    <a:pt x="14501" y="19074"/>
                    <a:pt x="14399" y="18512"/>
                    <a:pt x="14294" y="17871"/>
                  </a:cubicBezTo>
                  <a:cubicBezTo>
                    <a:pt x="14189" y="17231"/>
                    <a:pt x="14070" y="16688"/>
                    <a:pt x="14028" y="16667"/>
                  </a:cubicBezTo>
                  <a:cubicBezTo>
                    <a:pt x="13978" y="16642"/>
                    <a:pt x="13899" y="16925"/>
                    <a:pt x="13804" y="17481"/>
                  </a:cubicBezTo>
                  <a:cubicBezTo>
                    <a:pt x="13585" y="18754"/>
                    <a:pt x="13530" y="18988"/>
                    <a:pt x="13459" y="18949"/>
                  </a:cubicBezTo>
                  <a:cubicBezTo>
                    <a:pt x="13423" y="18929"/>
                    <a:pt x="13343" y="19006"/>
                    <a:pt x="13280" y="19118"/>
                  </a:cubicBezTo>
                  <a:cubicBezTo>
                    <a:pt x="13026" y="19569"/>
                    <a:pt x="12734" y="19190"/>
                    <a:pt x="12681" y="18347"/>
                  </a:cubicBezTo>
                  <a:cubicBezTo>
                    <a:pt x="12622" y="17409"/>
                    <a:pt x="12963" y="16741"/>
                    <a:pt x="13255" y="17227"/>
                  </a:cubicBezTo>
                  <a:cubicBezTo>
                    <a:pt x="13391" y="17454"/>
                    <a:pt x="13454" y="17403"/>
                    <a:pt x="13454" y="17037"/>
                  </a:cubicBezTo>
                  <a:cubicBezTo>
                    <a:pt x="13454" y="16742"/>
                    <a:pt x="13348" y="16635"/>
                    <a:pt x="13039" y="1663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424" name="ECONOMIC NETWORKS"/>
          <p:cNvSpPr txBox="1"/>
          <p:nvPr/>
        </p:nvSpPr>
        <p:spPr>
          <a:xfrm>
            <a:off x="6458012" y="554187"/>
            <a:ext cx="542277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ECONOMIC NETWORKS</a:t>
            </a:r>
          </a:p>
        </p:txBody>
      </p:sp>
      <p:pic>
        <p:nvPicPr>
          <p:cNvPr id="425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93764" y="1442113"/>
            <a:ext cx="4991825" cy="4806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3844" y="1466070"/>
            <a:ext cx="6158911" cy="3726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05185" y="5456358"/>
            <a:ext cx="3073077" cy="3726106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We analyse and reconstruct…"/>
          <p:cNvSpPr txBox="1"/>
          <p:nvPr/>
        </p:nvSpPr>
        <p:spPr>
          <a:xfrm>
            <a:off x="5965063" y="6717117"/>
            <a:ext cx="6992875" cy="173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We analyse and reconstruct</a:t>
            </a:r>
          </a:p>
          <a:p>
            <a:pPr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bipartite networks </a:t>
            </a:r>
          </a:p>
          <a:p>
            <a:pPr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as those of countries &amp; products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Numero diapositiva"/>
          <p:cNvSpPr txBox="1"/>
          <p:nvPr>
            <p:ph type="sldNum" sz="quarter" idx="2"/>
          </p:nvPr>
        </p:nvSpPr>
        <p:spPr>
          <a:xfrm>
            <a:off x="6381749" y="93599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33" name="Gruppo"/>
          <p:cNvGrpSpPr/>
          <p:nvPr/>
        </p:nvGrpSpPr>
        <p:grpSpPr>
          <a:xfrm>
            <a:off x="458633" y="452727"/>
            <a:ext cx="12115093" cy="828478"/>
            <a:chOff x="-20420" y="72267"/>
            <a:chExt cx="12115092" cy="828476"/>
          </a:xfrm>
        </p:grpSpPr>
        <p:pic>
          <p:nvPicPr>
            <p:cNvPr id="431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12572" y="72267"/>
              <a:ext cx="9182101" cy="774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2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75" t="3420" r="1866" b="4022"/>
            <a:stretch>
              <a:fillRect/>
            </a:stretch>
          </p:blipFill>
          <p:spPr>
            <a:xfrm>
              <a:off x="-20421" y="89134"/>
              <a:ext cx="2061045" cy="8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8384" y="0"/>
                  </a:moveTo>
                  <a:lnTo>
                    <a:pt x="4203" y="42"/>
                  </a:lnTo>
                  <a:cubicBezTo>
                    <a:pt x="59" y="76"/>
                    <a:pt x="17" y="72"/>
                    <a:pt x="17" y="338"/>
                  </a:cubicBezTo>
                  <a:cubicBezTo>
                    <a:pt x="17" y="603"/>
                    <a:pt x="62" y="610"/>
                    <a:pt x="4082" y="676"/>
                  </a:cubicBezTo>
                  <a:lnTo>
                    <a:pt x="8147" y="739"/>
                  </a:lnTo>
                  <a:lnTo>
                    <a:pt x="8147" y="10869"/>
                  </a:lnTo>
                  <a:lnTo>
                    <a:pt x="8147" y="20998"/>
                  </a:lnTo>
                  <a:lnTo>
                    <a:pt x="4086" y="21061"/>
                  </a:lnTo>
                  <a:cubicBezTo>
                    <a:pt x="270" y="21124"/>
                    <a:pt x="18" y="21147"/>
                    <a:pt x="1" y="21368"/>
                  </a:cubicBezTo>
                  <a:cubicBezTo>
                    <a:pt x="-16" y="21590"/>
                    <a:pt x="214" y="21600"/>
                    <a:pt x="4186" y="21600"/>
                  </a:cubicBezTo>
                  <a:lnTo>
                    <a:pt x="8384" y="21600"/>
                  </a:lnTo>
                  <a:lnTo>
                    <a:pt x="8384" y="10805"/>
                  </a:lnTo>
                  <a:lnTo>
                    <a:pt x="8384" y="0"/>
                  </a:lnTo>
                  <a:close/>
                  <a:moveTo>
                    <a:pt x="15354" y="1996"/>
                  </a:moveTo>
                  <a:lnTo>
                    <a:pt x="15354" y="3464"/>
                  </a:lnTo>
                  <a:cubicBezTo>
                    <a:pt x="15354" y="4268"/>
                    <a:pt x="15371" y="4965"/>
                    <a:pt x="15391" y="5017"/>
                  </a:cubicBezTo>
                  <a:cubicBezTo>
                    <a:pt x="15412" y="5069"/>
                    <a:pt x="15573" y="5102"/>
                    <a:pt x="15749" y="5080"/>
                  </a:cubicBezTo>
                  <a:cubicBezTo>
                    <a:pt x="15990" y="5051"/>
                    <a:pt x="16065" y="4990"/>
                    <a:pt x="16065" y="4838"/>
                  </a:cubicBezTo>
                  <a:cubicBezTo>
                    <a:pt x="16065" y="4692"/>
                    <a:pt x="16005" y="4637"/>
                    <a:pt x="15853" y="4637"/>
                  </a:cubicBezTo>
                  <a:lnTo>
                    <a:pt x="15645" y="4637"/>
                  </a:lnTo>
                  <a:lnTo>
                    <a:pt x="15645" y="3359"/>
                  </a:lnTo>
                  <a:lnTo>
                    <a:pt x="15645" y="2081"/>
                  </a:lnTo>
                  <a:lnTo>
                    <a:pt x="15499" y="2039"/>
                  </a:lnTo>
                  <a:lnTo>
                    <a:pt x="15354" y="1996"/>
                  </a:lnTo>
                  <a:close/>
                  <a:moveTo>
                    <a:pt x="9593" y="2017"/>
                  </a:moveTo>
                  <a:cubicBezTo>
                    <a:pt x="9347" y="2015"/>
                    <a:pt x="9217" y="2374"/>
                    <a:pt x="9240" y="2979"/>
                  </a:cubicBezTo>
                  <a:cubicBezTo>
                    <a:pt x="9254" y="3347"/>
                    <a:pt x="9295" y="3479"/>
                    <a:pt x="9469" y="3707"/>
                  </a:cubicBezTo>
                  <a:cubicBezTo>
                    <a:pt x="9627" y="3915"/>
                    <a:pt x="9681" y="4067"/>
                    <a:pt x="9681" y="4309"/>
                  </a:cubicBezTo>
                  <a:cubicBezTo>
                    <a:pt x="9681" y="4714"/>
                    <a:pt x="9526" y="4814"/>
                    <a:pt x="9390" y="4500"/>
                  </a:cubicBezTo>
                  <a:cubicBezTo>
                    <a:pt x="9231" y="4136"/>
                    <a:pt x="9089" y="4559"/>
                    <a:pt x="9240" y="4943"/>
                  </a:cubicBezTo>
                  <a:cubicBezTo>
                    <a:pt x="9307" y="5113"/>
                    <a:pt x="9552" y="5155"/>
                    <a:pt x="9739" y="5028"/>
                  </a:cubicBezTo>
                  <a:cubicBezTo>
                    <a:pt x="9800" y="4986"/>
                    <a:pt x="9886" y="4744"/>
                    <a:pt x="9934" y="4489"/>
                  </a:cubicBezTo>
                  <a:lnTo>
                    <a:pt x="10021" y="4014"/>
                  </a:lnTo>
                  <a:lnTo>
                    <a:pt x="10225" y="4563"/>
                  </a:lnTo>
                  <a:cubicBezTo>
                    <a:pt x="10406" y="5047"/>
                    <a:pt x="10456" y="5102"/>
                    <a:pt x="10678" y="5102"/>
                  </a:cubicBezTo>
                  <a:cubicBezTo>
                    <a:pt x="10977" y="5102"/>
                    <a:pt x="11131" y="4920"/>
                    <a:pt x="11131" y="4563"/>
                  </a:cubicBezTo>
                  <a:cubicBezTo>
                    <a:pt x="11131" y="4251"/>
                    <a:pt x="11087" y="4232"/>
                    <a:pt x="10948" y="4500"/>
                  </a:cubicBezTo>
                  <a:cubicBezTo>
                    <a:pt x="10785" y="4813"/>
                    <a:pt x="10625" y="4744"/>
                    <a:pt x="10470" y="4278"/>
                  </a:cubicBezTo>
                  <a:cubicBezTo>
                    <a:pt x="10356" y="3934"/>
                    <a:pt x="10335" y="3749"/>
                    <a:pt x="10358" y="3380"/>
                  </a:cubicBezTo>
                  <a:cubicBezTo>
                    <a:pt x="10413" y="2516"/>
                    <a:pt x="10702" y="2146"/>
                    <a:pt x="10948" y="2619"/>
                  </a:cubicBezTo>
                  <a:cubicBezTo>
                    <a:pt x="11085" y="2882"/>
                    <a:pt x="11115" y="2875"/>
                    <a:pt x="11148" y="2556"/>
                  </a:cubicBezTo>
                  <a:cubicBezTo>
                    <a:pt x="11166" y="2380"/>
                    <a:pt x="11141" y="2241"/>
                    <a:pt x="11077" y="2155"/>
                  </a:cubicBezTo>
                  <a:cubicBezTo>
                    <a:pt x="10947" y="1978"/>
                    <a:pt x="10532" y="1984"/>
                    <a:pt x="10375" y="2165"/>
                  </a:cubicBezTo>
                  <a:cubicBezTo>
                    <a:pt x="10220" y="2344"/>
                    <a:pt x="10075" y="2944"/>
                    <a:pt x="10075" y="3401"/>
                  </a:cubicBezTo>
                  <a:cubicBezTo>
                    <a:pt x="10075" y="3801"/>
                    <a:pt x="9984" y="4009"/>
                    <a:pt x="9938" y="3707"/>
                  </a:cubicBezTo>
                  <a:cubicBezTo>
                    <a:pt x="9921" y="3592"/>
                    <a:pt x="9800" y="3375"/>
                    <a:pt x="9672" y="3232"/>
                  </a:cubicBezTo>
                  <a:cubicBezTo>
                    <a:pt x="9437" y="2967"/>
                    <a:pt x="9368" y="2612"/>
                    <a:pt x="9523" y="2461"/>
                  </a:cubicBezTo>
                  <a:cubicBezTo>
                    <a:pt x="9568" y="2417"/>
                    <a:pt x="9663" y="2452"/>
                    <a:pt x="9735" y="2535"/>
                  </a:cubicBezTo>
                  <a:cubicBezTo>
                    <a:pt x="9842" y="2659"/>
                    <a:pt x="9874" y="2647"/>
                    <a:pt x="9901" y="2472"/>
                  </a:cubicBezTo>
                  <a:cubicBezTo>
                    <a:pt x="9943" y="2190"/>
                    <a:pt x="9827" y="2020"/>
                    <a:pt x="9593" y="2017"/>
                  </a:cubicBezTo>
                  <a:close/>
                  <a:moveTo>
                    <a:pt x="11422" y="2017"/>
                  </a:moveTo>
                  <a:cubicBezTo>
                    <a:pt x="11354" y="2017"/>
                    <a:pt x="11290" y="2083"/>
                    <a:pt x="11281" y="2155"/>
                  </a:cubicBezTo>
                  <a:cubicBezTo>
                    <a:pt x="11271" y="2227"/>
                    <a:pt x="11272" y="2916"/>
                    <a:pt x="11281" y="3697"/>
                  </a:cubicBezTo>
                  <a:cubicBezTo>
                    <a:pt x="11297" y="5069"/>
                    <a:pt x="11298" y="5121"/>
                    <a:pt x="11410" y="5080"/>
                  </a:cubicBezTo>
                  <a:cubicBezTo>
                    <a:pt x="11504" y="5046"/>
                    <a:pt x="11534" y="4929"/>
                    <a:pt x="11555" y="4436"/>
                  </a:cubicBezTo>
                  <a:lnTo>
                    <a:pt x="11580" y="3824"/>
                  </a:lnTo>
                  <a:lnTo>
                    <a:pt x="11817" y="3824"/>
                  </a:lnTo>
                  <a:lnTo>
                    <a:pt x="12054" y="3824"/>
                  </a:lnTo>
                  <a:lnTo>
                    <a:pt x="12058" y="4436"/>
                  </a:lnTo>
                  <a:cubicBezTo>
                    <a:pt x="12061" y="4939"/>
                    <a:pt x="12077" y="5038"/>
                    <a:pt x="12162" y="5038"/>
                  </a:cubicBezTo>
                  <a:cubicBezTo>
                    <a:pt x="12255" y="5038"/>
                    <a:pt x="12265" y="4914"/>
                    <a:pt x="12278" y="3528"/>
                  </a:cubicBezTo>
                  <a:cubicBezTo>
                    <a:pt x="12292" y="2102"/>
                    <a:pt x="12290" y="2017"/>
                    <a:pt x="12191" y="2017"/>
                  </a:cubicBezTo>
                  <a:cubicBezTo>
                    <a:pt x="12106" y="2017"/>
                    <a:pt x="12084" y="2123"/>
                    <a:pt x="12070" y="2588"/>
                  </a:cubicBezTo>
                  <a:lnTo>
                    <a:pt x="12054" y="3158"/>
                  </a:lnTo>
                  <a:lnTo>
                    <a:pt x="11817" y="3158"/>
                  </a:lnTo>
                  <a:lnTo>
                    <a:pt x="11580" y="3158"/>
                  </a:lnTo>
                  <a:lnTo>
                    <a:pt x="11563" y="2588"/>
                  </a:lnTo>
                  <a:cubicBezTo>
                    <a:pt x="11549" y="2090"/>
                    <a:pt x="11531" y="2017"/>
                    <a:pt x="11422" y="2017"/>
                  </a:cubicBezTo>
                  <a:close/>
                  <a:moveTo>
                    <a:pt x="14560" y="2017"/>
                  </a:moveTo>
                  <a:cubicBezTo>
                    <a:pt x="14268" y="2017"/>
                    <a:pt x="14064" y="2311"/>
                    <a:pt x="13957" y="2884"/>
                  </a:cubicBezTo>
                  <a:cubicBezTo>
                    <a:pt x="13909" y="3145"/>
                    <a:pt x="13861" y="3359"/>
                    <a:pt x="13849" y="3359"/>
                  </a:cubicBezTo>
                  <a:cubicBezTo>
                    <a:pt x="13838" y="3359"/>
                    <a:pt x="13786" y="3145"/>
                    <a:pt x="13737" y="2884"/>
                  </a:cubicBezTo>
                  <a:cubicBezTo>
                    <a:pt x="13688" y="2622"/>
                    <a:pt x="13582" y="2325"/>
                    <a:pt x="13500" y="2218"/>
                  </a:cubicBezTo>
                  <a:cubicBezTo>
                    <a:pt x="13198" y="1821"/>
                    <a:pt x="12685" y="2072"/>
                    <a:pt x="12557" y="2683"/>
                  </a:cubicBezTo>
                  <a:cubicBezTo>
                    <a:pt x="12496" y="2972"/>
                    <a:pt x="12491" y="3975"/>
                    <a:pt x="12548" y="4341"/>
                  </a:cubicBezTo>
                  <a:cubicBezTo>
                    <a:pt x="12569" y="4473"/>
                    <a:pt x="12657" y="4693"/>
                    <a:pt x="12744" y="4838"/>
                  </a:cubicBezTo>
                  <a:cubicBezTo>
                    <a:pt x="12845" y="5007"/>
                    <a:pt x="12990" y="5101"/>
                    <a:pt x="13155" y="5102"/>
                  </a:cubicBezTo>
                  <a:cubicBezTo>
                    <a:pt x="13376" y="5102"/>
                    <a:pt x="13436" y="5047"/>
                    <a:pt x="13579" y="4669"/>
                  </a:cubicBezTo>
                  <a:cubicBezTo>
                    <a:pt x="13671" y="4427"/>
                    <a:pt x="13768" y="4105"/>
                    <a:pt x="13799" y="3961"/>
                  </a:cubicBezTo>
                  <a:cubicBezTo>
                    <a:pt x="13853" y="3719"/>
                    <a:pt x="13866" y="3737"/>
                    <a:pt x="13953" y="4204"/>
                  </a:cubicBezTo>
                  <a:cubicBezTo>
                    <a:pt x="14068" y="4819"/>
                    <a:pt x="14267" y="5102"/>
                    <a:pt x="14585" y="5102"/>
                  </a:cubicBezTo>
                  <a:cubicBezTo>
                    <a:pt x="14909" y="5102"/>
                    <a:pt x="15137" y="4607"/>
                    <a:pt x="15179" y="3802"/>
                  </a:cubicBezTo>
                  <a:cubicBezTo>
                    <a:pt x="15238" y="2694"/>
                    <a:pt x="15003" y="2017"/>
                    <a:pt x="14560" y="2017"/>
                  </a:cubicBezTo>
                  <a:close/>
                  <a:moveTo>
                    <a:pt x="14589" y="2429"/>
                  </a:moveTo>
                  <a:cubicBezTo>
                    <a:pt x="14668" y="2448"/>
                    <a:pt x="14749" y="2549"/>
                    <a:pt x="14818" y="2736"/>
                  </a:cubicBezTo>
                  <a:cubicBezTo>
                    <a:pt x="14967" y="3139"/>
                    <a:pt x="14968" y="3880"/>
                    <a:pt x="14822" y="4352"/>
                  </a:cubicBezTo>
                  <a:cubicBezTo>
                    <a:pt x="14591" y="5098"/>
                    <a:pt x="14194" y="4580"/>
                    <a:pt x="14194" y="3538"/>
                  </a:cubicBezTo>
                  <a:cubicBezTo>
                    <a:pt x="14194" y="2926"/>
                    <a:pt x="14339" y="2509"/>
                    <a:pt x="14510" y="2440"/>
                  </a:cubicBezTo>
                  <a:cubicBezTo>
                    <a:pt x="14536" y="2430"/>
                    <a:pt x="14563" y="2423"/>
                    <a:pt x="14589" y="2429"/>
                  </a:cubicBezTo>
                  <a:close/>
                  <a:moveTo>
                    <a:pt x="13172" y="2450"/>
                  </a:moveTo>
                  <a:cubicBezTo>
                    <a:pt x="13443" y="2540"/>
                    <a:pt x="13639" y="3567"/>
                    <a:pt x="13396" y="4352"/>
                  </a:cubicBezTo>
                  <a:cubicBezTo>
                    <a:pt x="13324" y="4586"/>
                    <a:pt x="13239" y="4700"/>
                    <a:pt x="13139" y="4700"/>
                  </a:cubicBezTo>
                  <a:cubicBezTo>
                    <a:pt x="12807" y="4700"/>
                    <a:pt x="12634" y="3324"/>
                    <a:pt x="12889" y="2715"/>
                  </a:cubicBezTo>
                  <a:cubicBezTo>
                    <a:pt x="12982" y="2492"/>
                    <a:pt x="13082" y="2421"/>
                    <a:pt x="13172" y="2450"/>
                  </a:cubicBezTo>
                  <a:close/>
                  <a:moveTo>
                    <a:pt x="4415" y="6612"/>
                  </a:moveTo>
                  <a:cubicBezTo>
                    <a:pt x="4404" y="6606"/>
                    <a:pt x="4390" y="6623"/>
                    <a:pt x="4377" y="6644"/>
                  </a:cubicBezTo>
                  <a:cubicBezTo>
                    <a:pt x="4350" y="6686"/>
                    <a:pt x="4194" y="7362"/>
                    <a:pt x="4028" y="8154"/>
                  </a:cubicBezTo>
                  <a:cubicBezTo>
                    <a:pt x="3144" y="12378"/>
                    <a:pt x="3062" y="12749"/>
                    <a:pt x="3002" y="12749"/>
                  </a:cubicBezTo>
                  <a:cubicBezTo>
                    <a:pt x="2962" y="12749"/>
                    <a:pt x="2485" y="10535"/>
                    <a:pt x="1909" y="7658"/>
                  </a:cubicBezTo>
                  <a:cubicBezTo>
                    <a:pt x="1652" y="6379"/>
                    <a:pt x="1565" y="6345"/>
                    <a:pt x="1514" y="7520"/>
                  </a:cubicBezTo>
                  <a:cubicBezTo>
                    <a:pt x="1493" y="8000"/>
                    <a:pt x="1447" y="8880"/>
                    <a:pt x="1414" y="9485"/>
                  </a:cubicBezTo>
                  <a:cubicBezTo>
                    <a:pt x="1381" y="10090"/>
                    <a:pt x="1348" y="10757"/>
                    <a:pt x="1339" y="10964"/>
                  </a:cubicBezTo>
                  <a:cubicBezTo>
                    <a:pt x="1326" y="11291"/>
                    <a:pt x="1269" y="12207"/>
                    <a:pt x="1123" y="14470"/>
                  </a:cubicBezTo>
                  <a:lnTo>
                    <a:pt x="1086" y="15051"/>
                  </a:lnTo>
                  <a:lnTo>
                    <a:pt x="1293" y="15009"/>
                  </a:lnTo>
                  <a:lnTo>
                    <a:pt x="1497" y="14956"/>
                  </a:lnTo>
                  <a:lnTo>
                    <a:pt x="1510" y="14154"/>
                  </a:lnTo>
                  <a:cubicBezTo>
                    <a:pt x="1531" y="12865"/>
                    <a:pt x="1705" y="9842"/>
                    <a:pt x="1759" y="9802"/>
                  </a:cubicBezTo>
                  <a:cubicBezTo>
                    <a:pt x="1786" y="9782"/>
                    <a:pt x="1955" y="10504"/>
                    <a:pt x="2137" y="11397"/>
                  </a:cubicBezTo>
                  <a:cubicBezTo>
                    <a:pt x="2319" y="12289"/>
                    <a:pt x="2454" y="13013"/>
                    <a:pt x="2436" y="13013"/>
                  </a:cubicBezTo>
                  <a:cubicBezTo>
                    <a:pt x="2419" y="13013"/>
                    <a:pt x="2439" y="13127"/>
                    <a:pt x="2482" y="13256"/>
                  </a:cubicBezTo>
                  <a:cubicBezTo>
                    <a:pt x="2525" y="13385"/>
                    <a:pt x="2628" y="13835"/>
                    <a:pt x="2711" y="14259"/>
                  </a:cubicBezTo>
                  <a:cubicBezTo>
                    <a:pt x="2793" y="14683"/>
                    <a:pt x="2887" y="15030"/>
                    <a:pt x="2918" y="15030"/>
                  </a:cubicBezTo>
                  <a:cubicBezTo>
                    <a:pt x="2950" y="15030"/>
                    <a:pt x="3103" y="14376"/>
                    <a:pt x="3255" y="13583"/>
                  </a:cubicBezTo>
                  <a:cubicBezTo>
                    <a:pt x="3720" y="11167"/>
                    <a:pt x="4066" y="9633"/>
                    <a:pt x="4115" y="9760"/>
                  </a:cubicBezTo>
                  <a:cubicBezTo>
                    <a:pt x="4141" y="9825"/>
                    <a:pt x="4187" y="10508"/>
                    <a:pt x="4219" y="11281"/>
                  </a:cubicBezTo>
                  <a:cubicBezTo>
                    <a:pt x="4251" y="12053"/>
                    <a:pt x="4288" y="12775"/>
                    <a:pt x="4302" y="12886"/>
                  </a:cubicBezTo>
                  <a:cubicBezTo>
                    <a:pt x="4317" y="12997"/>
                    <a:pt x="4335" y="13510"/>
                    <a:pt x="4340" y="14027"/>
                  </a:cubicBezTo>
                  <a:lnTo>
                    <a:pt x="4348" y="14956"/>
                  </a:lnTo>
                  <a:lnTo>
                    <a:pt x="4577" y="15009"/>
                  </a:lnTo>
                  <a:cubicBezTo>
                    <a:pt x="4704" y="15032"/>
                    <a:pt x="4830" y="14995"/>
                    <a:pt x="4851" y="14935"/>
                  </a:cubicBezTo>
                  <a:cubicBezTo>
                    <a:pt x="4873" y="14875"/>
                    <a:pt x="4859" y="14279"/>
                    <a:pt x="4822" y="13615"/>
                  </a:cubicBezTo>
                  <a:cubicBezTo>
                    <a:pt x="4785" y="12951"/>
                    <a:pt x="4730" y="11807"/>
                    <a:pt x="4697" y="11069"/>
                  </a:cubicBezTo>
                  <a:cubicBezTo>
                    <a:pt x="4539" y="7468"/>
                    <a:pt x="4493" y="6651"/>
                    <a:pt x="4415" y="6612"/>
                  </a:cubicBezTo>
                  <a:close/>
                  <a:moveTo>
                    <a:pt x="6322" y="6739"/>
                  </a:moveTo>
                  <a:lnTo>
                    <a:pt x="5138" y="6781"/>
                  </a:lnTo>
                  <a:lnTo>
                    <a:pt x="5138" y="7246"/>
                  </a:lnTo>
                  <a:lnTo>
                    <a:pt x="5138" y="7711"/>
                  </a:lnTo>
                  <a:lnTo>
                    <a:pt x="5404" y="7658"/>
                  </a:lnTo>
                  <a:cubicBezTo>
                    <a:pt x="5549" y="7628"/>
                    <a:pt x="5762" y="7599"/>
                    <a:pt x="5878" y="7594"/>
                  </a:cubicBezTo>
                  <a:lnTo>
                    <a:pt x="6090" y="7584"/>
                  </a:lnTo>
                  <a:lnTo>
                    <a:pt x="6098" y="11207"/>
                  </a:lnTo>
                  <a:cubicBezTo>
                    <a:pt x="6103" y="13198"/>
                    <a:pt x="6108" y="14876"/>
                    <a:pt x="6110" y="14935"/>
                  </a:cubicBezTo>
                  <a:cubicBezTo>
                    <a:pt x="6113" y="14995"/>
                    <a:pt x="6230" y="15021"/>
                    <a:pt x="6368" y="14999"/>
                  </a:cubicBezTo>
                  <a:lnTo>
                    <a:pt x="6617" y="14956"/>
                  </a:lnTo>
                  <a:lnTo>
                    <a:pt x="6617" y="11270"/>
                  </a:lnTo>
                  <a:lnTo>
                    <a:pt x="6617" y="7584"/>
                  </a:lnTo>
                  <a:lnTo>
                    <a:pt x="6829" y="7594"/>
                  </a:lnTo>
                  <a:cubicBezTo>
                    <a:pt x="6946" y="7599"/>
                    <a:pt x="7156" y="7628"/>
                    <a:pt x="7299" y="7658"/>
                  </a:cubicBezTo>
                  <a:cubicBezTo>
                    <a:pt x="7545" y="7709"/>
                    <a:pt x="7563" y="7689"/>
                    <a:pt x="7598" y="7351"/>
                  </a:cubicBezTo>
                  <a:cubicBezTo>
                    <a:pt x="7623" y="7120"/>
                    <a:pt x="7613" y="6947"/>
                    <a:pt x="7569" y="6855"/>
                  </a:cubicBezTo>
                  <a:cubicBezTo>
                    <a:pt x="7525" y="6762"/>
                    <a:pt x="7098" y="6715"/>
                    <a:pt x="6322" y="6739"/>
                  </a:cubicBezTo>
                  <a:close/>
                  <a:moveTo>
                    <a:pt x="22" y="6781"/>
                  </a:moveTo>
                  <a:lnTo>
                    <a:pt x="22" y="10848"/>
                  </a:lnTo>
                  <a:cubicBezTo>
                    <a:pt x="21" y="13085"/>
                    <a:pt x="29" y="14943"/>
                    <a:pt x="42" y="14977"/>
                  </a:cubicBezTo>
                  <a:cubicBezTo>
                    <a:pt x="56" y="15012"/>
                    <a:pt x="171" y="15020"/>
                    <a:pt x="296" y="14999"/>
                  </a:cubicBezTo>
                  <a:lnTo>
                    <a:pt x="520" y="14956"/>
                  </a:lnTo>
                  <a:lnTo>
                    <a:pt x="524" y="10869"/>
                  </a:lnTo>
                  <a:lnTo>
                    <a:pt x="524" y="6781"/>
                  </a:lnTo>
                  <a:lnTo>
                    <a:pt x="275" y="6781"/>
                  </a:lnTo>
                  <a:lnTo>
                    <a:pt x="22" y="6781"/>
                  </a:lnTo>
                  <a:close/>
                  <a:moveTo>
                    <a:pt x="16655" y="6834"/>
                  </a:moveTo>
                  <a:cubicBezTo>
                    <a:pt x="16574" y="6890"/>
                    <a:pt x="16454" y="7464"/>
                    <a:pt x="16247" y="8724"/>
                  </a:cubicBezTo>
                  <a:cubicBezTo>
                    <a:pt x="16181" y="9130"/>
                    <a:pt x="16109" y="9531"/>
                    <a:pt x="16085" y="9612"/>
                  </a:cubicBezTo>
                  <a:cubicBezTo>
                    <a:pt x="16062" y="9692"/>
                    <a:pt x="16058" y="9796"/>
                    <a:pt x="16077" y="9844"/>
                  </a:cubicBezTo>
                  <a:cubicBezTo>
                    <a:pt x="16170" y="10079"/>
                    <a:pt x="16309" y="9908"/>
                    <a:pt x="16339" y="9527"/>
                  </a:cubicBezTo>
                  <a:cubicBezTo>
                    <a:pt x="16406" y="8679"/>
                    <a:pt x="16692" y="8621"/>
                    <a:pt x="16846" y="9422"/>
                  </a:cubicBezTo>
                  <a:cubicBezTo>
                    <a:pt x="16937" y="9897"/>
                    <a:pt x="16953" y="9911"/>
                    <a:pt x="17203" y="9897"/>
                  </a:cubicBezTo>
                  <a:lnTo>
                    <a:pt x="17465" y="9886"/>
                  </a:lnTo>
                  <a:lnTo>
                    <a:pt x="17465" y="9179"/>
                  </a:lnTo>
                  <a:cubicBezTo>
                    <a:pt x="17465" y="8790"/>
                    <a:pt x="17486" y="8436"/>
                    <a:pt x="17511" y="8397"/>
                  </a:cubicBezTo>
                  <a:cubicBezTo>
                    <a:pt x="17535" y="8359"/>
                    <a:pt x="17693" y="8697"/>
                    <a:pt x="17860" y="9136"/>
                  </a:cubicBezTo>
                  <a:cubicBezTo>
                    <a:pt x="18027" y="9576"/>
                    <a:pt x="18198" y="9929"/>
                    <a:pt x="18238" y="9929"/>
                  </a:cubicBezTo>
                  <a:cubicBezTo>
                    <a:pt x="18295" y="9929"/>
                    <a:pt x="18311" y="9633"/>
                    <a:pt x="18317" y="8587"/>
                  </a:cubicBezTo>
                  <a:cubicBezTo>
                    <a:pt x="18322" y="7850"/>
                    <a:pt x="18327" y="7169"/>
                    <a:pt x="18330" y="7077"/>
                  </a:cubicBezTo>
                  <a:cubicBezTo>
                    <a:pt x="18333" y="6985"/>
                    <a:pt x="18280" y="6900"/>
                    <a:pt x="18213" y="6876"/>
                  </a:cubicBezTo>
                  <a:cubicBezTo>
                    <a:pt x="18097" y="6834"/>
                    <a:pt x="18096" y="6851"/>
                    <a:pt x="18130" y="7499"/>
                  </a:cubicBezTo>
                  <a:cubicBezTo>
                    <a:pt x="18194" y="8718"/>
                    <a:pt x="18137" y="8745"/>
                    <a:pt x="17731" y="7721"/>
                  </a:cubicBezTo>
                  <a:cubicBezTo>
                    <a:pt x="17528" y="7208"/>
                    <a:pt x="17344" y="6856"/>
                    <a:pt x="17311" y="6908"/>
                  </a:cubicBezTo>
                  <a:cubicBezTo>
                    <a:pt x="17277" y="6963"/>
                    <a:pt x="17253" y="7448"/>
                    <a:pt x="17253" y="8122"/>
                  </a:cubicBezTo>
                  <a:cubicBezTo>
                    <a:pt x="17253" y="8741"/>
                    <a:pt x="17233" y="9281"/>
                    <a:pt x="17203" y="9327"/>
                  </a:cubicBezTo>
                  <a:cubicBezTo>
                    <a:pt x="17156" y="9401"/>
                    <a:pt x="16849" y="7920"/>
                    <a:pt x="16754" y="7151"/>
                  </a:cubicBezTo>
                  <a:cubicBezTo>
                    <a:pt x="16734" y="6980"/>
                    <a:pt x="16715" y="6868"/>
                    <a:pt x="16688" y="6834"/>
                  </a:cubicBezTo>
                  <a:cubicBezTo>
                    <a:pt x="16678" y="6821"/>
                    <a:pt x="16666" y="6826"/>
                    <a:pt x="16655" y="6834"/>
                  </a:cubicBezTo>
                  <a:close/>
                  <a:moveTo>
                    <a:pt x="10740" y="6844"/>
                  </a:moveTo>
                  <a:cubicBezTo>
                    <a:pt x="10512" y="6786"/>
                    <a:pt x="10171" y="7119"/>
                    <a:pt x="10075" y="7605"/>
                  </a:cubicBezTo>
                  <a:cubicBezTo>
                    <a:pt x="9955" y="8216"/>
                    <a:pt x="9907" y="8331"/>
                    <a:pt x="9843" y="8196"/>
                  </a:cubicBezTo>
                  <a:cubicBezTo>
                    <a:pt x="9810" y="8129"/>
                    <a:pt x="9724" y="8063"/>
                    <a:pt x="9652" y="8038"/>
                  </a:cubicBezTo>
                  <a:cubicBezTo>
                    <a:pt x="9441" y="7964"/>
                    <a:pt x="9474" y="7458"/>
                    <a:pt x="9693" y="7404"/>
                  </a:cubicBezTo>
                  <a:cubicBezTo>
                    <a:pt x="9812" y="7375"/>
                    <a:pt x="9864" y="7297"/>
                    <a:pt x="9863" y="7140"/>
                  </a:cubicBezTo>
                  <a:cubicBezTo>
                    <a:pt x="9863" y="6953"/>
                    <a:pt x="9809" y="6918"/>
                    <a:pt x="9548" y="6918"/>
                  </a:cubicBezTo>
                  <a:lnTo>
                    <a:pt x="9232" y="6918"/>
                  </a:lnTo>
                  <a:lnTo>
                    <a:pt x="9232" y="8418"/>
                  </a:lnTo>
                  <a:lnTo>
                    <a:pt x="9232" y="9929"/>
                  </a:lnTo>
                  <a:lnTo>
                    <a:pt x="9361" y="9929"/>
                  </a:lnTo>
                  <a:cubicBezTo>
                    <a:pt x="9477" y="9929"/>
                    <a:pt x="9492" y="9868"/>
                    <a:pt x="9506" y="9295"/>
                  </a:cubicBezTo>
                  <a:cubicBezTo>
                    <a:pt x="9522" y="8672"/>
                    <a:pt x="9525" y="8657"/>
                    <a:pt x="9722" y="8577"/>
                  </a:cubicBezTo>
                  <a:cubicBezTo>
                    <a:pt x="9914" y="8498"/>
                    <a:pt x="9928" y="8516"/>
                    <a:pt x="10026" y="8999"/>
                  </a:cubicBezTo>
                  <a:cubicBezTo>
                    <a:pt x="10165" y="9694"/>
                    <a:pt x="10314" y="9929"/>
                    <a:pt x="10620" y="9929"/>
                  </a:cubicBezTo>
                  <a:cubicBezTo>
                    <a:pt x="11063" y="9929"/>
                    <a:pt x="11289" y="9392"/>
                    <a:pt x="11289" y="8334"/>
                  </a:cubicBezTo>
                  <a:cubicBezTo>
                    <a:pt x="11289" y="7820"/>
                    <a:pt x="11113" y="7047"/>
                    <a:pt x="11027" y="7182"/>
                  </a:cubicBezTo>
                  <a:cubicBezTo>
                    <a:pt x="11004" y="7219"/>
                    <a:pt x="10955" y="7155"/>
                    <a:pt x="10919" y="7045"/>
                  </a:cubicBezTo>
                  <a:cubicBezTo>
                    <a:pt x="10881" y="6930"/>
                    <a:pt x="10817" y="6864"/>
                    <a:pt x="10740" y="6844"/>
                  </a:cubicBezTo>
                  <a:close/>
                  <a:moveTo>
                    <a:pt x="13276" y="6844"/>
                  </a:moveTo>
                  <a:cubicBezTo>
                    <a:pt x="13209" y="6844"/>
                    <a:pt x="13174" y="6992"/>
                    <a:pt x="13006" y="7985"/>
                  </a:cubicBezTo>
                  <a:cubicBezTo>
                    <a:pt x="12956" y="8280"/>
                    <a:pt x="12858" y="8808"/>
                    <a:pt x="12794" y="9158"/>
                  </a:cubicBezTo>
                  <a:cubicBezTo>
                    <a:pt x="12729" y="9507"/>
                    <a:pt x="12691" y="9827"/>
                    <a:pt x="12706" y="9865"/>
                  </a:cubicBezTo>
                  <a:cubicBezTo>
                    <a:pt x="12792" y="10083"/>
                    <a:pt x="12931" y="9894"/>
                    <a:pt x="12960" y="9527"/>
                  </a:cubicBezTo>
                  <a:cubicBezTo>
                    <a:pt x="13026" y="8681"/>
                    <a:pt x="13314" y="8615"/>
                    <a:pt x="13467" y="9411"/>
                  </a:cubicBezTo>
                  <a:lnTo>
                    <a:pt x="13563" y="9907"/>
                  </a:lnTo>
                  <a:lnTo>
                    <a:pt x="14086" y="9918"/>
                  </a:lnTo>
                  <a:cubicBezTo>
                    <a:pt x="14598" y="9931"/>
                    <a:pt x="14613" y="9918"/>
                    <a:pt x="14793" y="9517"/>
                  </a:cubicBezTo>
                  <a:cubicBezTo>
                    <a:pt x="14959" y="9146"/>
                    <a:pt x="14978" y="9050"/>
                    <a:pt x="14976" y="8429"/>
                  </a:cubicBezTo>
                  <a:cubicBezTo>
                    <a:pt x="14974" y="8050"/>
                    <a:pt x="14940" y="7603"/>
                    <a:pt x="14897" y="7436"/>
                  </a:cubicBezTo>
                  <a:cubicBezTo>
                    <a:pt x="14808" y="7091"/>
                    <a:pt x="14385" y="6791"/>
                    <a:pt x="14086" y="6866"/>
                  </a:cubicBezTo>
                  <a:lnTo>
                    <a:pt x="13903" y="6918"/>
                  </a:lnTo>
                  <a:lnTo>
                    <a:pt x="13887" y="8059"/>
                  </a:lnTo>
                  <a:cubicBezTo>
                    <a:pt x="13878" y="8686"/>
                    <a:pt x="13850" y="9241"/>
                    <a:pt x="13824" y="9305"/>
                  </a:cubicBezTo>
                  <a:cubicBezTo>
                    <a:pt x="13782" y="9412"/>
                    <a:pt x="13470" y="7918"/>
                    <a:pt x="13375" y="7151"/>
                  </a:cubicBezTo>
                  <a:cubicBezTo>
                    <a:pt x="13355" y="6985"/>
                    <a:pt x="13312" y="6844"/>
                    <a:pt x="13276" y="6844"/>
                  </a:cubicBezTo>
                  <a:close/>
                  <a:moveTo>
                    <a:pt x="20703" y="6844"/>
                  </a:moveTo>
                  <a:cubicBezTo>
                    <a:pt x="20494" y="6843"/>
                    <a:pt x="20494" y="7120"/>
                    <a:pt x="20470" y="8323"/>
                  </a:cubicBezTo>
                  <a:cubicBezTo>
                    <a:pt x="20455" y="9097"/>
                    <a:pt x="20452" y="9778"/>
                    <a:pt x="20462" y="9834"/>
                  </a:cubicBezTo>
                  <a:cubicBezTo>
                    <a:pt x="20493" y="10012"/>
                    <a:pt x="21107" y="9939"/>
                    <a:pt x="21260" y="9738"/>
                  </a:cubicBezTo>
                  <a:cubicBezTo>
                    <a:pt x="21468" y="9465"/>
                    <a:pt x="21584" y="8957"/>
                    <a:pt x="21584" y="8313"/>
                  </a:cubicBezTo>
                  <a:cubicBezTo>
                    <a:pt x="21584" y="7513"/>
                    <a:pt x="21378" y="7042"/>
                    <a:pt x="20990" y="6918"/>
                  </a:cubicBezTo>
                  <a:cubicBezTo>
                    <a:pt x="20865" y="6879"/>
                    <a:pt x="20773" y="6845"/>
                    <a:pt x="20703" y="6844"/>
                  </a:cubicBezTo>
                  <a:close/>
                  <a:moveTo>
                    <a:pt x="15167" y="6876"/>
                  </a:moveTo>
                  <a:cubicBezTo>
                    <a:pt x="15005" y="6876"/>
                    <a:pt x="15006" y="6917"/>
                    <a:pt x="15192" y="8091"/>
                  </a:cubicBezTo>
                  <a:cubicBezTo>
                    <a:pt x="15276" y="8624"/>
                    <a:pt x="15373" y="9256"/>
                    <a:pt x="15408" y="9496"/>
                  </a:cubicBezTo>
                  <a:cubicBezTo>
                    <a:pt x="15447" y="9760"/>
                    <a:pt x="15510" y="9929"/>
                    <a:pt x="15566" y="9929"/>
                  </a:cubicBezTo>
                  <a:cubicBezTo>
                    <a:pt x="15621" y="9929"/>
                    <a:pt x="15687" y="9756"/>
                    <a:pt x="15728" y="9496"/>
                  </a:cubicBezTo>
                  <a:cubicBezTo>
                    <a:pt x="15766" y="9256"/>
                    <a:pt x="15875" y="8612"/>
                    <a:pt x="15973" y="8059"/>
                  </a:cubicBezTo>
                  <a:cubicBezTo>
                    <a:pt x="16071" y="7506"/>
                    <a:pt x="16147" y="7019"/>
                    <a:pt x="16144" y="6982"/>
                  </a:cubicBezTo>
                  <a:cubicBezTo>
                    <a:pt x="16140" y="6945"/>
                    <a:pt x="16072" y="6904"/>
                    <a:pt x="15990" y="6887"/>
                  </a:cubicBezTo>
                  <a:cubicBezTo>
                    <a:pt x="15871" y="6862"/>
                    <a:pt x="15843" y="6904"/>
                    <a:pt x="15861" y="7087"/>
                  </a:cubicBezTo>
                  <a:cubicBezTo>
                    <a:pt x="15893" y="7420"/>
                    <a:pt x="15707" y="8661"/>
                    <a:pt x="15624" y="8661"/>
                  </a:cubicBezTo>
                  <a:cubicBezTo>
                    <a:pt x="15586" y="8661"/>
                    <a:pt x="15517" y="8418"/>
                    <a:pt x="15474" y="8122"/>
                  </a:cubicBezTo>
                  <a:cubicBezTo>
                    <a:pt x="15431" y="7827"/>
                    <a:pt x="15374" y="7429"/>
                    <a:pt x="15346" y="7235"/>
                  </a:cubicBezTo>
                  <a:cubicBezTo>
                    <a:pt x="15309" y="6988"/>
                    <a:pt x="15257" y="6876"/>
                    <a:pt x="15167" y="6876"/>
                  </a:cubicBezTo>
                  <a:close/>
                  <a:moveTo>
                    <a:pt x="19049" y="6897"/>
                  </a:moveTo>
                  <a:cubicBezTo>
                    <a:pt x="18983" y="6909"/>
                    <a:pt x="18922" y="6928"/>
                    <a:pt x="18870" y="6971"/>
                  </a:cubicBezTo>
                  <a:cubicBezTo>
                    <a:pt x="18619" y="7181"/>
                    <a:pt x="18467" y="7748"/>
                    <a:pt x="18467" y="8460"/>
                  </a:cubicBezTo>
                  <a:cubicBezTo>
                    <a:pt x="18467" y="8922"/>
                    <a:pt x="18498" y="9101"/>
                    <a:pt x="18646" y="9474"/>
                  </a:cubicBezTo>
                  <a:cubicBezTo>
                    <a:pt x="18805" y="9880"/>
                    <a:pt x="18859" y="9929"/>
                    <a:pt x="19111" y="9929"/>
                  </a:cubicBezTo>
                  <a:cubicBezTo>
                    <a:pt x="19290" y="9929"/>
                    <a:pt x="19439" y="9847"/>
                    <a:pt x="19518" y="9707"/>
                  </a:cubicBezTo>
                  <a:cubicBezTo>
                    <a:pt x="19635" y="9499"/>
                    <a:pt x="19650" y="9499"/>
                    <a:pt x="19710" y="9707"/>
                  </a:cubicBezTo>
                  <a:cubicBezTo>
                    <a:pt x="19779" y="9949"/>
                    <a:pt x="20283" y="10034"/>
                    <a:pt x="20337" y="9812"/>
                  </a:cubicBezTo>
                  <a:cubicBezTo>
                    <a:pt x="20377" y="9647"/>
                    <a:pt x="20262" y="9435"/>
                    <a:pt x="20104" y="9379"/>
                  </a:cubicBezTo>
                  <a:cubicBezTo>
                    <a:pt x="20004" y="9344"/>
                    <a:pt x="19971" y="9254"/>
                    <a:pt x="19971" y="8999"/>
                  </a:cubicBezTo>
                  <a:cubicBezTo>
                    <a:pt x="19971" y="8733"/>
                    <a:pt x="20003" y="8643"/>
                    <a:pt x="20129" y="8587"/>
                  </a:cubicBezTo>
                  <a:cubicBezTo>
                    <a:pt x="20222" y="8547"/>
                    <a:pt x="20287" y="8439"/>
                    <a:pt x="20287" y="8323"/>
                  </a:cubicBezTo>
                  <a:cubicBezTo>
                    <a:pt x="20287" y="8207"/>
                    <a:pt x="20222" y="8100"/>
                    <a:pt x="20129" y="8059"/>
                  </a:cubicBezTo>
                  <a:cubicBezTo>
                    <a:pt x="20016" y="8009"/>
                    <a:pt x="19971" y="7913"/>
                    <a:pt x="19971" y="7721"/>
                  </a:cubicBezTo>
                  <a:cubicBezTo>
                    <a:pt x="19971" y="7518"/>
                    <a:pt x="20011" y="7436"/>
                    <a:pt x="20142" y="7404"/>
                  </a:cubicBezTo>
                  <a:cubicBezTo>
                    <a:pt x="20263" y="7375"/>
                    <a:pt x="20316" y="7304"/>
                    <a:pt x="20316" y="7140"/>
                  </a:cubicBezTo>
                  <a:cubicBezTo>
                    <a:pt x="20316" y="6949"/>
                    <a:pt x="20266" y="6903"/>
                    <a:pt x="20038" y="6908"/>
                  </a:cubicBezTo>
                  <a:cubicBezTo>
                    <a:pt x="19860" y="6911"/>
                    <a:pt x="19740" y="6982"/>
                    <a:pt x="19701" y="7108"/>
                  </a:cubicBezTo>
                  <a:cubicBezTo>
                    <a:pt x="19655" y="7260"/>
                    <a:pt x="19626" y="7272"/>
                    <a:pt x="19568" y="7151"/>
                  </a:cubicBezTo>
                  <a:cubicBezTo>
                    <a:pt x="19478" y="6960"/>
                    <a:pt x="19245" y="6862"/>
                    <a:pt x="19049" y="6897"/>
                  </a:cubicBezTo>
                  <a:close/>
                  <a:moveTo>
                    <a:pt x="11472" y="6918"/>
                  </a:moveTo>
                  <a:lnTo>
                    <a:pt x="11459" y="8249"/>
                  </a:lnTo>
                  <a:cubicBezTo>
                    <a:pt x="11451" y="8982"/>
                    <a:pt x="11457" y="9662"/>
                    <a:pt x="11472" y="9760"/>
                  </a:cubicBezTo>
                  <a:cubicBezTo>
                    <a:pt x="11487" y="9857"/>
                    <a:pt x="11546" y="9929"/>
                    <a:pt x="11605" y="9929"/>
                  </a:cubicBezTo>
                  <a:cubicBezTo>
                    <a:pt x="11688" y="9929"/>
                    <a:pt x="11713" y="9845"/>
                    <a:pt x="11713" y="9538"/>
                  </a:cubicBezTo>
                  <a:cubicBezTo>
                    <a:pt x="11713" y="8959"/>
                    <a:pt x="11787" y="8935"/>
                    <a:pt x="11946" y="9464"/>
                  </a:cubicBezTo>
                  <a:cubicBezTo>
                    <a:pt x="12039" y="9774"/>
                    <a:pt x="12130" y="9929"/>
                    <a:pt x="12216" y="9929"/>
                  </a:cubicBezTo>
                  <a:cubicBezTo>
                    <a:pt x="12384" y="9929"/>
                    <a:pt x="12377" y="9834"/>
                    <a:pt x="12179" y="9147"/>
                  </a:cubicBezTo>
                  <a:lnTo>
                    <a:pt x="12016" y="8577"/>
                  </a:lnTo>
                  <a:lnTo>
                    <a:pt x="12129" y="8270"/>
                  </a:lnTo>
                  <a:cubicBezTo>
                    <a:pt x="12253" y="7934"/>
                    <a:pt x="12276" y="7352"/>
                    <a:pt x="12174" y="7140"/>
                  </a:cubicBezTo>
                  <a:cubicBezTo>
                    <a:pt x="12138" y="7065"/>
                    <a:pt x="11966" y="6986"/>
                    <a:pt x="11792" y="6961"/>
                  </a:cubicBezTo>
                  <a:lnTo>
                    <a:pt x="11472" y="6918"/>
                  </a:lnTo>
                  <a:close/>
                  <a:moveTo>
                    <a:pt x="19589" y="7246"/>
                  </a:moveTo>
                  <a:cubicBezTo>
                    <a:pt x="19638" y="7195"/>
                    <a:pt x="19684" y="7672"/>
                    <a:pt x="19672" y="8334"/>
                  </a:cubicBezTo>
                  <a:cubicBezTo>
                    <a:pt x="19658" y="9121"/>
                    <a:pt x="19648" y="9195"/>
                    <a:pt x="19543" y="9168"/>
                  </a:cubicBezTo>
                  <a:cubicBezTo>
                    <a:pt x="19481" y="9152"/>
                    <a:pt x="19400" y="9229"/>
                    <a:pt x="19365" y="9337"/>
                  </a:cubicBezTo>
                  <a:cubicBezTo>
                    <a:pt x="19281" y="9593"/>
                    <a:pt x="19049" y="9587"/>
                    <a:pt x="18903" y="9327"/>
                  </a:cubicBezTo>
                  <a:cubicBezTo>
                    <a:pt x="18649" y="8875"/>
                    <a:pt x="18716" y="7591"/>
                    <a:pt x="19007" y="7330"/>
                  </a:cubicBezTo>
                  <a:cubicBezTo>
                    <a:pt x="19125" y="7225"/>
                    <a:pt x="19183" y="7250"/>
                    <a:pt x="19311" y="7489"/>
                  </a:cubicBezTo>
                  <a:cubicBezTo>
                    <a:pt x="19503" y="7851"/>
                    <a:pt x="19505" y="7856"/>
                    <a:pt x="19543" y="7489"/>
                  </a:cubicBezTo>
                  <a:cubicBezTo>
                    <a:pt x="19558" y="7341"/>
                    <a:pt x="19573" y="7263"/>
                    <a:pt x="19589" y="7246"/>
                  </a:cubicBezTo>
                  <a:close/>
                  <a:moveTo>
                    <a:pt x="10661" y="7267"/>
                  </a:moveTo>
                  <a:cubicBezTo>
                    <a:pt x="10739" y="7288"/>
                    <a:pt x="10819" y="7393"/>
                    <a:pt x="10894" y="7584"/>
                  </a:cubicBezTo>
                  <a:cubicBezTo>
                    <a:pt x="11058" y="8000"/>
                    <a:pt x="11068" y="8685"/>
                    <a:pt x="10915" y="9179"/>
                  </a:cubicBezTo>
                  <a:cubicBezTo>
                    <a:pt x="10829" y="9458"/>
                    <a:pt x="10766" y="9530"/>
                    <a:pt x="10624" y="9506"/>
                  </a:cubicBezTo>
                  <a:cubicBezTo>
                    <a:pt x="10381" y="9465"/>
                    <a:pt x="10287" y="9170"/>
                    <a:pt x="10287" y="8439"/>
                  </a:cubicBezTo>
                  <a:cubicBezTo>
                    <a:pt x="10287" y="7779"/>
                    <a:pt x="10421" y="7345"/>
                    <a:pt x="10587" y="7277"/>
                  </a:cubicBezTo>
                  <a:cubicBezTo>
                    <a:pt x="10611" y="7267"/>
                    <a:pt x="10636" y="7260"/>
                    <a:pt x="10661" y="7267"/>
                  </a:cubicBezTo>
                  <a:close/>
                  <a:moveTo>
                    <a:pt x="14294" y="7299"/>
                  </a:moveTo>
                  <a:cubicBezTo>
                    <a:pt x="14426" y="7348"/>
                    <a:pt x="14625" y="7578"/>
                    <a:pt x="14668" y="7784"/>
                  </a:cubicBezTo>
                  <a:cubicBezTo>
                    <a:pt x="14771" y="8272"/>
                    <a:pt x="14730" y="8955"/>
                    <a:pt x="14581" y="9253"/>
                  </a:cubicBezTo>
                  <a:cubicBezTo>
                    <a:pt x="14444" y="9525"/>
                    <a:pt x="14243" y="9620"/>
                    <a:pt x="14173" y="9443"/>
                  </a:cubicBezTo>
                  <a:cubicBezTo>
                    <a:pt x="14117" y="9298"/>
                    <a:pt x="14135" y="7412"/>
                    <a:pt x="14194" y="7320"/>
                  </a:cubicBezTo>
                  <a:cubicBezTo>
                    <a:pt x="14215" y="7286"/>
                    <a:pt x="14250" y="7282"/>
                    <a:pt x="14294" y="7299"/>
                  </a:cubicBezTo>
                  <a:close/>
                  <a:moveTo>
                    <a:pt x="20765" y="7320"/>
                  </a:moveTo>
                  <a:lnTo>
                    <a:pt x="20923" y="7341"/>
                  </a:lnTo>
                  <a:cubicBezTo>
                    <a:pt x="21164" y="7384"/>
                    <a:pt x="21337" y="7965"/>
                    <a:pt x="21293" y="8577"/>
                  </a:cubicBezTo>
                  <a:cubicBezTo>
                    <a:pt x="21274" y="8842"/>
                    <a:pt x="21232" y="9130"/>
                    <a:pt x="21197" y="9221"/>
                  </a:cubicBezTo>
                  <a:cubicBezTo>
                    <a:pt x="21163" y="9311"/>
                    <a:pt x="21054" y="9427"/>
                    <a:pt x="20961" y="9474"/>
                  </a:cubicBezTo>
                  <a:cubicBezTo>
                    <a:pt x="20747" y="9583"/>
                    <a:pt x="20728" y="9457"/>
                    <a:pt x="20749" y="8239"/>
                  </a:cubicBezTo>
                  <a:lnTo>
                    <a:pt x="20765" y="7320"/>
                  </a:lnTo>
                  <a:close/>
                  <a:moveTo>
                    <a:pt x="11821" y="7330"/>
                  </a:moveTo>
                  <a:cubicBezTo>
                    <a:pt x="11845" y="7348"/>
                    <a:pt x="11869" y="7388"/>
                    <a:pt x="11900" y="7446"/>
                  </a:cubicBezTo>
                  <a:cubicBezTo>
                    <a:pt x="11978" y="7595"/>
                    <a:pt x="11990" y="7685"/>
                    <a:pt x="11946" y="7869"/>
                  </a:cubicBezTo>
                  <a:cubicBezTo>
                    <a:pt x="11836" y="8325"/>
                    <a:pt x="11713" y="8234"/>
                    <a:pt x="11713" y="7700"/>
                  </a:cubicBezTo>
                  <a:cubicBezTo>
                    <a:pt x="11713" y="7400"/>
                    <a:pt x="11750" y="7276"/>
                    <a:pt x="11821" y="7330"/>
                  </a:cubicBezTo>
                  <a:close/>
                  <a:moveTo>
                    <a:pt x="13176" y="7975"/>
                  </a:moveTo>
                  <a:cubicBezTo>
                    <a:pt x="13191" y="7983"/>
                    <a:pt x="13205" y="8003"/>
                    <a:pt x="13213" y="8038"/>
                  </a:cubicBezTo>
                  <a:cubicBezTo>
                    <a:pt x="13230" y="8108"/>
                    <a:pt x="13220" y="8206"/>
                    <a:pt x="13193" y="8249"/>
                  </a:cubicBezTo>
                  <a:cubicBezTo>
                    <a:pt x="13165" y="8292"/>
                    <a:pt x="13131" y="8266"/>
                    <a:pt x="13114" y="8196"/>
                  </a:cubicBezTo>
                  <a:cubicBezTo>
                    <a:pt x="13097" y="8127"/>
                    <a:pt x="13103" y="8039"/>
                    <a:pt x="13130" y="7996"/>
                  </a:cubicBezTo>
                  <a:cubicBezTo>
                    <a:pt x="13144" y="7974"/>
                    <a:pt x="13161" y="7966"/>
                    <a:pt x="13176" y="7975"/>
                  </a:cubicBezTo>
                  <a:close/>
                  <a:moveTo>
                    <a:pt x="11937" y="11809"/>
                  </a:moveTo>
                  <a:cubicBezTo>
                    <a:pt x="11882" y="11809"/>
                    <a:pt x="11867" y="12024"/>
                    <a:pt x="11875" y="12738"/>
                  </a:cubicBezTo>
                  <a:cubicBezTo>
                    <a:pt x="11888" y="13859"/>
                    <a:pt x="11793" y="14354"/>
                    <a:pt x="11563" y="14354"/>
                  </a:cubicBezTo>
                  <a:cubicBezTo>
                    <a:pt x="11332" y="14354"/>
                    <a:pt x="11289" y="14137"/>
                    <a:pt x="11289" y="12928"/>
                  </a:cubicBezTo>
                  <a:lnTo>
                    <a:pt x="11289" y="11830"/>
                  </a:lnTo>
                  <a:lnTo>
                    <a:pt x="10271" y="11840"/>
                  </a:lnTo>
                  <a:cubicBezTo>
                    <a:pt x="9159" y="11847"/>
                    <a:pt x="9251" y="11777"/>
                    <a:pt x="9223" y="12580"/>
                  </a:cubicBezTo>
                  <a:cubicBezTo>
                    <a:pt x="9208" y="13023"/>
                    <a:pt x="9258" y="13213"/>
                    <a:pt x="9456" y="13446"/>
                  </a:cubicBezTo>
                  <a:cubicBezTo>
                    <a:pt x="9691" y="13722"/>
                    <a:pt x="9753" y="14021"/>
                    <a:pt x="9635" y="14323"/>
                  </a:cubicBezTo>
                  <a:cubicBezTo>
                    <a:pt x="9556" y="14523"/>
                    <a:pt x="9538" y="14519"/>
                    <a:pt x="9394" y="14249"/>
                  </a:cubicBezTo>
                  <a:lnTo>
                    <a:pt x="9236" y="13963"/>
                  </a:lnTo>
                  <a:lnTo>
                    <a:pt x="9203" y="14238"/>
                  </a:lnTo>
                  <a:cubicBezTo>
                    <a:pt x="9165" y="14543"/>
                    <a:pt x="9162" y="14524"/>
                    <a:pt x="9311" y="14734"/>
                  </a:cubicBezTo>
                  <a:cubicBezTo>
                    <a:pt x="9455" y="14939"/>
                    <a:pt x="9579" y="14924"/>
                    <a:pt x="9755" y="14692"/>
                  </a:cubicBezTo>
                  <a:cubicBezTo>
                    <a:pt x="10031" y="14330"/>
                    <a:pt x="10054" y="13529"/>
                    <a:pt x="9801" y="13182"/>
                  </a:cubicBezTo>
                  <a:cubicBezTo>
                    <a:pt x="9524" y="12801"/>
                    <a:pt x="9423" y="12490"/>
                    <a:pt x="9498" y="12263"/>
                  </a:cubicBezTo>
                  <a:cubicBezTo>
                    <a:pt x="9553" y="12093"/>
                    <a:pt x="9578" y="12103"/>
                    <a:pt x="9693" y="12295"/>
                  </a:cubicBezTo>
                  <a:cubicBezTo>
                    <a:pt x="9813" y="12495"/>
                    <a:pt x="9829" y="12488"/>
                    <a:pt x="9872" y="12295"/>
                  </a:cubicBezTo>
                  <a:cubicBezTo>
                    <a:pt x="9906" y="12139"/>
                    <a:pt x="9964" y="12109"/>
                    <a:pt x="10088" y="12168"/>
                  </a:cubicBezTo>
                  <a:cubicBezTo>
                    <a:pt x="10181" y="12212"/>
                    <a:pt x="10280" y="12304"/>
                    <a:pt x="10308" y="12369"/>
                  </a:cubicBezTo>
                  <a:cubicBezTo>
                    <a:pt x="10336" y="12433"/>
                    <a:pt x="10357" y="12999"/>
                    <a:pt x="10350" y="13625"/>
                  </a:cubicBezTo>
                  <a:cubicBezTo>
                    <a:pt x="10337" y="14757"/>
                    <a:pt x="10336" y="14756"/>
                    <a:pt x="10466" y="14756"/>
                  </a:cubicBezTo>
                  <a:cubicBezTo>
                    <a:pt x="10595" y="14756"/>
                    <a:pt x="10601" y="14742"/>
                    <a:pt x="10616" y="13520"/>
                  </a:cubicBezTo>
                  <a:cubicBezTo>
                    <a:pt x="10630" y="12345"/>
                    <a:pt x="10635" y="12277"/>
                    <a:pt x="10745" y="12273"/>
                  </a:cubicBezTo>
                  <a:cubicBezTo>
                    <a:pt x="10808" y="12271"/>
                    <a:pt x="10878" y="12229"/>
                    <a:pt x="10898" y="12178"/>
                  </a:cubicBezTo>
                  <a:cubicBezTo>
                    <a:pt x="10982" y="11966"/>
                    <a:pt x="11023" y="12282"/>
                    <a:pt x="11023" y="13087"/>
                  </a:cubicBezTo>
                  <a:cubicBezTo>
                    <a:pt x="11023" y="14201"/>
                    <a:pt x="11083" y="14559"/>
                    <a:pt x="11293" y="14745"/>
                  </a:cubicBezTo>
                  <a:cubicBezTo>
                    <a:pt x="11553" y="14975"/>
                    <a:pt x="11687" y="14930"/>
                    <a:pt x="11867" y="14544"/>
                  </a:cubicBezTo>
                  <a:cubicBezTo>
                    <a:pt x="12031" y="14194"/>
                    <a:pt x="12033" y="14185"/>
                    <a:pt x="12021" y="13002"/>
                  </a:cubicBezTo>
                  <a:cubicBezTo>
                    <a:pt x="12011" y="12098"/>
                    <a:pt x="11993" y="11809"/>
                    <a:pt x="11937" y="11809"/>
                  </a:cubicBezTo>
                  <a:close/>
                  <a:moveTo>
                    <a:pt x="13658" y="11809"/>
                  </a:moveTo>
                  <a:cubicBezTo>
                    <a:pt x="13576" y="11809"/>
                    <a:pt x="13565" y="11985"/>
                    <a:pt x="13550" y="13235"/>
                  </a:cubicBezTo>
                  <a:cubicBezTo>
                    <a:pt x="13541" y="14016"/>
                    <a:pt x="13542" y="14672"/>
                    <a:pt x="13554" y="14703"/>
                  </a:cubicBezTo>
                  <a:cubicBezTo>
                    <a:pt x="13566" y="14733"/>
                    <a:pt x="13616" y="14756"/>
                    <a:pt x="13662" y="14756"/>
                  </a:cubicBezTo>
                  <a:cubicBezTo>
                    <a:pt x="13735" y="14756"/>
                    <a:pt x="13747" y="14551"/>
                    <a:pt x="13750" y="13287"/>
                  </a:cubicBezTo>
                  <a:cubicBezTo>
                    <a:pt x="13752" y="11966"/>
                    <a:pt x="13741" y="11809"/>
                    <a:pt x="13658" y="11809"/>
                  </a:cubicBezTo>
                  <a:close/>
                  <a:moveTo>
                    <a:pt x="14032" y="11809"/>
                  </a:moveTo>
                  <a:lnTo>
                    <a:pt x="14032" y="13287"/>
                  </a:lnTo>
                  <a:lnTo>
                    <a:pt x="14032" y="14756"/>
                  </a:lnTo>
                  <a:lnTo>
                    <a:pt x="14394" y="14756"/>
                  </a:lnTo>
                  <a:cubicBezTo>
                    <a:pt x="14591" y="14756"/>
                    <a:pt x="14775" y="14695"/>
                    <a:pt x="14805" y="14618"/>
                  </a:cubicBezTo>
                  <a:cubicBezTo>
                    <a:pt x="14843" y="14521"/>
                    <a:pt x="14883" y="14549"/>
                    <a:pt x="14930" y="14692"/>
                  </a:cubicBezTo>
                  <a:cubicBezTo>
                    <a:pt x="15016" y="14955"/>
                    <a:pt x="15215" y="14952"/>
                    <a:pt x="15300" y="14692"/>
                  </a:cubicBezTo>
                  <a:cubicBezTo>
                    <a:pt x="15336" y="14582"/>
                    <a:pt x="15384" y="14527"/>
                    <a:pt x="15408" y="14565"/>
                  </a:cubicBezTo>
                  <a:cubicBezTo>
                    <a:pt x="15469" y="14661"/>
                    <a:pt x="15566" y="14180"/>
                    <a:pt x="15566" y="13773"/>
                  </a:cubicBezTo>
                  <a:cubicBezTo>
                    <a:pt x="15566" y="13456"/>
                    <a:pt x="15472" y="13225"/>
                    <a:pt x="15171" y="12802"/>
                  </a:cubicBezTo>
                  <a:cubicBezTo>
                    <a:pt x="15115" y="12723"/>
                    <a:pt x="15062" y="12593"/>
                    <a:pt x="15050" y="12506"/>
                  </a:cubicBezTo>
                  <a:cubicBezTo>
                    <a:pt x="15019" y="12264"/>
                    <a:pt x="15194" y="12150"/>
                    <a:pt x="15312" y="12337"/>
                  </a:cubicBezTo>
                  <a:cubicBezTo>
                    <a:pt x="15450" y="12556"/>
                    <a:pt x="15561" y="12324"/>
                    <a:pt x="15462" y="12020"/>
                  </a:cubicBezTo>
                  <a:cubicBezTo>
                    <a:pt x="15376" y="11756"/>
                    <a:pt x="15043" y="11749"/>
                    <a:pt x="14897" y="12009"/>
                  </a:cubicBezTo>
                  <a:cubicBezTo>
                    <a:pt x="14798" y="12185"/>
                    <a:pt x="14775" y="12185"/>
                    <a:pt x="14718" y="12009"/>
                  </a:cubicBezTo>
                  <a:cubicBezTo>
                    <a:pt x="14674" y="11875"/>
                    <a:pt x="14554" y="11809"/>
                    <a:pt x="14344" y="11809"/>
                  </a:cubicBezTo>
                  <a:lnTo>
                    <a:pt x="14032" y="11809"/>
                  </a:lnTo>
                  <a:close/>
                  <a:moveTo>
                    <a:pt x="12810" y="11830"/>
                  </a:moveTo>
                  <a:cubicBezTo>
                    <a:pt x="12729" y="11824"/>
                    <a:pt x="12637" y="11829"/>
                    <a:pt x="12557" y="11840"/>
                  </a:cubicBezTo>
                  <a:lnTo>
                    <a:pt x="12266" y="11872"/>
                  </a:lnTo>
                  <a:lnTo>
                    <a:pt x="12249" y="13203"/>
                  </a:lnTo>
                  <a:cubicBezTo>
                    <a:pt x="12241" y="13935"/>
                    <a:pt x="12245" y="14601"/>
                    <a:pt x="12257" y="14682"/>
                  </a:cubicBezTo>
                  <a:cubicBezTo>
                    <a:pt x="12288" y="14885"/>
                    <a:pt x="12971" y="14734"/>
                    <a:pt x="13118" y="14492"/>
                  </a:cubicBezTo>
                  <a:cubicBezTo>
                    <a:pt x="13475" y="13902"/>
                    <a:pt x="13396" y="12058"/>
                    <a:pt x="13006" y="11872"/>
                  </a:cubicBezTo>
                  <a:cubicBezTo>
                    <a:pt x="12961" y="11851"/>
                    <a:pt x="12892" y="11836"/>
                    <a:pt x="12810" y="11830"/>
                  </a:cubicBezTo>
                  <a:close/>
                  <a:moveTo>
                    <a:pt x="14693" y="12147"/>
                  </a:moveTo>
                  <a:cubicBezTo>
                    <a:pt x="14812" y="12138"/>
                    <a:pt x="14826" y="12263"/>
                    <a:pt x="14826" y="12685"/>
                  </a:cubicBezTo>
                  <a:cubicBezTo>
                    <a:pt x="14826" y="13102"/>
                    <a:pt x="14849" y="13180"/>
                    <a:pt x="15088" y="13488"/>
                  </a:cubicBezTo>
                  <a:cubicBezTo>
                    <a:pt x="15368" y="13849"/>
                    <a:pt x="15418" y="14120"/>
                    <a:pt x="15246" y="14354"/>
                  </a:cubicBezTo>
                  <a:cubicBezTo>
                    <a:pt x="15130" y="14512"/>
                    <a:pt x="14957" y="14357"/>
                    <a:pt x="14917" y="14058"/>
                  </a:cubicBezTo>
                  <a:cubicBezTo>
                    <a:pt x="14904" y="13953"/>
                    <a:pt x="14874" y="13997"/>
                    <a:pt x="14834" y="14185"/>
                  </a:cubicBezTo>
                  <a:cubicBezTo>
                    <a:pt x="14799" y="14351"/>
                    <a:pt x="14751" y="14480"/>
                    <a:pt x="14730" y="14470"/>
                  </a:cubicBezTo>
                  <a:cubicBezTo>
                    <a:pt x="14710" y="14461"/>
                    <a:pt x="14612" y="14421"/>
                    <a:pt x="14510" y="14375"/>
                  </a:cubicBezTo>
                  <a:cubicBezTo>
                    <a:pt x="14347" y="14302"/>
                    <a:pt x="14323" y="14244"/>
                    <a:pt x="14323" y="13889"/>
                  </a:cubicBezTo>
                  <a:cubicBezTo>
                    <a:pt x="14323" y="13532"/>
                    <a:pt x="14342" y="13484"/>
                    <a:pt x="14498" y="13446"/>
                  </a:cubicBezTo>
                  <a:cubicBezTo>
                    <a:pt x="14730" y="13389"/>
                    <a:pt x="14715" y="12957"/>
                    <a:pt x="14481" y="12949"/>
                  </a:cubicBezTo>
                  <a:cubicBezTo>
                    <a:pt x="14348" y="12945"/>
                    <a:pt x="14323" y="12901"/>
                    <a:pt x="14323" y="12622"/>
                  </a:cubicBezTo>
                  <a:cubicBezTo>
                    <a:pt x="14323" y="12338"/>
                    <a:pt x="14355" y="12264"/>
                    <a:pt x="14535" y="12189"/>
                  </a:cubicBezTo>
                  <a:cubicBezTo>
                    <a:pt x="14602" y="12161"/>
                    <a:pt x="14653" y="12150"/>
                    <a:pt x="14693" y="12147"/>
                  </a:cubicBezTo>
                  <a:close/>
                  <a:moveTo>
                    <a:pt x="12681" y="12231"/>
                  </a:moveTo>
                  <a:cubicBezTo>
                    <a:pt x="13033" y="12129"/>
                    <a:pt x="13233" y="13427"/>
                    <a:pt x="12964" y="14069"/>
                  </a:cubicBezTo>
                  <a:cubicBezTo>
                    <a:pt x="12828" y="14394"/>
                    <a:pt x="12566" y="14455"/>
                    <a:pt x="12523" y="14175"/>
                  </a:cubicBezTo>
                  <a:cubicBezTo>
                    <a:pt x="12508" y="14075"/>
                    <a:pt x="12506" y="13611"/>
                    <a:pt x="12515" y="13140"/>
                  </a:cubicBezTo>
                  <a:cubicBezTo>
                    <a:pt x="12531" y="12307"/>
                    <a:pt x="12535" y="12274"/>
                    <a:pt x="12681" y="12231"/>
                  </a:cubicBezTo>
                  <a:close/>
                  <a:moveTo>
                    <a:pt x="9369" y="16636"/>
                  </a:moveTo>
                  <a:cubicBezTo>
                    <a:pt x="9251" y="16636"/>
                    <a:pt x="9253" y="16664"/>
                    <a:pt x="9253" y="18178"/>
                  </a:cubicBezTo>
                  <a:lnTo>
                    <a:pt x="9253" y="19720"/>
                  </a:lnTo>
                  <a:lnTo>
                    <a:pt x="9581" y="19720"/>
                  </a:lnTo>
                  <a:cubicBezTo>
                    <a:pt x="9875" y="19720"/>
                    <a:pt x="9918" y="19696"/>
                    <a:pt x="9918" y="19466"/>
                  </a:cubicBezTo>
                  <a:cubicBezTo>
                    <a:pt x="9918" y="19263"/>
                    <a:pt x="9873" y="19193"/>
                    <a:pt x="9718" y="19160"/>
                  </a:cubicBezTo>
                  <a:lnTo>
                    <a:pt x="9523" y="19118"/>
                  </a:lnTo>
                  <a:lnTo>
                    <a:pt x="9506" y="17882"/>
                  </a:lnTo>
                  <a:cubicBezTo>
                    <a:pt x="9492" y="16693"/>
                    <a:pt x="9484" y="16636"/>
                    <a:pt x="9369" y="16636"/>
                  </a:cubicBezTo>
                  <a:close/>
                  <a:moveTo>
                    <a:pt x="10977" y="16636"/>
                  </a:moveTo>
                  <a:cubicBezTo>
                    <a:pt x="10874" y="16636"/>
                    <a:pt x="10865" y="16713"/>
                    <a:pt x="10865" y="17713"/>
                  </a:cubicBezTo>
                  <a:cubicBezTo>
                    <a:pt x="10865" y="18607"/>
                    <a:pt x="10849" y="18831"/>
                    <a:pt x="10761" y="19054"/>
                  </a:cubicBezTo>
                  <a:cubicBezTo>
                    <a:pt x="10631" y="19384"/>
                    <a:pt x="10543" y="19391"/>
                    <a:pt x="10400" y="19086"/>
                  </a:cubicBezTo>
                  <a:cubicBezTo>
                    <a:pt x="10307" y="18890"/>
                    <a:pt x="10287" y="18674"/>
                    <a:pt x="10275" y="17776"/>
                  </a:cubicBezTo>
                  <a:cubicBezTo>
                    <a:pt x="10262" y="16768"/>
                    <a:pt x="10253" y="16698"/>
                    <a:pt x="10138" y="16657"/>
                  </a:cubicBezTo>
                  <a:cubicBezTo>
                    <a:pt x="10016" y="16613"/>
                    <a:pt x="10013" y="16621"/>
                    <a:pt x="10046" y="17734"/>
                  </a:cubicBezTo>
                  <a:cubicBezTo>
                    <a:pt x="10092" y="19254"/>
                    <a:pt x="10108" y="19393"/>
                    <a:pt x="10246" y="19561"/>
                  </a:cubicBezTo>
                  <a:cubicBezTo>
                    <a:pt x="10460" y="19823"/>
                    <a:pt x="10741" y="19755"/>
                    <a:pt x="10903" y="19403"/>
                  </a:cubicBezTo>
                  <a:cubicBezTo>
                    <a:pt x="11041" y="19100"/>
                    <a:pt x="11052" y="19003"/>
                    <a:pt x="11069" y="17861"/>
                  </a:cubicBezTo>
                  <a:cubicBezTo>
                    <a:pt x="11086" y="16697"/>
                    <a:pt x="11083" y="16636"/>
                    <a:pt x="10977" y="16636"/>
                  </a:cubicBezTo>
                  <a:close/>
                  <a:moveTo>
                    <a:pt x="11904" y="16636"/>
                  </a:moveTo>
                  <a:cubicBezTo>
                    <a:pt x="11457" y="16632"/>
                    <a:pt x="11235" y="17177"/>
                    <a:pt x="11235" y="18273"/>
                  </a:cubicBezTo>
                  <a:cubicBezTo>
                    <a:pt x="11235" y="18727"/>
                    <a:pt x="11270" y="18891"/>
                    <a:pt x="11426" y="19266"/>
                  </a:cubicBezTo>
                  <a:cubicBezTo>
                    <a:pt x="11574" y="19619"/>
                    <a:pt x="11657" y="19720"/>
                    <a:pt x="11817" y="19720"/>
                  </a:cubicBezTo>
                  <a:cubicBezTo>
                    <a:pt x="12080" y="19720"/>
                    <a:pt x="12291" y="19476"/>
                    <a:pt x="12291" y="19171"/>
                  </a:cubicBezTo>
                  <a:cubicBezTo>
                    <a:pt x="12291" y="19059"/>
                    <a:pt x="12302" y="18990"/>
                    <a:pt x="12316" y="18938"/>
                  </a:cubicBezTo>
                  <a:cubicBezTo>
                    <a:pt x="12310" y="18941"/>
                    <a:pt x="12305" y="18952"/>
                    <a:pt x="12299" y="18949"/>
                  </a:cubicBezTo>
                  <a:cubicBezTo>
                    <a:pt x="12259" y="18928"/>
                    <a:pt x="12172" y="19004"/>
                    <a:pt x="12104" y="19118"/>
                  </a:cubicBezTo>
                  <a:cubicBezTo>
                    <a:pt x="11828" y="19576"/>
                    <a:pt x="11555" y="19179"/>
                    <a:pt x="11514" y="18262"/>
                  </a:cubicBezTo>
                  <a:cubicBezTo>
                    <a:pt x="11492" y="17794"/>
                    <a:pt x="11511" y="17630"/>
                    <a:pt x="11609" y="17364"/>
                  </a:cubicBezTo>
                  <a:cubicBezTo>
                    <a:pt x="11748" y="16989"/>
                    <a:pt x="12029" y="16930"/>
                    <a:pt x="12133" y="17248"/>
                  </a:cubicBezTo>
                  <a:cubicBezTo>
                    <a:pt x="12169" y="17360"/>
                    <a:pt x="12240" y="17426"/>
                    <a:pt x="12287" y="17407"/>
                  </a:cubicBezTo>
                  <a:cubicBezTo>
                    <a:pt x="12304" y="17399"/>
                    <a:pt x="12317" y="17409"/>
                    <a:pt x="12328" y="17428"/>
                  </a:cubicBezTo>
                  <a:cubicBezTo>
                    <a:pt x="12322" y="17386"/>
                    <a:pt x="12320" y="17386"/>
                    <a:pt x="12312" y="17312"/>
                  </a:cubicBezTo>
                  <a:cubicBezTo>
                    <a:pt x="12291" y="17127"/>
                    <a:pt x="12279" y="16950"/>
                    <a:pt x="12287" y="16921"/>
                  </a:cubicBezTo>
                  <a:cubicBezTo>
                    <a:pt x="12324" y="16782"/>
                    <a:pt x="12134" y="16638"/>
                    <a:pt x="11904" y="16636"/>
                  </a:cubicBezTo>
                  <a:close/>
                  <a:moveTo>
                    <a:pt x="13039" y="16636"/>
                  </a:moveTo>
                  <a:cubicBezTo>
                    <a:pt x="12786" y="16637"/>
                    <a:pt x="12569" y="16903"/>
                    <a:pt x="12424" y="17386"/>
                  </a:cubicBezTo>
                  <a:cubicBezTo>
                    <a:pt x="12389" y="17502"/>
                    <a:pt x="12372" y="17555"/>
                    <a:pt x="12357" y="17555"/>
                  </a:cubicBezTo>
                  <a:cubicBezTo>
                    <a:pt x="12369" y="17669"/>
                    <a:pt x="12370" y="17856"/>
                    <a:pt x="12370" y="18178"/>
                  </a:cubicBezTo>
                  <a:cubicBezTo>
                    <a:pt x="12370" y="18576"/>
                    <a:pt x="12361" y="18780"/>
                    <a:pt x="12341" y="18875"/>
                  </a:cubicBezTo>
                  <a:cubicBezTo>
                    <a:pt x="12377" y="18843"/>
                    <a:pt x="12429" y="18912"/>
                    <a:pt x="12486" y="19097"/>
                  </a:cubicBezTo>
                  <a:cubicBezTo>
                    <a:pt x="12540" y="19270"/>
                    <a:pt x="12635" y="19476"/>
                    <a:pt x="12698" y="19561"/>
                  </a:cubicBezTo>
                  <a:cubicBezTo>
                    <a:pt x="12839" y="19753"/>
                    <a:pt x="13163" y="19775"/>
                    <a:pt x="13297" y="19593"/>
                  </a:cubicBezTo>
                  <a:cubicBezTo>
                    <a:pt x="13363" y="19503"/>
                    <a:pt x="13404" y="19503"/>
                    <a:pt x="13425" y="19593"/>
                  </a:cubicBezTo>
                  <a:cubicBezTo>
                    <a:pt x="13493" y="19873"/>
                    <a:pt x="13612" y="19699"/>
                    <a:pt x="13716" y="19181"/>
                  </a:cubicBezTo>
                  <a:cubicBezTo>
                    <a:pt x="13806" y="18732"/>
                    <a:pt x="13852" y="18653"/>
                    <a:pt x="13986" y="18653"/>
                  </a:cubicBezTo>
                  <a:cubicBezTo>
                    <a:pt x="14124" y="18653"/>
                    <a:pt x="14160" y="18723"/>
                    <a:pt x="14236" y="19181"/>
                  </a:cubicBezTo>
                  <a:cubicBezTo>
                    <a:pt x="14302" y="19579"/>
                    <a:pt x="14355" y="19719"/>
                    <a:pt x="14444" y="19720"/>
                  </a:cubicBezTo>
                  <a:cubicBezTo>
                    <a:pt x="14561" y="19721"/>
                    <a:pt x="14610" y="19352"/>
                    <a:pt x="14523" y="19128"/>
                  </a:cubicBezTo>
                  <a:cubicBezTo>
                    <a:pt x="14501" y="19074"/>
                    <a:pt x="14399" y="18512"/>
                    <a:pt x="14294" y="17871"/>
                  </a:cubicBezTo>
                  <a:cubicBezTo>
                    <a:pt x="14189" y="17231"/>
                    <a:pt x="14070" y="16688"/>
                    <a:pt x="14028" y="16667"/>
                  </a:cubicBezTo>
                  <a:cubicBezTo>
                    <a:pt x="13978" y="16642"/>
                    <a:pt x="13899" y="16925"/>
                    <a:pt x="13804" y="17481"/>
                  </a:cubicBezTo>
                  <a:cubicBezTo>
                    <a:pt x="13585" y="18754"/>
                    <a:pt x="13530" y="18988"/>
                    <a:pt x="13459" y="18949"/>
                  </a:cubicBezTo>
                  <a:cubicBezTo>
                    <a:pt x="13423" y="18929"/>
                    <a:pt x="13343" y="19006"/>
                    <a:pt x="13280" y="19118"/>
                  </a:cubicBezTo>
                  <a:cubicBezTo>
                    <a:pt x="13026" y="19569"/>
                    <a:pt x="12734" y="19190"/>
                    <a:pt x="12681" y="18347"/>
                  </a:cubicBezTo>
                  <a:cubicBezTo>
                    <a:pt x="12622" y="17409"/>
                    <a:pt x="12963" y="16741"/>
                    <a:pt x="13255" y="17227"/>
                  </a:cubicBezTo>
                  <a:cubicBezTo>
                    <a:pt x="13391" y="17454"/>
                    <a:pt x="13454" y="17403"/>
                    <a:pt x="13454" y="17037"/>
                  </a:cubicBezTo>
                  <a:cubicBezTo>
                    <a:pt x="13454" y="16742"/>
                    <a:pt x="13348" y="16635"/>
                    <a:pt x="13039" y="1663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434" name="BRAIN NETWORKS"/>
          <p:cNvSpPr txBox="1"/>
          <p:nvPr/>
        </p:nvSpPr>
        <p:spPr>
          <a:xfrm>
            <a:off x="7486749" y="554187"/>
            <a:ext cx="43559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BRAIN NETWORKS</a:t>
            </a:r>
          </a:p>
        </p:txBody>
      </p:sp>
      <p:pic>
        <p:nvPicPr>
          <p:cNvPr id="435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7247" y="1479745"/>
            <a:ext cx="11586741" cy="4696487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Freccia"/>
          <p:cNvSpPr/>
          <p:nvPr/>
        </p:nvSpPr>
        <p:spPr>
          <a:xfrm rot="5400000">
            <a:off x="10216207" y="5842942"/>
            <a:ext cx="1135659" cy="866893"/>
          </a:xfrm>
          <a:prstGeom prst="rightArrow">
            <a:avLst>
              <a:gd name="adj1" fmla="val 23773"/>
              <a:gd name="adj2" fmla="val 59576"/>
            </a:avLst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441" name="Gruppo"/>
          <p:cNvGrpSpPr/>
          <p:nvPr/>
        </p:nvGrpSpPr>
        <p:grpSpPr>
          <a:xfrm>
            <a:off x="8206450" y="6716007"/>
            <a:ext cx="4901174" cy="1816101"/>
            <a:chOff x="0" y="0"/>
            <a:chExt cx="4901172" cy="1816100"/>
          </a:xfrm>
        </p:grpSpPr>
        <p:sp>
          <p:nvSpPr>
            <p:cNvPr id="437" name="Link weight = Cij…"/>
            <p:cNvSpPr txBox="1"/>
            <p:nvPr/>
          </p:nvSpPr>
          <p:spPr>
            <a:xfrm>
              <a:off x="0" y="0"/>
              <a:ext cx="4901173" cy="181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baseline="-5999" sz="3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Link weight = </a:t>
              </a:r>
              <a:r>
                <a:rPr sz="4100"/>
                <a:t>C</a:t>
              </a:r>
              <a:r>
                <a:t>ij</a:t>
              </a:r>
            </a:p>
            <a:p>
              <a:pPr>
                <a:defRPr baseline="-5999" sz="3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  <a:p>
              <a:pPr>
                <a:defRPr baseline="-5999" sz="3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fully connected</a:t>
              </a:r>
            </a:p>
          </p:txBody>
        </p:sp>
        <p:sp>
          <p:nvSpPr>
            <p:cNvPr id="438" name="i"/>
            <p:cNvSpPr/>
            <p:nvPr/>
          </p:nvSpPr>
          <p:spPr>
            <a:xfrm>
              <a:off x="1250436" y="882650"/>
              <a:ext cx="381001" cy="381000"/>
            </a:xfrm>
            <a:prstGeom prst="ellipse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defRPr b="1" sz="17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i</a:t>
              </a:r>
            </a:p>
          </p:txBody>
        </p:sp>
        <p:sp>
          <p:nvSpPr>
            <p:cNvPr id="439" name="Linea"/>
            <p:cNvSpPr/>
            <p:nvPr/>
          </p:nvSpPr>
          <p:spPr>
            <a:xfrm>
              <a:off x="1886084" y="1085850"/>
              <a:ext cx="1129004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40" name="j"/>
            <p:cNvSpPr/>
            <p:nvPr/>
          </p:nvSpPr>
          <p:spPr>
            <a:xfrm>
              <a:off x="3269736" y="882650"/>
              <a:ext cx="381001" cy="381000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spcBef>
                  <a:spcPts val="4200"/>
                </a:spcBef>
                <a:defRPr b="1" sz="17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j</a:t>
              </a:r>
            </a:p>
          </p:txBody>
        </p:sp>
      </p:grpSp>
      <p:pic>
        <p:nvPicPr>
          <p:cNvPr id="442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16888" y="6454088"/>
            <a:ext cx="3222033" cy="23399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5" name="Gruppo"/>
          <p:cNvGrpSpPr/>
          <p:nvPr/>
        </p:nvGrpSpPr>
        <p:grpSpPr>
          <a:xfrm>
            <a:off x="6585877" y="7686398"/>
            <a:ext cx="1278416" cy="767163"/>
            <a:chOff x="0" y="0"/>
            <a:chExt cx="1278414" cy="767162"/>
          </a:xfrm>
        </p:grpSpPr>
        <p:sp>
          <p:nvSpPr>
            <p:cNvPr id="443" name="filtering"/>
            <p:cNvSpPr txBox="1"/>
            <p:nvPr/>
          </p:nvSpPr>
          <p:spPr>
            <a:xfrm>
              <a:off x="-1" y="284562"/>
              <a:ext cx="1278416" cy="482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2500">
                  <a:solidFill>
                    <a:srgbClr val="701E28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filtering</a:t>
              </a:r>
            </a:p>
          </p:txBody>
        </p:sp>
        <p:sp>
          <p:nvSpPr>
            <p:cNvPr id="444" name="Linea"/>
            <p:cNvSpPr/>
            <p:nvPr/>
          </p:nvSpPr>
          <p:spPr>
            <a:xfrm flipH="1" flipV="1">
              <a:off x="121856" y="-1"/>
              <a:ext cx="729904" cy="2"/>
            </a:xfrm>
            <a:prstGeom prst="line">
              <a:avLst/>
            </a:prstGeom>
            <a:noFill/>
            <a:ln w="101600" cap="flat">
              <a:solidFill>
                <a:srgbClr val="701E28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5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6" grpId="1"/>
      <p:bldP build="whole" bldLvl="1" animBg="1" rev="0" advAuto="0" spid="445" grpId="3"/>
      <p:bldP build="whole" bldLvl="1" animBg="1" rev="0" advAuto="0" spid="441" grpId="2"/>
      <p:bldP build="whole" bldLvl="1" animBg="1" rev="0" advAuto="0" spid="442" grpId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7921" y="5663474"/>
            <a:ext cx="4890404" cy="3646585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51" name="Gruppo"/>
          <p:cNvGrpSpPr/>
          <p:nvPr/>
        </p:nvGrpSpPr>
        <p:grpSpPr>
          <a:xfrm>
            <a:off x="458633" y="452727"/>
            <a:ext cx="12115093" cy="828478"/>
            <a:chOff x="-20420" y="72267"/>
            <a:chExt cx="12115092" cy="828476"/>
          </a:xfrm>
        </p:grpSpPr>
        <p:pic>
          <p:nvPicPr>
            <p:cNvPr id="449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912572" y="72267"/>
              <a:ext cx="9182101" cy="774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0" name="Immagine" descr="Immagin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375" t="3420" r="1866" b="4022"/>
            <a:stretch>
              <a:fillRect/>
            </a:stretch>
          </p:blipFill>
          <p:spPr>
            <a:xfrm>
              <a:off x="-20421" y="89134"/>
              <a:ext cx="2061045" cy="8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8384" y="0"/>
                  </a:moveTo>
                  <a:lnTo>
                    <a:pt x="4203" y="42"/>
                  </a:lnTo>
                  <a:cubicBezTo>
                    <a:pt x="59" y="76"/>
                    <a:pt x="17" y="72"/>
                    <a:pt x="17" y="338"/>
                  </a:cubicBezTo>
                  <a:cubicBezTo>
                    <a:pt x="17" y="603"/>
                    <a:pt x="62" y="610"/>
                    <a:pt x="4082" y="676"/>
                  </a:cubicBezTo>
                  <a:lnTo>
                    <a:pt x="8147" y="739"/>
                  </a:lnTo>
                  <a:lnTo>
                    <a:pt x="8147" y="10869"/>
                  </a:lnTo>
                  <a:lnTo>
                    <a:pt x="8147" y="20998"/>
                  </a:lnTo>
                  <a:lnTo>
                    <a:pt x="4086" y="21061"/>
                  </a:lnTo>
                  <a:cubicBezTo>
                    <a:pt x="270" y="21124"/>
                    <a:pt x="18" y="21147"/>
                    <a:pt x="1" y="21368"/>
                  </a:cubicBezTo>
                  <a:cubicBezTo>
                    <a:pt x="-16" y="21590"/>
                    <a:pt x="214" y="21600"/>
                    <a:pt x="4186" y="21600"/>
                  </a:cubicBezTo>
                  <a:lnTo>
                    <a:pt x="8384" y="21600"/>
                  </a:lnTo>
                  <a:lnTo>
                    <a:pt x="8384" y="10805"/>
                  </a:lnTo>
                  <a:lnTo>
                    <a:pt x="8384" y="0"/>
                  </a:lnTo>
                  <a:close/>
                  <a:moveTo>
                    <a:pt x="15354" y="1996"/>
                  </a:moveTo>
                  <a:lnTo>
                    <a:pt x="15354" y="3464"/>
                  </a:lnTo>
                  <a:cubicBezTo>
                    <a:pt x="15354" y="4268"/>
                    <a:pt x="15371" y="4965"/>
                    <a:pt x="15391" y="5017"/>
                  </a:cubicBezTo>
                  <a:cubicBezTo>
                    <a:pt x="15412" y="5069"/>
                    <a:pt x="15573" y="5102"/>
                    <a:pt x="15749" y="5080"/>
                  </a:cubicBezTo>
                  <a:cubicBezTo>
                    <a:pt x="15990" y="5051"/>
                    <a:pt x="16065" y="4990"/>
                    <a:pt x="16065" y="4838"/>
                  </a:cubicBezTo>
                  <a:cubicBezTo>
                    <a:pt x="16065" y="4692"/>
                    <a:pt x="16005" y="4637"/>
                    <a:pt x="15853" y="4637"/>
                  </a:cubicBezTo>
                  <a:lnTo>
                    <a:pt x="15645" y="4637"/>
                  </a:lnTo>
                  <a:lnTo>
                    <a:pt x="15645" y="3359"/>
                  </a:lnTo>
                  <a:lnTo>
                    <a:pt x="15645" y="2081"/>
                  </a:lnTo>
                  <a:lnTo>
                    <a:pt x="15499" y="2039"/>
                  </a:lnTo>
                  <a:lnTo>
                    <a:pt x="15354" y="1996"/>
                  </a:lnTo>
                  <a:close/>
                  <a:moveTo>
                    <a:pt x="9593" y="2017"/>
                  </a:moveTo>
                  <a:cubicBezTo>
                    <a:pt x="9347" y="2015"/>
                    <a:pt x="9217" y="2374"/>
                    <a:pt x="9240" y="2979"/>
                  </a:cubicBezTo>
                  <a:cubicBezTo>
                    <a:pt x="9254" y="3347"/>
                    <a:pt x="9295" y="3479"/>
                    <a:pt x="9469" y="3707"/>
                  </a:cubicBezTo>
                  <a:cubicBezTo>
                    <a:pt x="9627" y="3915"/>
                    <a:pt x="9681" y="4067"/>
                    <a:pt x="9681" y="4309"/>
                  </a:cubicBezTo>
                  <a:cubicBezTo>
                    <a:pt x="9681" y="4714"/>
                    <a:pt x="9526" y="4814"/>
                    <a:pt x="9390" y="4500"/>
                  </a:cubicBezTo>
                  <a:cubicBezTo>
                    <a:pt x="9231" y="4136"/>
                    <a:pt x="9089" y="4559"/>
                    <a:pt x="9240" y="4943"/>
                  </a:cubicBezTo>
                  <a:cubicBezTo>
                    <a:pt x="9307" y="5113"/>
                    <a:pt x="9552" y="5155"/>
                    <a:pt x="9739" y="5028"/>
                  </a:cubicBezTo>
                  <a:cubicBezTo>
                    <a:pt x="9800" y="4986"/>
                    <a:pt x="9886" y="4744"/>
                    <a:pt x="9934" y="4489"/>
                  </a:cubicBezTo>
                  <a:lnTo>
                    <a:pt x="10021" y="4014"/>
                  </a:lnTo>
                  <a:lnTo>
                    <a:pt x="10225" y="4563"/>
                  </a:lnTo>
                  <a:cubicBezTo>
                    <a:pt x="10406" y="5047"/>
                    <a:pt x="10456" y="5102"/>
                    <a:pt x="10678" y="5102"/>
                  </a:cubicBezTo>
                  <a:cubicBezTo>
                    <a:pt x="10977" y="5102"/>
                    <a:pt x="11131" y="4920"/>
                    <a:pt x="11131" y="4563"/>
                  </a:cubicBezTo>
                  <a:cubicBezTo>
                    <a:pt x="11131" y="4251"/>
                    <a:pt x="11087" y="4232"/>
                    <a:pt x="10948" y="4500"/>
                  </a:cubicBezTo>
                  <a:cubicBezTo>
                    <a:pt x="10785" y="4813"/>
                    <a:pt x="10625" y="4744"/>
                    <a:pt x="10470" y="4278"/>
                  </a:cubicBezTo>
                  <a:cubicBezTo>
                    <a:pt x="10356" y="3934"/>
                    <a:pt x="10335" y="3749"/>
                    <a:pt x="10358" y="3380"/>
                  </a:cubicBezTo>
                  <a:cubicBezTo>
                    <a:pt x="10413" y="2516"/>
                    <a:pt x="10702" y="2146"/>
                    <a:pt x="10948" y="2619"/>
                  </a:cubicBezTo>
                  <a:cubicBezTo>
                    <a:pt x="11085" y="2882"/>
                    <a:pt x="11115" y="2875"/>
                    <a:pt x="11148" y="2556"/>
                  </a:cubicBezTo>
                  <a:cubicBezTo>
                    <a:pt x="11166" y="2380"/>
                    <a:pt x="11141" y="2241"/>
                    <a:pt x="11077" y="2155"/>
                  </a:cubicBezTo>
                  <a:cubicBezTo>
                    <a:pt x="10947" y="1978"/>
                    <a:pt x="10532" y="1984"/>
                    <a:pt x="10375" y="2165"/>
                  </a:cubicBezTo>
                  <a:cubicBezTo>
                    <a:pt x="10220" y="2344"/>
                    <a:pt x="10075" y="2944"/>
                    <a:pt x="10075" y="3401"/>
                  </a:cubicBezTo>
                  <a:cubicBezTo>
                    <a:pt x="10075" y="3801"/>
                    <a:pt x="9984" y="4009"/>
                    <a:pt x="9938" y="3707"/>
                  </a:cubicBezTo>
                  <a:cubicBezTo>
                    <a:pt x="9921" y="3592"/>
                    <a:pt x="9800" y="3375"/>
                    <a:pt x="9672" y="3232"/>
                  </a:cubicBezTo>
                  <a:cubicBezTo>
                    <a:pt x="9437" y="2967"/>
                    <a:pt x="9368" y="2612"/>
                    <a:pt x="9523" y="2461"/>
                  </a:cubicBezTo>
                  <a:cubicBezTo>
                    <a:pt x="9568" y="2417"/>
                    <a:pt x="9663" y="2452"/>
                    <a:pt x="9735" y="2535"/>
                  </a:cubicBezTo>
                  <a:cubicBezTo>
                    <a:pt x="9842" y="2659"/>
                    <a:pt x="9874" y="2647"/>
                    <a:pt x="9901" y="2472"/>
                  </a:cubicBezTo>
                  <a:cubicBezTo>
                    <a:pt x="9943" y="2190"/>
                    <a:pt x="9827" y="2020"/>
                    <a:pt x="9593" y="2017"/>
                  </a:cubicBezTo>
                  <a:close/>
                  <a:moveTo>
                    <a:pt x="11422" y="2017"/>
                  </a:moveTo>
                  <a:cubicBezTo>
                    <a:pt x="11354" y="2017"/>
                    <a:pt x="11290" y="2083"/>
                    <a:pt x="11281" y="2155"/>
                  </a:cubicBezTo>
                  <a:cubicBezTo>
                    <a:pt x="11271" y="2227"/>
                    <a:pt x="11272" y="2916"/>
                    <a:pt x="11281" y="3697"/>
                  </a:cubicBezTo>
                  <a:cubicBezTo>
                    <a:pt x="11297" y="5069"/>
                    <a:pt x="11298" y="5121"/>
                    <a:pt x="11410" y="5080"/>
                  </a:cubicBezTo>
                  <a:cubicBezTo>
                    <a:pt x="11504" y="5046"/>
                    <a:pt x="11534" y="4929"/>
                    <a:pt x="11555" y="4436"/>
                  </a:cubicBezTo>
                  <a:lnTo>
                    <a:pt x="11580" y="3824"/>
                  </a:lnTo>
                  <a:lnTo>
                    <a:pt x="11817" y="3824"/>
                  </a:lnTo>
                  <a:lnTo>
                    <a:pt x="12054" y="3824"/>
                  </a:lnTo>
                  <a:lnTo>
                    <a:pt x="12058" y="4436"/>
                  </a:lnTo>
                  <a:cubicBezTo>
                    <a:pt x="12061" y="4939"/>
                    <a:pt x="12077" y="5038"/>
                    <a:pt x="12162" y="5038"/>
                  </a:cubicBezTo>
                  <a:cubicBezTo>
                    <a:pt x="12255" y="5038"/>
                    <a:pt x="12265" y="4914"/>
                    <a:pt x="12278" y="3528"/>
                  </a:cubicBezTo>
                  <a:cubicBezTo>
                    <a:pt x="12292" y="2102"/>
                    <a:pt x="12290" y="2017"/>
                    <a:pt x="12191" y="2017"/>
                  </a:cubicBezTo>
                  <a:cubicBezTo>
                    <a:pt x="12106" y="2017"/>
                    <a:pt x="12084" y="2123"/>
                    <a:pt x="12070" y="2588"/>
                  </a:cubicBezTo>
                  <a:lnTo>
                    <a:pt x="12054" y="3158"/>
                  </a:lnTo>
                  <a:lnTo>
                    <a:pt x="11817" y="3158"/>
                  </a:lnTo>
                  <a:lnTo>
                    <a:pt x="11580" y="3158"/>
                  </a:lnTo>
                  <a:lnTo>
                    <a:pt x="11563" y="2588"/>
                  </a:lnTo>
                  <a:cubicBezTo>
                    <a:pt x="11549" y="2090"/>
                    <a:pt x="11531" y="2017"/>
                    <a:pt x="11422" y="2017"/>
                  </a:cubicBezTo>
                  <a:close/>
                  <a:moveTo>
                    <a:pt x="14560" y="2017"/>
                  </a:moveTo>
                  <a:cubicBezTo>
                    <a:pt x="14268" y="2017"/>
                    <a:pt x="14064" y="2311"/>
                    <a:pt x="13957" y="2884"/>
                  </a:cubicBezTo>
                  <a:cubicBezTo>
                    <a:pt x="13909" y="3145"/>
                    <a:pt x="13861" y="3359"/>
                    <a:pt x="13849" y="3359"/>
                  </a:cubicBezTo>
                  <a:cubicBezTo>
                    <a:pt x="13838" y="3359"/>
                    <a:pt x="13786" y="3145"/>
                    <a:pt x="13737" y="2884"/>
                  </a:cubicBezTo>
                  <a:cubicBezTo>
                    <a:pt x="13688" y="2622"/>
                    <a:pt x="13582" y="2325"/>
                    <a:pt x="13500" y="2218"/>
                  </a:cubicBezTo>
                  <a:cubicBezTo>
                    <a:pt x="13198" y="1821"/>
                    <a:pt x="12685" y="2072"/>
                    <a:pt x="12557" y="2683"/>
                  </a:cubicBezTo>
                  <a:cubicBezTo>
                    <a:pt x="12496" y="2972"/>
                    <a:pt x="12491" y="3975"/>
                    <a:pt x="12548" y="4341"/>
                  </a:cubicBezTo>
                  <a:cubicBezTo>
                    <a:pt x="12569" y="4473"/>
                    <a:pt x="12657" y="4693"/>
                    <a:pt x="12744" y="4838"/>
                  </a:cubicBezTo>
                  <a:cubicBezTo>
                    <a:pt x="12845" y="5007"/>
                    <a:pt x="12990" y="5101"/>
                    <a:pt x="13155" y="5102"/>
                  </a:cubicBezTo>
                  <a:cubicBezTo>
                    <a:pt x="13376" y="5102"/>
                    <a:pt x="13436" y="5047"/>
                    <a:pt x="13579" y="4669"/>
                  </a:cubicBezTo>
                  <a:cubicBezTo>
                    <a:pt x="13671" y="4427"/>
                    <a:pt x="13768" y="4105"/>
                    <a:pt x="13799" y="3961"/>
                  </a:cubicBezTo>
                  <a:cubicBezTo>
                    <a:pt x="13853" y="3719"/>
                    <a:pt x="13866" y="3737"/>
                    <a:pt x="13953" y="4204"/>
                  </a:cubicBezTo>
                  <a:cubicBezTo>
                    <a:pt x="14068" y="4819"/>
                    <a:pt x="14267" y="5102"/>
                    <a:pt x="14585" y="5102"/>
                  </a:cubicBezTo>
                  <a:cubicBezTo>
                    <a:pt x="14909" y="5102"/>
                    <a:pt x="15137" y="4607"/>
                    <a:pt x="15179" y="3802"/>
                  </a:cubicBezTo>
                  <a:cubicBezTo>
                    <a:pt x="15238" y="2694"/>
                    <a:pt x="15003" y="2017"/>
                    <a:pt x="14560" y="2017"/>
                  </a:cubicBezTo>
                  <a:close/>
                  <a:moveTo>
                    <a:pt x="14589" y="2429"/>
                  </a:moveTo>
                  <a:cubicBezTo>
                    <a:pt x="14668" y="2448"/>
                    <a:pt x="14749" y="2549"/>
                    <a:pt x="14818" y="2736"/>
                  </a:cubicBezTo>
                  <a:cubicBezTo>
                    <a:pt x="14967" y="3139"/>
                    <a:pt x="14968" y="3880"/>
                    <a:pt x="14822" y="4352"/>
                  </a:cubicBezTo>
                  <a:cubicBezTo>
                    <a:pt x="14591" y="5098"/>
                    <a:pt x="14194" y="4580"/>
                    <a:pt x="14194" y="3538"/>
                  </a:cubicBezTo>
                  <a:cubicBezTo>
                    <a:pt x="14194" y="2926"/>
                    <a:pt x="14339" y="2509"/>
                    <a:pt x="14510" y="2440"/>
                  </a:cubicBezTo>
                  <a:cubicBezTo>
                    <a:pt x="14536" y="2430"/>
                    <a:pt x="14563" y="2423"/>
                    <a:pt x="14589" y="2429"/>
                  </a:cubicBezTo>
                  <a:close/>
                  <a:moveTo>
                    <a:pt x="13172" y="2450"/>
                  </a:moveTo>
                  <a:cubicBezTo>
                    <a:pt x="13443" y="2540"/>
                    <a:pt x="13639" y="3567"/>
                    <a:pt x="13396" y="4352"/>
                  </a:cubicBezTo>
                  <a:cubicBezTo>
                    <a:pt x="13324" y="4586"/>
                    <a:pt x="13239" y="4700"/>
                    <a:pt x="13139" y="4700"/>
                  </a:cubicBezTo>
                  <a:cubicBezTo>
                    <a:pt x="12807" y="4700"/>
                    <a:pt x="12634" y="3324"/>
                    <a:pt x="12889" y="2715"/>
                  </a:cubicBezTo>
                  <a:cubicBezTo>
                    <a:pt x="12982" y="2492"/>
                    <a:pt x="13082" y="2421"/>
                    <a:pt x="13172" y="2450"/>
                  </a:cubicBezTo>
                  <a:close/>
                  <a:moveTo>
                    <a:pt x="4415" y="6612"/>
                  </a:moveTo>
                  <a:cubicBezTo>
                    <a:pt x="4404" y="6606"/>
                    <a:pt x="4390" y="6623"/>
                    <a:pt x="4377" y="6644"/>
                  </a:cubicBezTo>
                  <a:cubicBezTo>
                    <a:pt x="4350" y="6686"/>
                    <a:pt x="4194" y="7362"/>
                    <a:pt x="4028" y="8154"/>
                  </a:cubicBezTo>
                  <a:cubicBezTo>
                    <a:pt x="3144" y="12378"/>
                    <a:pt x="3062" y="12749"/>
                    <a:pt x="3002" y="12749"/>
                  </a:cubicBezTo>
                  <a:cubicBezTo>
                    <a:pt x="2962" y="12749"/>
                    <a:pt x="2485" y="10535"/>
                    <a:pt x="1909" y="7658"/>
                  </a:cubicBezTo>
                  <a:cubicBezTo>
                    <a:pt x="1652" y="6379"/>
                    <a:pt x="1565" y="6345"/>
                    <a:pt x="1514" y="7520"/>
                  </a:cubicBezTo>
                  <a:cubicBezTo>
                    <a:pt x="1493" y="8000"/>
                    <a:pt x="1447" y="8880"/>
                    <a:pt x="1414" y="9485"/>
                  </a:cubicBezTo>
                  <a:cubicBezTo>
                    <a:pt x="1381" y="10090"/>
                    <a:pt x="1348" y="10757"/>
                    <a:pt x="1339" y="10964"/>
                  </a:cubicBezTo>
                  <a:cubicBezTo>
                    <a:pt x="1326" y="11291"/>
                    <a:pt x="1269" y="12207"/>
                    <a:pt x="1123" y="14470"/>
                  </a:cubicBezTo>
                  <a:lnTo>
                    <a:pt x="1086" y="15051"/>
                  </a:lnTo>
                  <a:lnTo>
                    <a:pt x="1293" y="15009"/>
                  </a:lnTo>
                  <a:lnTo>
                    <a:pt x="1497" y="14956"/>
                  </a:lnTo>
                  <a:lnTo>
                    <a:pt x="1510" y="14154"/>
                  </a:lnTo>
                  <a:cubicBezTo>
                    <a:pt x="1531" y="12865"/>
                    <a:pt x="1705" y="9842"/>
                    <a:pt x="1759" y="9802"/>
                  </a:cubicBezTo>
                  <a:cubicBezTo>
                    <a:pt x="1786" y="9782"/>
                    <a:pt x="1955" y="10504"/>
                    <a:pt x="2137" y="11397"/>
                  </a:cubicBezTo>
                  <a:cubicBezTo>
                    <a:pt x="2319" y="12289"/>
                    <a:pt x="2454" y="13013"/>
                    <a:pt x="2436" y="13013"/>
                  </a:cubicBezTo>
                  <a:cubicBezTo>
                    <a:pt x="2419" y="13013"/>
                    <a:pt x="2439" y="13127"/>
                    <a:pt x="2482" y="13256"/>
                  </a:cubicBezTo>
                  <a:cubicBezTo>
                    <a:pt x="2525" y="13385"/>
                    <a:pt x="2628" y="13835"/>
                    <a:pt x="2711" y="14259"/>
                  </a:cubicBezTo>
                  <a:cubicBezTo>
                    <a:pt x="2793" y="14683"/>
                    <a:pt x="2887" y="15030"/>
                    <a:pt x="2918" y="15030"/>
                  </a:cubicBezTo>
                  <a:cubicBezTo>
                    <a:pt x="2950" y="15030"/>
                    <a:pt x="3103" y="14376"/>
                    <a:pt x="3255" y="13583"/>
                  </a:cubicBezTo>
                  <a:cubicBezTo>
                    <a:pt x="3720" y="11167"/>
                    <a:pt x="4066" y="9633"/>
                    <a:pt x="4115" y="9760"/>
                  </a:cubicBezTo>
                  <a:cubicBezTo>
                    <a:pt x="4141" y="9825"/>
                    <a:pt x="4187" y="10508"/>
                    <a:pt x="4219" y="11281"/>
                  </a:cubicBezTo>
                  <a:cubicBezTo>
                    <a:pt x="4251" y="12053"/>
                    <a:pt x="4288" y="12775"/>
                    <a:pt x="4302" y="12886"/>
                  </a:cubicBezTo>
                  <a:cubicBezTo>
                    <a:pt x="4317" y="12997"/>
                    <a:pt x="4335" y="13510"/>
                    <a:pt x="4340" y="14027"/>
                  </a:cubicBezTo>
                  <a:lnTo>
                    <a:pt x="4348" y="14956"/>
                  </a:lnTo>
                  <a:lnTo>
                    <a:pt x="4577" y="15009"/>
                  </a:lnTo>
                  <a:cubicBezTo>
                    <a:pt x="4704" y="15032"/>
                    <a:pt x="4830" y="14995"/>
                    <a:pt x="4851" y="14935"/>
                  </a:cubicBezTo>
                  <a:cubicBezTo>
                    <a:pt x="4873" y="14875"/>
                    <a:pt x="4859" y="14279"/>
                    <a:pt x="4822" y="13615"/>
                  </a:cubicBezTo>
                  <a:cubicBezTo>
                    <a:pt x="4785" y="12951"/>
                    <a:pt x="4730" y="11807"/>
                    <a:pt x="4697" y="11069"/>
                  </a:cubicBezTo>
                  <a:cubicBezTo>
                    <a:pt x="4539" y="7468"/>
                    <a:pt x="4493" y="6651"/>
                    <a:pt x="4415" y="6612"/>
                  </a:cubicBezTo>
                  <a:close/>
                  <a:moveTo>
                    <a:pt x="6322" y="6739"/>
                  </a:moveTo>
                  <a:lnTo>
                    <a:pt x="5138" y="6781"/>
                  </a:lnTo>
                  <a:lnTo>
                    <a:pt x="5138" y="7246"/>
                  </a:lnTo>
                  <a:lnTo>
                    <a:pt x="5138" y="7711"/>
                  </a:lnTo>
                  <a:lnTo>
                    <a:pt x="5404" y="7658"/>
                  </a:lnTo>
                  <a:cubicBezTo>
                    <a:pt x="5549" y="7628"/>
                    <a:pt x="5762" y="7599"/>
                    <a:pt x="5878" y="7594"/>
                  </a:cubicBezTo>
                  <a:lnTo>
                    <a:pt x="6090" y="7584"/>
                  </a:lnTo>
                  <a:lnTo>
                    <a:pt x="6098" y="11207"/>
                  </a:lnTo>
                  <a:cubicBezTo>
                    <a:pt x="6103" y="13198"/>
                    <a:pt x="6108" y="14876"/>
                    <a:pt x="6110" y="14935"/>
                  </a:cubicBezTo>
                  <a:cubicBezTo>
                    <a:pt x="6113" y="14995"/>
                    <a:pt x="6230" y="15021"/>
                    <a:pt x="6368" y="14999"/>
                  </a:cubicBezTo>
                  <a:lnTo>
                    <a:pt x="6617" y="14956"/>
                  </a:lnTo>
                  <a:lnTo>
                    <a:pt x="6617" y="11270"/>
                  </a:lnTo>
                  <a:lnTo>
                    <a:pt x="6617" y="7584"/>
                  </a:lnTo>
                  <a:lnTo>
                    <a:pt x="6829" y="7594"/>
                  </a:lnTo>
                  <a:cubicBezTo>
                    <a:pt x="6946" y="7599"/>
                    <a:pt x="7156" y="7628"/>
                    <a:pt x="7299" y="7658"/>
                  </a:cubicBezTo>
                  <a:cubicBezTo>
                    <a:pt x="7545" y="7709"/>
                    <a:pt x="7563" y="7689"/>
                    <a:pt x="7598" y="7351"/>
                  </a:cubicBezTo>
                  <a:cubicBezTo>
                    <a:pt x="7623" y="7120"/>
                    <a:pt x="7613" y="6947"/>
                    <a:pt x="7569" y="6855"/>
                  </a:cubicBezTo>
                  <a:cubicBezTo>
                    <a:pt x="7525" y="6762"/>
                    <a:pt x="7098" y="6715"/>
                    <a:pt x="6322" y="6739"/>
                  </a:cubicBezTo>
                  <a:close/>
                  <a:moveTo>
                    <a:pt x="22" y="6781"/>
                  </a:moveTo>
                  <a:lnTo>
                    <a:pt x="22" y="10848"/>
                  </a:lnTo>
                  <a:cubicBezTo>
                    <a:pt x="21" y="13085"/>
                    <a:pt x="29" y="14943"/>
                    <a:pt x="42" y="14977"/>
                  </a:cubicBezTo>
                  <a:cubicBezTo>
                    <a:pt x="56" y="15012"/>
                    <a:pt x="171" y="15020"/>
                    <a:pt x="296" y="14999"/>
                  </a:cubicBezTo>
                  <a:lnTo>
                    <a:pt x="520" y="14956"/>
                  </a:lnTo>
                  <a:lnTo>
                    <a:pt x="524" y="10869"/>
                  </a:lnTo>
                  <a:lnTo>
                    <a:pt x="524" y="6781"/>
                  </a:lnTo>
                  <a:lnTo>
                    <a:pt x="275" y="6781"/>
                  </a:lnTo>
                  <a:lnTo>
                    <a:pt x="22" y="6781"/>
                  </a:lnTo>
                  <a:close/>
                  <a:moveTo>
                    <a:pt x="16655" y="6834"/>
                  </a:moveTo>
                  <a:cubicBezTo>
                    <a:pt x="16574" y="6890"/>
                    <a:pt x="16454" y="7464"/>
                    <a:pt x="16247" y="8724"/>
                  </a:cubicBezTo>
                  <a:cubicBezTo>
                    <a:pt x="16181" y="9130"/>
                    <a:pt x="16109" y="9531"/>
                    <a:pt x="16085" y="9612"/>
                  </a:cubicBezTo>
                  <a:cubicBezTo>
                    <a:pt x="16062" y="9692"/>
                    <a:pt x="16058" y="9796"/>
                    <a:pt x="16077" y="9844"/>
                  </a:cubicBezTo>
                  <a:cubicBezTo>
                    <a:pt x="16170" y="10079"/>
                    <a:pt x="16309" y="9908"/>
                    <a:pt x="16339" y="9527"/>
                  </a:cubicBezTo>
                  <a:cubicBezTo>
                    <a:pt x="16406" y="8679"/>
                    <a:pt x="16692" y="8621"/>
                    <a:pt x="16846" y="9422"/>
                  </a:cubicBezTo>
                  <a:cubicBezTo>
                    <a:pt x="16937" y="9897"/>
                    <a:pt x="16953" y="9911"/>
                    <a:pt x="17203" y="9897"/>
                  </a:cubicBezTo>
                  <a:lnTo>
                    <a:pt x="17465" y="9886"/>
                  </a:lnTo>
                  <a:lnTo>
                    <a:pt x="17465" y="9179"/>
                  </a:lnTo>
                  <a:cubicBezTo>
                    <a:pt x="17465" y="8790"/>
                    <a:pt x="17486" y="8436"/>
                    <a:pt x="17511" y="8397"/>
                  </a:cubicBezTo>
                  <a:cubicBezTo>
                    <a:pt x="17535" y="8359"/>
                    <a:pt x="17693" y="8697"/>
                    <a:pt x="17860" y="9136"/>
                  </a:cubicBezTo>
                  <a:cubicBezTo>
                    <a:pt x="18027" y="9576"/>
                    <a:pt x="18198" y="9929"/>
                    <a:pt x="18238" y="9929"/>
                  </a:cubicBezTo>
                  <a:cubicBezTo>
                    <a:pt x="18295" y="9929"/>
                    <a:pt x="18311" y="9633"/>
                    <a:pt x="18317" y="8587"/>
                  </a:cubicBezTo>
                  <a:cubicBezTo>
                    <a:pt x="18322" y="7850"/>
                    <a:pt x="18327" y="7169"/>
                    <a:pt x="18330" y="7077"/>
                  </a:cubicBezTo>
                  <a:cubicBezTo>
                    <a:pt x="18333" y="6985"/>
                    <a:pt x="18280" y="6900"/>
                    <a:pt x="18213" y="6876"/>
                  </a:cubicBezTo>
                  <a:cubicBezTo>
                    <a:pt x="18097" y="6834"/>
                    <a:pt x="18096" y="6851"/>
                    <a:pt x="18130" y="7499"/>
                  </a:cubicBezTo>
                  <a:cubicBezTo>
                    <a:pt x="18194" y="8718"/>
                    <a:pt x="18137" y="8745"/>
                    <a:pt x="17731" y="7721"/>
                  </a:cubicBezTo>
                  <a:cubicBezTo>
                    <a:pt x="17528" y="7208"/>
                    <a:pt x="17344" y="6856"/>
                    <a:pt x="17311" y="6908"/>
                  </a:cubicBezTo>
                  <a:cubicBezTo>
                    <a:pt x="17277" y="6963"/>
                    <a:pt x="17253" y="7448"/>
                    <a:pt x="17253" y="8122"/>
                  </a:cubicBezTo>
                  <a:cubicBezTo>
                    <a:pt x="17253" y="8741"/>
                    <a:pt x="17233" y="9281"/>
                    <a:pt x="17203" y="9327"/>
                  </a:cubicBezTo>
                  <a:cubicBezTo>
                    <a:pt x="17156" y="9401"/>
                    <a:pt x="16849" y="7920"/>
                    <a:pt x="16754" y="7151"/>
                  </a:cubicBezTo>
                  <a:cubicBezTo>
                    <a:pt x="16734" y="6980"/>
                    <a:pt x="16715" y="6868"/>
                    <a:pt x="16688" y="6834"/>
                  </a:cubicBezTo>
                  <a:cubicBezTo>
                    <a:pt x="16678" y="6821"/>
                    <a:pt x="16666" y="6826"/>
                    <a:pt x="16655" y="6834"/>
                  </a:cubicBezTo>
                  <a:close/>
                  <a:moveTo>
                    <a:pt x="10740" y="6844"/>
                  </a:moveTo>
                  <a:cubicBezTo>
                    <a:pt x="10512" y="6786"/>
                    <a:pt x="10171" y="7119"/>
                    <a:pt x="10075" y="7605"/>
                  </a:cubicBezTo>
                  <a:cubicBezTo>
                    <a:pt x="9955" y="8216"/>
                    <a:pt x="9907" y="8331"/>
                    <a:pt x="9843" y="8196"/>
                  </a:cubicBezTo>
                  <a:cubicBezTo>
                    <a:pt x="9810" y="8129"/>
                    <a:pt x="9724" y="8063"/>
                    <a:pt x="9652" y="8038"/>
                  </a:cubicBezTo>
                  <a:cubicBezTo>
                    <a:pt x="9441" y="7964"/>
                    <a:pt x="9474" y="7458"/>
                    <a:pt x="9693" y="7404"/>
                  </a:cubicBezTo>
                  <a:cubicBezTo>
                    <a:pt x="9812" y="7375"/>
                    <a:pt x="9864" y="7297"/>
                    <a:pt x="9863" y="7140"/>
                  </a:cubicBezTo>
                  <a:cubicBezTo>
                    <a:pt x="9863" y="6953"/>
                    <a:pt x="9809" y="6918"/>
                    <a:pt x="9548" y="6918"/>
                  </a:cubicBezTo>
                  <a:lnTo>
                    <a:pt x="9232" y="6918"/>
                  </a:lnTo>
                  <a:lnTo>
                    <a:pt x="9232" y="8418"/>
                  </a:lnTo>
                  <a:lnTo>
                    <a:pt x="9232" y="9929"/>
                  </a:lnTo>
                  <a:lnTo>
                    <a:pt x="9361" y="9929"/>
                  </a:lnTo>
                  <a:cubicBezTo>
                    <a:pt x="9477" y="9929"/>
                    <a:pt x="9492" y="9868"/>
                    <a:pt x="9506" y="9295"/>
                  </a:cubicBezTo>
                  <a:cubicBezTo>
                    <a:pt x="9522" y="8672"/>
                    <a:pt x="9525" y="8657"/>
                    <a:pt x="9722" y="8577"/>
                  </a:cubicBezTo>
                  <a:cubicBezTo>
                    <a:pt x="9914" y="8498"/>
                    <a:pt x="9928" y="8516"/>
                    <a:pt x="10026" y="8999"/>
                  </a:cubicBezTo>
                  <a:cubicBezTo>
                    <a:pt x="10165" y="9694"/>
                    <a:pt x="10314" y="9929"/>
                    <a:pt x="10620" y="9929"/>
                  </a:cubicBezTo>
                  <a:cubicBezTo>
                    <a:pt x="11063" y="9929"/>
                    <a:pt x="11289" y="9392"/>
                    <a:pt x="11289" y="8334"/>
                  </a:cubicBezTo>
                  <a:cubicBezTo>
                    <a:pt x="11289" y="7820"/>
                    <a:pt x="11113" y="7047"/>
                    <a:pt x="11027" y="7182"/>
                  </a:cubicBezTo>
                  <a:cubicBezTo>
                    <a:pt x="11004" y="7219"/>
                    <a:pt x="10955" y="7155"/>
                    <a:pt x="10919" y="7045"/>
                  </a:cubicBezTo>
                  <a:cubicBezTo>
                    <a:pt x="10881" y="6930"/>
                    <a:pt x="10817" y="6864"/>
                    <a:pt x="10740" y="6844"/>
                  </a:cubicBezTo>
                  <a:close/>
                  <a:moveTo>
                    <a:pt x="13276" y="6844"/>
                  </a:moveTo>
                  <a:cubicBezTo>
                    <a:pt x="13209" y="6844"/>
                    <a:pt x="13174" y="6992"/>
                    <a:pt x="13006" y="7985"/>
                  </a:cubicBezTo>
                  <a:cubicBezTo>
                    <a:pt x="12956" y="8280"/>
                    <a:pt x="12858" y="8808"/>
                    <a:pt x="12794" y="9158"/>
                  </a:cubicBezTo>
                  <a:cubicBezTo>
                    <a:pt x="12729" y="9507"/>
                    <a:pt x="12691" y="9827"/>
                    <a:pt x="12706" y="9865"/>
                  </a:cubicBezTo>
                  <a:cubicBezTo>
                    <a:pt x="12792" y="10083"/>
                    <a:pt x="12931" y="9894"/>
                    <a:pt x="12960" y="9527"/>
                  </a:cubicBezTo>
                  <a:cubicBezTo>
                    <a:pt x="13026" y="8681"/>
                    <a:pt x="13314" y="8615"/>
                    <a:pt x="13467" y="9411"/>
                  </a:cubicBezTo>
                  <a:lnTo>
                    <a:pt x="13563" y="9907"/>
                  </a:lnTo>
                  <a:lnTo>
                    <a:pt x="14086" y="9918"/>
                  </a:lnTo>
                  <a:cubicBezTo>
                    <a:pt x="14598" y="9931"/>
                    <a:pt x="14613" y="9918"/>
                    <a:pt x="14793" y="9517"/>
                  </a:cubicBezTo>
                  <a:cubicBezTo>
                    <a:pt x="14959" y="9146"/>
                    <a:pt x="14978" y="9050"/>
                    <a:pt x="14976" y="8429"/>
                  </a:cubicBezTo>
                  <a:cubicBezTo>
                    <a:pt x="14974" y="8050"/>
                    <a:pt x="14940" y="7603"/>
                    <a:pt x="14897" y="7436"/>
                  </a:cubicBezTo>
                  <a:cubicBezTo>
                    <a:pt x="14808" y="7091"/>
                    <a:pt x="14385" y="6791"/>
                    <a:pt x="14086" y="6866"/>
                  </a:cubicBezTo>
                  <a:lnTo>
                    <a:pt x="13903" y="6918"/>
                  </a:lnTo>
                  <a:lnTo>
                    <a:pt x="13887" y="8059"/>
                  </a:lnTo>
                  <a:cubicBezTo>
                    <a:pt x="13878" y="8686"/>
                    <a:pt x="13850" y="9241"/>
                    <a:pt x="13824" y="9305"/>
                  </a:cubicBezTo>
                  <a:cubicBezTo>
                    <a:pt x="13782" y="9412"/>
                    <a:pt x="13470" y="7918"/>
                    <a:pt x="13375" y="7151"/>
                  </a:cubicBezTo>
                  <a:cubicBezTo>
                    <a:pt x="13355" y="6985"/>
                    <a:pt x="13312" y="6844"/>
                    <a:pt x="13276" y="6844"/>
                  </a:cubicBezTo>
                  <a:close/>
                  <a:moveTo>
                    <a:pt x="20703" y="6844"/>
                  </a:moveTo>
                  <a:cubicBezTo>
                    <a:pt x="20494" y="6843"/>
                    <a:pt x="20494" y="7120"/>
                    <a:pt x="20470" y="8323"/>
                  </a:cubicBezTo>
                  <a:cubicBezTo>
                    <a:pt x="20455" y="9097"/>
                    <a:pt x="20452" y="9778"/>
                    <a:pt x="20462" y="9834"/>
                  </a:cubicBezTo>
                  <a:cubicBezTo>
                    <a:pt x="20493" y="10012"/>
                    <a:pt x="21107" y="9939"/>
                    <a:pt x="21260" y="9738"/>
                  </a:cubicBezTo>
                  <a:cubicBezTo>
                    <a:pt x="21468" y="9465"/>
                    <a:pt x="21584" y="8957"/>
                    <a:pt x="21584" y="8313"/>
                  </a:cubicBezTo>
                  <a:cubicBezTo>
                    <a:pt x="21584" y="7513"/>
                    <a:pt x="21378" y="7042"/>
                    <a:pt x="20990" y="6918"/>
                  </a:cubicBezTo>
                  <a:cubicBezTo>
                    <a:pt x="20865" y="6879"/>
                    <a:pt x="20773" y="6845"/>
                    <a:pt x="20703" y="6844"/>
                  </a:cubicBezTo>
                  <a:close/>
                  <a:moveTo>
                    <a:pt x="15167" y="6876"/>
                  </a:moveTo>
                  <a:cubicBezTo>
                    <a:pt x="15005" y="6876"/>
                    <a:pt x="15006" y="6917"/>
                    <a:pt x="15192" y="8091"/>
                  </a:cubicBezTo>
                  <a:cubicBezTo>
                    <a:pt x="15276" y="8624"/>
                    <a:pt x="15373" y="9256"/>
                    <a:pt x="15408" y="9496"/>
                  </a:cubicBezTo>
                  <a:cubicBezTo>
                    <a:pt x="15447" y="9760"/>
                    <a:pt x="15510" y="9929"/>
                    <a:pt x="15566" y="9929"/>
                  </a:cubicBezTo>
                  <a:cubicBezTo>
                    <a:pt x="15621" y="9929"/>
                    <a:pt x="15687" y="9756"/>
                    <a:pt x="15728" y="9496"/>
                  </a:cubicBezTo>
                  <a:cubicBezTo>
                    <a:pt x="15766" y="9256"/>
                    <a:pt x="15875" y="8612"/>
                    <a:pt x="15973" y="8059"/>
                  </a:cubicBezTo>
                  <a:cubicBezTo>
                    <a:pt x="16071" y="7506"/>
                    <a:pt x="16147" y="7019"/>
                    <a:pt x="16144" y="6982"/>
                  </a:cubicBezTo>
                  <a:cubicBezTo>
                    <a:pt x="16140" y="6945"/>
                    <a:pt x="16072" y="6904"/>
                    <a:pt x="15990" y="6887"/>
                  </a:cubicBezTo>
                  <a:cubicBezTo>
                    <a:pt x="15871" y="6862"/>
                    <a:pt x="15843" y="6904"/>
                    <a:pt x="15861" y="7087"/>
                  </a:cubicBezTo>
                  <a:cubicBezTo>
                    <a:pt x="15893" y="7420"/>
                    <a:pt x="15707" y="8661"/>
                    <a:pt x="15624" y="8661"/>
                  </a:cubicBezTo>
                  <a:cubicBezTo>
                    <a:pt x="15586" y="8661"/>
                    <a:pt x="15517" y="8418"/>
                    <a:pt x="15474" y="8122"/>
                  </a:cubicBezTo>
                  <a:cubicBezTo>
                    <a:pt x="15431" y="7827"/>
                    <a:pt x="15374" y="7429"/>
                    <a:pt x="15346" y="7235"/>
                  </a:cubicBezTo>
                  <a:cubicBezTo>
                    <a:pt x="15309" y="6988"/>
                    <a:pt x="15257" y="6876"/>
                    <a:pt x="15167" y="6876"/>
                  </a:cubicBezTo>
                  <a:close/>
                  <a:moveTo>
                    <a:pt x="19049" y="6897"/>
                  </a:moveTo>
                  <a:cubicBezTo>
                    <a:pt x="18983" y="6909"/>
                    <a:pt x="18922" y="6928"/>
                    <a:pt x="18870" y="6971"/>
                  </a:cubicBezTo>
                  <a:cubicBezTo>
                    <a:pt x="18619" y="7181"/>
                    <a:pt x="18467" y="7748"/>
                    <a:pt x="18467" y="8460"/>
                  </a:cubicBezTo>
                  <a:cubicBezTo>
                    <a:pt x="18467" y="8922"/>
                    <a:pt x="18498" y="9101"/>
                    <a:pt x="18646" y="9474"/>
                  </a:cubicBezTo>
                  <a:cubicBezTo>
                    <a:pt x="18805" y="9880"/>
                    <a:pt x="18859" y="9929"/>
                    <a:pt x="19111" y="9929"/>
                  </a:cubicBezTo>
                  <a:cubicBezTo>
                    <a:pt x="19290" y="9929"/>
                    <a:pt x="19439" y="9847"/>
                    <a:pt x="19518" y="9707"/>
                  </a:cubicBezTo>
                  <a:cubicBezTo>
                    <a:pt x="19635" y="9499"/>
                    <a:pt x="19650" y="9499"/>
                    <a:pt x="19710" y="9707"/>
                  </a:cubicBezTo>
                  <a:cubicBezTo>
                    <a:pt x="19779" y="9949"/>
                    <a:pt x="20283" y="10034"/>
                    <a:pt x="20337" y="9812"/>
                  </a:cubicBezTo>
                  <a:cubicBezTo>
                    <a:pt x="20377" y="9647"/>
                    <a:pt x="20262" y="9435"/>
                    <a:pt x="20104" y="9379"/>
                  </a:cubicBezTo>
                  <a:cubicBezTo>
                    <a:pt x="20004" y="9344"/>
                    <a:pt x="19971" y="9254"/>
                    <a:pt x="19971" y="8999"/>
                  </a:cubicBezTo>
                  <a:cubicBezTo>
                    <a:pt x="19971" y="8733"/>
                    <a:pt x="20003" y="8643"/>
                    <a:pt x="20129" y="8587"/>
                  </a:cubicBezTo>
                  <a:cubicBezTo>
                    <a:pt x="20222" y="8547"/>
                    <a:pt x="20287" y="8439"/>
                    <a:pt x="20287" y="8323"/>
                  </a:cubicBezTo>
                  <a:cubicBezTo>
                    <a:pt x="20287" y="8207"/>
                    <a:pt x="20222" y="8100"/>
                    <a:pt x="20129" y="8059"/>
                  </a:cubicBezTo>
                  <a:cubicBezTo>
                    <a:pt x="20016" y="8009"/>
                    <a:pt x="19971" y="7913"/>
                    <a:pt x="19971" y="7721"/>
                  </a:cubicBezTo>
                  <a:cubicBezTo>
                    <a:pt x="19971" y="7518"/>
                    <a:pt x="20011" y="7436"/>
                    <a:pt x="20142" y="7404"/>
                  </a:cubicBezTo>
                  <a:cubicBezTo>
                    <a:pt x="20263" y="7375"/>
                    <a:pt x="20316" y="7304"/>
                    <a:pt x="20316" y="7140"/>
                  </a:cubicBezTo>
                  <a:cubicBezTo>
                    <a:pt x="20316" y="6949"/>
                    <a:pt x="20266" y="6903"/>
                    <a:pt x="20038" y="6908"/>
                  </a:cubicBezTo>
                  <a:cubicBezTo>
                    <a:pt x="19860" y="6911"/>
                    <a:pt x="19740" y="6982"/>
                    <a:pt x="19701" y="7108"/>
                  </a:cubicBezTo>
                  <a:cubicBezTo>
                    <a:pt x="19655" y="7260"/>
                    <a:pt x="19626" y="7272"/>
                    <a:pt x="19568" y="7151"/>
                  </a:cubicBezTo>
                  <a:cubicBezTo>
                    <a:pt x="19478" y="6960"/>
                    <a:pt x="19245" y="6862"/>
                    <a:pt x="19049" y="6897"/>
                  </a:cubicBezTo>
                  <a:close/>
                  <a:moveTo>
                    <a:pt x="11472" y="6918"/>
                  </a:moveTo>
                  <a:lnTo>
                    <a:pt x="11459" y="8249"/>
                  </a:lnTo>
                  <a:cubicBezTo>
                    <a:pt x="11451" y="8982"/>
                    <a:pt x="11457" y="9662"/>
                    <a:pt x="11472" y="9760"/>
                  </a:cubicBezTo>
                  <a:cubicBezTo>
                    <a:pt x="11487" y="9857"/>
                    <a:pt x="11546" y="9929"/>
                    <a:pt x="11605" y="9929"/>
                  </a:cubicBezTo>
                  <a:cubicBezTo>
                    <a:pt x="11688" y="9929"/>
                    <a:pt x="11713" y="9845"/>
                    <a:pt x="11713" y="9538"/>
                  </a:cubicBezTo>
                  <a:cubicBezTo>
                    <a:pt x="11713" y="8959"/>
                    <a:pt x="11787" y="8935"/>
                    <a:pt x="11946" y="9464"/>
                  </a:cubicBezTo>
                  <a:cubicBezTo>
                    <a:pt x="12039" y="9774"/>
                    <a:pt x="12130" y="9929"/>
                    <a:pt x="12216" y="9929"/>
                  </a:cubicBezTo>
                  <a:cubicBezTo>
                    <a:pt x="12384" y="9929"/>
                    <a:pt x="12377" y="9834"/>
                    <a:pt x="12179" y="9147"/>
                  </a:cubicBezTo>
                  <a:lnTo>
                    <a:pt x="12016" y="8577"/>
                  </a:lnTo>
                  <a:lnTo>
                    <a:pt x="12129" y="8270"/>
                  </a:lnTo>
                  <a:cubicBezTo>
                    <a:pt x="12253" y="7934"/>
                    <a:pt x="12276" y="7352"/>
                    <a:pt x="12174" y="7140"/>
                  </a:cubicBezTo>
                  <a:cubicBezTo>
                    <a:pt x="12138" y="7065"/>
                    <a:pt x="11966" y="6986"/>
                    <a:pt x="11792" y="6961"/>
                  </a:cubicBezTo>
                  <a:lnTo>
                    <a:pt x="11472" y="6918"/>
                  </a:lnTo>
                  <a:close/>
                  <a:moveTo>
                    <a:pt x="19589" y="7246"/>
                  </a:moveTo>
                  <a:cubicBezTo>
                    <a:pt x="19638" y="7195"/>
                    <a:pt x="19684" y="7672"/>
                    <a:pt x="19672" y="8334"/>
                  </a:cubicBezTo>
                  <a:cubicBezTo>
                    <a:pt x="19658" y="9121"/>
                    <a:pt x="19648" y="9195"/>
                    <a:pt x="19543" y="9168"/>
                  </a:cubicBezTo>
                  <a:cubicBezTo>
                    <a:pt x="19481" y="9152"/>
                    <a:pt x="19400" y="9229"/>
                    <a:pt x="19365" y="9337"/>
                  </a:cubicBezTo>
                  <a:cubicBezTo>
                    <a:pt x="19281" y="9593"/>
                    <a:pt x="19049" y="9587"/>
                    <a:pt x="18903" y="9327"/>
                  </a:cubicBezTo>
                  <a:cubicBezTo>
                    <a:pt x="18649" y="8875"/>
                    <a:pt x="18716" y="7591"/>
                    <a:pt x="19007" y="7330"/>
                  </a:cubicBezTo>
                  <a:cubicBezTo>
                    <a:pt x="19125" y="7225"/>
                    <a:pt x="19183" y="7250"/>
                    <a:pt x="19311" y="7489"/>
                  </a:cubicBezTo>
                  <a:cubicBezTo>
                    <a:pt x="19503" y="7851"/>
                    <a:pt x="19505" y="7856"/>
                    <a:pt x="19543" y="7489"/>
                  </a:cubicBezTo>
                  <a:cubicBezTo>
                    <a:pt x="19558" y="7341"/>
                    <a:pt x="19573" y="7263"/>
                    <a:pt x="19589" y="7246"/>
                  </a:cubicBezTo>
                  <a:close/>
                  <a:moveTo>
                    <a:pt x="10661" y="7267"/>
                  </a:moveTo>
                  <a:cubicBezTo>
                    <a:pt x="10739" y="7288"/>
                    <a:pt x="10819" y="7393"/>
                    <a:pt x="10894" y="7584"/>
                  </a:cubicBezTo>
                  <a:cubicBezTo>
                    <a:pt x="11058" y="8000"/>
                    <a:pt x="11068" y="8685"/>
                    <a:pt x="10915" y="9179"/>
                  </a:cubicBezTo>
                  <a:cubicBezTo>
                    <a:pt x="10829" y="9458"/>
                    <a:pt x="10766" y="9530"/>
                    <a:pt x="10624" y="9506"/>
                  </a:cubicBezTo>
                  <a:cubicBezTo>
                    <a:pt x="10381" y="9465"/>
                    <a:pt x="10287" y="9170"/>
                    <a:pt x="10287" y="8439"/>
                  </a:cubicBezTo>
                  <a:cubicBezTo>
                    <a:pt x="10287" y="7779"/>
                    <a:pt x="10421" y="7345"/>
                    <a:pt x="10587" y="7277"/>
                  </a:cubicBezTo>
                  <a:cubicBezTo>
                    <a:pt x="10611" y="7267"/>
                    <a:pt x="10636" y="7260"/>
                    <a:pt x="10661" y="7267"/>
                  </a:cubicBezTo>
                  <a:close/>
                  <a:moveTo>
                    <a:pt x="14294" y="7299"/>
                  </a:moveTo>
                  <a:cubicBezTo>
                    <a:pt x="14426" y="7348"/>
                    <a:pt x="14625" y="7578"/>
                    <a:pt x="14668" y="7784"/>
                  </a:cubicBezTo>
                  <a:cubicBezTo>
                    <a:pt x="14771" y="8272"/>
                    <a:pt x="14730" y="8955"/>
                    <a:pt x="14581" y="9253"/>
                  </a:cubicBezTo>
                  <a:cubicBezTo>
                    <a:pt x="14444" y="9525"/>
                    <a:pt x="14243" y="9620"/>
                    <a:pt x="14173" y="9443"/>
                  </a:cubicBezTo>
                  <a:cubicBezTo>
                    <a:pt x="14117" y="9298"/>
                    <a:pt x="14135" y="7412"/>
                    <a:pt x="14194" y="7320"/>
                  </a:cubicBezTo>
                  <a:cubicBezTo>
                    <a:pt x="14215" y="7286"/>
                    <a:pt x="14250" y="7282"/>
                    <a:pt x="14294" y="7299"/>
                  </a:cubicBezTo>
                  <a:close/>
                  <a:moveTo>
                    <a:pt x="20765" y="7320"/>
                  </a:moveTo>
                  <a:lnTo>
                    <a:pt x="20923" y="7341"/>
                  </a:lnTo>
                  <a:cubicBezTo>
                    <a:pt x="21164" y="7384"/>
                    <a:pt x="21337" y="7965"/>
                    <a:pt x="21293" y="8577"/>
                  </a:cubicBezTo>
                  <a:cubicBezTo>
                    <a:pt x="21274" y="8842"/>
                    <a:pt x="21232" y="9130"/>
                    <a:pt x="21197" y="9221"/>
                  </a:cubicBezTo>
                  <a:cubicBezTo>
                    <a:pt x="21163" y="9311"/>
                    <a:pt x="21054" y="9427"/>
                    <a:pt x="20961" y="9474"/>
                  </a:cubicBezTo>
                  <a:cubicBezTo>
                    <a:pt x="20747" y="9583"/>
                    <a:pt x="20728" y="9457"/>
                    <a:pt x="20749" y="8239"/>
                  </a:cubicBezTo>
                  <a:lnTo>
                    <a:pt x="20765" y="7320"/>
                  </a:lnTo>
                  <a:close/>
                  <a:moveTo>
                    <a:pt x="11821" y="7330"/>
                  </a:moveTo>
                  <a:cubicBezTo>
                    <a:pt x="11845" y="7348"/>
                    <a:pt x="11869" y="7388"/>
                    <a:pt x="11900" y="7446"/>
                  </a:cubicBezTo>
                  <a:cubicBezTo>
                    <a:pt x="11978" y="7595"/>
                    <a:pt x="11990" y="7685"/>
                    <a:pt x="11946" y="7869"/>
                  </a:cubicBezTo>
                  <a:cubicBezTo>
                    <a:pt x="11836" y="8325"/>
                    <a:pt x="11713" y="8234"/>
                    <a:pt x="11713" y="7700"/>
                  </a:cubicBezTo>
                  <a:cubicBezTo>
                    <a:pt x="11713" y="7400"/>
                    <a:pt x="11750" y="7276"/>
                    <a:pt x="11821" y="7330"/>
                  </a:cubicBezTo>
                  <a:close/>
                  <a:moveTo>
                    <a:pt x="13176" y="7975"/>
                  </a:moveTo>
                  <a:cubicBezTo>
                    <a:pt x="13191" y="7983"/>
                    <a:pt x="13205" y="8003"/>
                    <a:pt x="13213" y="8038"/>
                  </a:cubicBezTo>
                  <a:cubicBezTo>
                    <a:pt x="13230" y="8108"/>
                    <a:pt x="13220" y="8206"/>
                    <a:pt x="13193" y="8249"/>
                  </a:cubicBezTo>
                  <a:cubicBezTo>
                    <a:pt x="13165" y="8292"/>
                    <a:pt x="13131" y="8266"/>
                    <a:pt x="13114" y="8196"/>
                  </a:cubicBezTo>
                  <a:cubicBezTo>
                    <a:pt x="13097" y="8127"/>
                    <a:pt x="13103" y="8039"/>
                    <a:pt x="13130" y="7996"/>
                  </a:cubicBezTo>
                  <a:cubicBezTo>
                    <a:pt x="13144" y="7974"/>
                    <a:pt x="13161" y="7966"/>
                    <a:pt x="13176" y="7975"/>
                  </a:cubicBezTo>
                  <a:close/>
                  <a:moveTo>
                    <a:pt x="11937" y="11809"/>
                  </a:moveTo>
                  <a:cubicBezTo>
                    <a:pt x="11882" y="11809"/>
                    <a:pt x="11867" y="12024"/>
                    <a:pt x="11875" y="12738"/>
                  </a:cubicBezTo>
                  <a:cubicBezTo>
                    <a:pt x="11888" y="13859"/>
                    <a:pt x="11793" y="14354"/>
                    <a:pt x="11563" y="14354"/>
                  </a:cubicBezTo>
                  <a:cubicBezTo>
                    <a:pt x="11332" y="14354"/>
                    <a:pt x="11289" y="14137"/>
                    <a:pt x="11289" y="12928"/>
                  </a:cubicBezTo>
                  <a:lnTo>
                    <a:pt x="11289" y="11830"/>
                  </a:lnTo>
                  <a:lnTo>
                    <a:pt x="10271" y="11840"/>
                  </a:lnTo>
                  <a:cubicBezTo>
                    <a:pt x="9159" y="11847"/>
                    <a:pt x="9251" y="11777"/>
                    <a:pt x="9223" y="12580"/>
                  </a:cubicBezTo>
                  <a:cubicBezTo>
                    <a:pt x="9208" y="13023"/>
                    <a:pt x="9258" y="13213"/>
                    <a:pt x="9456" y="13446"/>
                  </a:cubicBezTo>
                  <a:cubicBezTo>
                    <a:pt x="9691" y="13722"/>
                    <a:pt x="9753" y="14021"/>
                    <a:pt x="9635" y="14323"/>
                  </a:cubicBezTo>
                  <a:cubicBezTo>
                    <a:pt x="9556" y="14523"/>
                    <a:pt x="9538" y="14519"/>
                    <a:pt x="9394" y="14249"/>
                  </a:cubicBezTo>
                  <a:lnTo>
                    <a:pt x="9236" y="13963"/>
                  </a:lnTo>
                  <a:lnTo>
                    <a:pt x="9203" y="14238"/>
                  </a:lnTo>
                  <a:cubicBezTo>
                    <a:pt x="9165" y="14543"/>
                    <a:pt x="9162" y="14524"/>
                    <a:pt x="9311" y="14734"/>
                  </a:cubicBezTo>
                  <a:cubicBezTo>
                    <a:pt x="9455" y="14939"/>
                    <a:pt x="9579" y="14924"/>
                    <a:pt x="9755" y="14692"/>
                  </a:cubicBezTo>
                  <a:cubicBezTo>
                    <a:pt x="10031" y="14330"/>
                    <a:pt x="10054" y="13529"/>
                    <a:pt x="9801" y="13182"/>
                  </a:cubicBezTo>
                  <a:cubicBezTo>
                    <a:pt x="9524" y="12801"/>
                    <a:pt x="9423" y="12490"/>
                    <a:pt x="9498" y="12263"/>
                  </a:cubicBezTo>
                  <a:cubicBezTo>
                    <a:pt x="9553" y="12093"/>
                    <a:pt x="9578" y="12103"/>
                    <a:pt x="9693" y="12295"/>
                  </a:cubicBezTo>
                  <a:cubicBezTo>
                    <a:pt x="9813" y="12495"/>
                    <a:pt x="9829" y="12488"/>
                    <a:pt x="9872" y="12295"/>
                  </a:cubicBezTo>
                  <a:cubicBezTo>
                    <a:pt x="9906" y="12139"/>
                    <a:pt x="9964" y="12109"/>
                    <a:pt x="10088" y="12168"/>
                  </a:cubicBezTo>
                  <a:cubicBezTo>
                    <a:pt x="10181" y="12212"/>
                    <a:pt x="10280" y="12304"/>
                    <a:pt x="10308" y="12369"/>
                  </a:cubicBezTo>
                  <a:cubicBezTo>
                    <a:pt x="10336" y="12433"/>
                    <a:pt x="10357" y="12999"/>
                    <a:pt x="10350" y="13625"/>
                  </a:cubicBezTo>
                  <a:cubicBezTo>
                    <a:pt x="10337" y="14757"/>
                    <a:pt x="10336" y="14756"/>
                    <a:pt x="10466" y="14756"/>
                  </a:cubicBezTo>
                  <a:cubicBezTo>
                    <a:pt x="10595" y="14756"/>
                    <a:pt x="10601" y="14742"/>
                    <a:pt x="10616" y="13520"/>
                  </a:cubicBezTo>
                  <a:cubicBezTo>
                    <a:pt x="10630" y="12345"/>
                    <a:pt x="10635" y="12277"/>
                    <a:pt x="10745" y="12273"/>
                  </a:cubicBezTo>
                  <a:cubicBezTo>
                    <a:pt x="10808" y="12271"/>
                    <a:pt x="10878" y="12229"/>
                    <a:pt x="10898" y="12178"/>
                  </a:cubicBezTo>
                  <a:cubicBezTo>
                    <a:pt x="10982" y="11966"/>
                    <a:pt x="11023" y="12282"/>
                    <a:pt x="11023" y="13087"/>
                  </a:cubicBezTo>
                  <a:cubicBezTo>
                    <a:pt x="11023" y="14201"/>
                    <a:pt x="11083" y="14559"/>
                    <a:pt x="11293" y="14745"/>
                  </a:cubicBezTo>
                  <a:cubicBezTo>
                    <a:pt x="11553" y="14975"/>
                    <a:pt x="11687" y="14930"/>
                    <a:pt x="11867" y="14544"/>
                  </a:cubicBezTo>
                  <a:cubicBezTo>
                    <a:pt x="12031" y="14194"/>
                    <a:pt x="12033" y="14185"/>
                    <a:pt x="12021" y="13002"/>
                  </a:cubicBezTo>
                  <a:cubicBezTo>
                    <a:pt x="12011" y="12098"/>
                    <a:pt x="11993" y="11809"/>
                    <a:pt x="11937" y="11809"/>
                  </a:cubicBezTo>
                  <a:close/>
                  <a:moveTo>
                    <a:pt x="13658" y="11809"/>
                  </a:moveTo>
                  <a:cubicBezTo>
                    <a:pt x="13576" y="11809"/>
                    <a:pt x="13565" y="11985"/>
                    <a:pt x="13550" y="13235"/>
                  </a:cubicBezTo>
                  <a:cubicBezTo>
                    <a:pt x="13541" y="14016"/>
                    <a:pt x="13542" y="14672"/>
                    <a:pt x="13554" y="14703"/>
                  </a:cubicBezTo>
                  <a:cubicBezTo>
                    <a:pt x="13566" y="14733"/>
                    <a:pt x="13616" y="14756"/>
                    <a:pt x="13662" y="14756"/>
                  </a:cubicBezTo>
                  <a:cubicBezTo>
                    <a:pt x="13735" y="14756"/>
                    <a:pt x="13747" y="14551"/>
                    <a:pt x="13750" y="13287"/>
                  </a:cubicBezTo>
                  <a:cubicBezTo>
                    <a:pt x="13752" y="11966"/>
                    <a:pt x="13741" y="11809"/>
                    <a:pt x="13658" y="11809"/>
                  </a:cubicBezTo>
                  <a:close/>
                  <a:moveTo>
                    <a:pt x="14032" y="11809"/>
                  </a:moveTo>
                  <a:lnTo>
                    <a:pt x="14032" y="13287"/>
                  </a:lnTo>
                  <a:lnTo>
                    <a:pt x="14032" y="14756"/>
                  </a:lnTo>
                  <a:lnTo>
                    <a:pt x="14394" y="14756"/>
                  </a:lnTo>
                  <a:cubicBezTo>
                    <a:pt x="14591" y="14756"/>
                    <a:pt x="14775" y="14695"/>
                    <a:pt x="14805" y="14618"/>
                  </a:cubicBezTo>
                  <a:cubicBezTo>
                    <a:pt x="14843" y="14521"/>
                    <a:pt x="14883" y="14549"/>
                    <a:pt x="14930" y="14692"/>
                  </a:cubicBezTo>
                  <a:cubicBezTo>
                    <a:pt x="15016" y="14955"/>
                    <a:pt x="15215" y="14952"/>
                    <a:pt x="15300" y="14692"/>
                  </a:cubicBezTo>
                  <a:cubicBezTo>
                    <a:pt x="15336" y="14582"/>
                    <a:pt x="15384" y="14527"/>
                    <a:pt x="15408" y="14565"/>
                  </a:cubicBezTo>
                  <a:cubicBezTo>
                    <a:pt x="15469" y="14661"/>
                    <a:pt x="15566" y="14180"/>
                    <a:pt x="15566" y="13773"/>
                  </a:cubicBezTo>
                  <a:cubicBezTo>
                    <a:pt x="15566" y="13456"/>
                    <a:pt x="15472" y="13225"/>
                    <a:pt x="15171" y="12802"/>
                  </a:cubicBezTo>
                  <a:cubicBezTo>
                    <a:pt x="15115" y="12723"/>
                    <a:pt x="15062" y="12593"/>
                    <a:pt x="15050" y="12506"/>
                  </a:cubicBezTo>
                  <a:cubicBezTo>
                    <a:pt x="15019" y="12264"/>
                    <a:pt x="15194" y="12150"/>
                    <a:pt x="15312" y="12337"/>
                  </a:cubicBezTo>
                  <a:cubicBezTo>
                    <a:pt x="15450" y="12556"/>
                    <a:pt x="15561" y="12324"/>
                    <a:pt x="15462" y="12020"/>
                  </a:cubicBezTo>
                  <a:cubicBezTo>
                    <a:pt x="15376" y="11756"/>
                    <a:pt x="15043" y="11749"/>
                    <a:pt x="14897" y="12009"/>
                  </a:cubicBezTo>
                  <a:cubicBezTo>
                    <a:pt x="14798" y="12185"/>
                    <a:pt x="14775" y="12185"/>
                    <a:pt x="14718" y="12009"/>
                  </a:cubicBezTo>
                  <a:cubicBezTo>
                    <a:pt x="14674" y="11875"/>
                    <a:pt x="14554" y="11809"/>
                    <a:pt x="14344" y="11809"/>
                  </a:cubicBezTo>
                  <a:lnTo>
                    <a:pt x="14032" y="11809"/>
                  </a:lnTo>
                  <a:close/>
                  <a:moveTo>
                    <a:pt x="12810" y="11830"/>
                  </a:moveTo>
                  <a:cubicBezTo>
                    <a:pt x="12729" y="11824"/>
                    <a:pt x="12637" y="11829"/>
                    <a:pt x="12557" y="11840"/>
                  </a:cubicBezTo>
                  <a:lnTo>
                    <a:pt x="12266" y="11872"/>
                  </a:lnTo>
                  <a:lnTo>
                    <a:pt x="12249" y="13203"/>
                  </a:lnTo>
                  <a:cubicBezTo>
                    <a:pt x="12241" y="13935"/>
                    <a:pt x="12245" y="14601"/>
                    <a:pt x="12257" y="14682"/>
                  </a:cubicBezTo>
                  <a:cubicBezTo>
                    <a:pt x="12288" y="14885"/>
                    <a:pt x="12971" y="14734"/>
                    <a:pt x="13118" y="14492"/>
                  </a:cubicBezTo>
                  <a:cubicBezTo>
                    <a:pt x="13475" y="13902"/>
                    <a:pt x="13396" y="12058"/>
                    <a:pt x="13006" y="11872"/>
                  </a:cubicBezTo>
                  <a:cubicBezTo>
                    <a:pt x="12961" y="11851"/>
                    <a:pt x="12892" y="11836"/>
                    <a:pt x="12810" y="11830"/>
                  </a:cubicBezTo>
                  <a:close/>
                  <a:moveTo>
                    <a:pt x="14693" y="12147"/>
                  </a:moveTo>
                  <a:cubicBezTo>
                    <a:pt x="14812" y="12138"/>
                    <a:pt x="14826" y="12263"/>
                    <a:pt x="14826" y="12685"/>
                  </a:cubicBezTo>
                  <a:cubicBezTo>
                    <a:pt x="14826" y="13102"/>
                    <a:pt x="14849" y="13180"/>
                    <a:pt x="15088" y="13488"/>
                  </a:cubicBezTo>
                  <a:cubicBezTo>
                    <a:pt x="15368" y="13849"/>
                    <a:pt x="15418" y="14120"/>
                    <a:pt x="15246" y="14354"/>
                  </a:cubicBezTo>
                  <a:cubicBezTo>
                    <a:pt x="15130" y="14512"/>
                    <a:pt x="14957" y="14357"/>
                    <a:pt x="14917" y="14058"/>
                  </a:cubicBezTo>
                  <a:cubicBezTo>
                    <a:pt x="14904" y="13953"/>
                    <a:pt x="14874" y="13997"/>
                    <a:pt x="14834" y="14185"/>
                  </a:cubicBezTo>
                  <a:cubicBezTo>
                    <a:pt x="14799" y="14351"/>
                    <a:pt x="14751" y="14480"/>
                    <a:pt x="14730" y="14470"/>
                  </a:cubicBezTo>
                  <a:cubicBezTo>
                    <a:pt x="14710" y="14461"/>
                    <a:pt x="14612" y="14421"/>
                    <a:pt x="14510" y="14375"/>
                  </a:cubicBezTo>
                  <a:cubicBezTo>
                    <a:pt x="14347" y="14302"/>
                    <a:pt x="14323" y="14244"/>
                    <a:pt x="14323" y="13889"/>
                  </a:cubicBezTo>
                  <a:cubicBezTo>
                    <a:pt x="14323" y="13532"/>
                    <a:pt x="14342" y="13484"/>
                    <a:pt x="14498" y="13446"/>
                  </a:cubicBezTo>
                  <a:cubicBezTo>
                    <a:pt x="14730" y="13389"/>
                    <a:pt x="14715" y="12957"/>
                    <a:pt x="14481" y="12949"/>
                  </a:cubicBezTo>
                  <a:cubicBezTo>
                    <a:pt x="14348" y="12945"/>
                    <a:pt x="14323" y="12901"/>
                    <a:pt x="14323" y="12622"/>
                  </a:cubicBezTo>
                  <a:cubicBezTo>
                    <a:pt x="14323" y="12338"/>
                    <a:pt x="14355" y="12264"/>
                    <a:pt x="14535" y="12189"/>
                  </a:cubicBezTo>
                  <a:cubicBezTo>
                    <a:pt x="14602" y="12161"/>
                    <a:pt x="14653" y="12150"/>
                    <a:pt x="14693" y="12147"/>
                  </a:cubicBezTo>
                  <a:close/>
                  <a:moveTo>
                    <a:pt x="12681" y="12231"/>
                  </a:moveTo>
                  <a:cubicBezTo>
                    <a:pt x="13033" y="12129"/>
                    <a:pt x="13233" y="13427"/>
                    <a:pt x="12964" y="14069"/>
                  </a:cubicBezTo>
                  <a:cubicBezTo>
                    <a:pt x="12828" y="14394"/>
                    <a:pt x="12566" y="14455"/>
                    <a:pt x="12523" y="14175"/>
                  </a:cubicBezTo>
                  <a:cubicBezTo>
                    <a:pt x="12508" y="14075"/>
                    <a:pt x="12506" y="13611"/>
                    <a:pt x="12515" y="13140"/>
                  </a:cubicBezTo>
                  <a:cubicBezTo>
                    <a:pt x="12531" y="12307"/>
                    <a:pt x="12535" y="12274"/>
                    <a:pt x="12681" y="12231"/>
                  </a:cubicBezTo>
                  <a:close/>
                  <a:moveTo>
                    <a:pt x="9369" y="16636"/>
                  </a:moveTo>
                  <a:cubicBezTo>
                    <a:pt x="9251" y="16636"/>
                    <a:pt x="9253" y="16664"/>
                    <a:pt x="9253" y="18178"/>
                  </a:cubicBezTo>
                  <a:lnTo>
                    <a:pt x="9253" y="19720"/>
                  </a:lnTo>
                  <a:lnTo>
                    <a:pt x="9581" y="19720"/>
                  </a:lnTo>
                  <a:cubicBezTo>
                    <a:pt x="9875" y="19720"/>
                    <a:pt x="9918" y="19696"/>
                    <a:pt x="9918" y="19466"/>
                  </a:cubicBezTo>
                  <a:cubicBezTo>
                    <a:pt x="9918" y="19263"/>
                    <a:pt x="9873" y="19193"/>
                    <a:pt x="9718" y="19160"/>
                  </a:cubicBezTo>
                  <a:lnTo>
                    <a:pt x="9523" y="19118"/>
                  </a:lnTo>
                  <a:lnTo>
                    <a:pt x="9506" y="17882"/>
                  </a:lnTo>
                  <a:cubicBezTo>
                    <a:pt x="9492" y="16693"/>
                    <a:pt x="9484" y="16636"/>
                    <a:pt x="9369" y="16636"/>
                  </a:cubicBezTo>
                  <a:close/>
                  <a:moveTo>
                    <a:pt x="10977" y="16636"/>
                  </a:moveTo>
                  <a:cubicBezTo>
                    <a:pt x="10874" y="16636"/>
                    <a:pt x="10865" y="16713"/>
                    <a:pt x="10865" y="17713"/>
                  </a:cubicBezTo>
                  <a:cubicBezTo>
                    <a:pt x="10865" y="18607"/>
                    <a:pt x="10849" y="18831"/>
                    <a:pt x="10761" y="19054"/>
                  </a:cubicBezTo>
                  <a:cubicBezTo>
                    <a:pt x="10631" y="19384"/>
                    <a:pt x="10543" y="19391"/>
                    <a:pt x="10400" y="19086"/>
                  </a:cubicBezTo>
                  <a:cubicBezTo>
                    <a:pt x="10307" y="18890"/>
                    <a:pt x="10287" y="18674"/>
                    <a:pt x="10275" y="17776"/>
                  </a:cubicBezTo>
                  <a:cubicBezTo>
                    <a:pt x="10262" y="16768"/>
                    <a:pt x="10253" y="16698"/>
                    <a:pt x="10138" y="16657"/>
                  </a:cubicBezTo>
                  <a:cubicBezTo>
                    <a:pt x="10016" y="16613"/>
                    <a:pt x="10013" y="16621"/>
                    <a:pt x="10046" y="17734"/>
                  </a:cubicBezTo>
                  <a:cubicBezTo>
                    <a:pt x="10092" y="19254"/>
                    <a:pt x="10108" y="19393"/>
                    <a:pt x="10246" y="19561"/>
                  </a:cubicBezTo>
                  <a:cubicBezTo>
                    <a:pt x="10460" y="19823"/>
                    <a:pt x="10741" y="19755"/>
                    <a:pt x="10903" y="19403"/>
                  </a:cubicBezTo>
                  <a:cubicBezTo>
                    <a:pt x="11041" y="19100"/>
                    <a:pt x="11052" y="19003"/>
                    <a:pt x="11069" y="17861"/>
                  </a:cubicBezTo>
                  <a:cubicBezTo>
                    <a:pt x="11086" y="16697"/>
                    <a:pt x="11083" y="16636"/>
                    <a:pt x="10977" y="16636"/>
                  </a:cubicBezTo>
                  <a:close/>
                  <a:moveTo>
                    <a:pt x="11904" y="16636"/>
                  </a:moveTo>
                  <a:cubicBezTo>
                    <a:pt x="11457" y="16632"/>
                    <a:pt x="11235" y="17177"/>
                    <a:pt x="11235" y="18273"/>
                  </a:cubicBezTo>
                  <a:cubicBezTo>
                    <a:pt x="11235" y="18727"/>
                    <a:pt x="11270" y="18891"/>
                    <a:pt x="11426" y="19266"/>
                  </a:cubicBezTo>
                  <a:cubicBezTo>
                    <a:pt x="11574" y="19619"/>
                    <a:pt x="11657" y="19720"/>
                    <a:pt x="11817" y="19720"/>
                  </a:cubicBezTo>
                  <a:cubicBezTo>
                    <a:pt x="12080" y="19720"/>
                    <a:pt x="12291" y="19476"/>
                    <a:pt x="12291" y="19171"/>
                  </a:cubicBezTo>
                  <a:cubicBezTo>
                    <a:pt x="12291" y="19059"/>
                    <a:pt x="12302" y="18990"/>
                    <a:pt x="12316" y="18938"/>
                  </a:cubicBezTo>
                  <a:cubicBezTo>
                    <a:pt x="12310" y="18941"/>
                    <a:pt x="12305" y="18952"/>
                    <a:pt x="12299" y="18949"/>
                  </a:cubicBezTo>
                  <a:cubicBezTo>
                    <a:pt x="12259" y="18928"/>
                    <a:pt x="12172" y="19004"/>
                    <a:pt x="12104" y="19118"/>
                  </a:cubicBezTo>
                  <a:cubicBezTo>
                    <a:pt x="11828" y="19576"/>
                    <a:pt x="11555" y="19179"/>
                    <a:pt x="11514" y="18262"/>
                  </a:cubicBezTo>
                  <a:cubicBezTo>
                    <a:pt x="11492" y="17794"/>
                    <a:pt x="11511" y="17630"/>
                    <a:pt x="11609" y="17364"/>
                  </a:cubicBezTo>
                  <a:cubicBezTo>
                    <a:pt x="11748" y="16989"/>
                    <a:pt x="12029" y="16930"/>
                    <a:pt x="12133" y="17248"/>
                  </a:cubicBezTo>
                  <a:cubicBezTo>
                    <a:pt x="12169" y="17360"/>
                    <a:pt x="12240" y="17426"/>
                    <a:pt x="12287" y="17407"/>
                  </a:cubicBezTo>
                  <a:cubicBezTo>
                    <a:pt x="12304" y="17399"/>
                    <a:pt x="12317" y="17409"/>
                    <a:pt x="12328" y="17428"/>
                  </a:cubicBezTo>
                  <a:cubicBezTo>
                    <a:pt x="12322" y="17386"/>
                    <a:pt x="12320" y="17386"/>
                    <a:pt x="12312" y="17312"/>
                  </a:cubicBezTo>
                  <a:cubicBezTo>
                    <a:pt x="12291" y="17127"/>
                    <a:pt x="12279" y="16950"/>
                    <a:pt x="12287" y="16921"/>
                  </a:cubicBezTo>
                  <a:cubicBezTo>
                    <a:pt x="12324" y="16782"/>
                    <a:pt x="12134" y="16638"/>
                    <a:pt x="11904" y="16636"/>
                  </a:cubicBezTo>
                  <a:close/>
                  <a:moveTo>
                    <a:pt x="13039" y="16636"/>
                  </a:moveTo>
                  <a:cubicBezTo>
                    <a:pt x="12786" y="16637"/>
                    <a:pt x="12569" y="16903"/>
                    <a:pt x="12424" y="17386"/>
                  </a:cubicBezTo>
                  <a:cubicBezTo>
                    <a:pt x="12389" y="17502"/>
                    <a:pt x="12372" y="17555"/>
                    <a:pt x="12357" y="17555"/>
                  </a:cubicBezTo>
                  <a:cubicBezTo>
                    <a:pt x="12369" y="17669"/>
                    <a:pt x="12370" y="17856"/>
                    <a:pt x="12370" y="18178"/>
                  </a:cubicBezTo>
                  <a:cubicBezTo>
                    <a:pt x="12370" y="18576"/>
                    <a:pt x="12361" y="18780"/>
                    <a:pt x="12341" y="18875"/>
                  </a:cubicBezTo>
                  <a:cubicBezTo>
                    <a:pt x="12377" y="18843"/>
                    <a:pt x="12429" y="18912"/>
                    <a:pt x="12486" y="19097"/>
                  </a:cubicBezTo>
                  <a:cubicBezTo>
                    <a:pt x="12540" y="19270"/>
                    <a:pt x="12635" y="19476"/>
                    <a:pt x="12698" y="19561"/>
                  </a:cubicBezTo>
                  <a:cubicBezTo>
                    <a:pt x="12839" y="19753"/>
                    <a:pt x="13163" y="19775"/>
                    <a:pt x="13297" y="19593"/>
                  </a:cubicBezTo>
                  <a:cubicBezTo>
                    <a:pt x="13363" y="19503"/>
                    <a:pt x="13404" y="19503"/>
                    <a:pt x="13425" y="19593"/>
                  </a:cubicBezTo>
                  <a:cubicBezTo>
                    <a:pt x="13493" y="19873"/>
                    <a:pt x="13612" y="19699"/>
                    <a:pt x="13716" y="19181"/>
                  </a:cubicBezTo>
                  <a:cubicBezTo>
                    <a:pt x="13806" y="18732"/>
                    <a:pt x="13852" y="18653"/>
                    <a:pt x="13986" y="18653"/>
                  </a:cubicBezTo>
                  <a:cubicBezTo>
                    <a:pt x="14124" y="18653"/>
                    <a:pt x="14160" y="18723"/>
                    <a:pt x="14236" y="19181"/>
                  </a:cubicBezTo>
                  <a:cubicBezTo>
                    <a:pt x="14302" y="19579"/>
                    <a:pt x="14355" y="19719"/>
                    <a:pt x="14444" y="19720"/>
                  </a:cubicBezTo>
                  <a:cubicBezTo>
                    <a:pt x="14561" y="19721"/>
                    <a:pt x="14610" y="19352"/>
                    <a:pt x="14523" y="19128"/>
                  </a:cubicBezTo>
                  <a:cubicBezTo>
                    <a:pt x="14501" y="19074"/>
                    <a:pt x="14399" y="18512"/>
                    <a:pt x="14294" y="17871"/>
                  </a:cubicBezTo>
                  <a:cubicBezTo>
                    <a:pt x="14189" y="17231"/>
                    <a:pt x="14070" y="16688"/>
                    <a:pt x="14028" y="16667"/>
                  </a:cubicBezTo>
                  <a:cubicBezTo>
                    <a:pt x="13978" y="16642"/>
                    <a:pt x="13899" y="16925"/>
                    <a:pt x="13804" y="17481"/>
                  </a:cubicBezTo>
                  <a:cubicBezTo>
                    <a:pt x="13585" y="18754"/>
                    <a:pt x="13530" y="18988"/>
                    <a:pt x="13459" y="18949"/>
                  </a:cubicBezTo>
                  <a:cubicBezTo>
                    <a:pt x="13423" y="18929"/>
                    <a:pt x="13343" y="19006"/>
                    <a:pt x="13280" y="19118"/>
                  </a:cubicBezTo>
                  <a:cubicBezTo>
                    <a:pt x="13026" y="19569"/>
                    <a:pt x="12734" y="19190"/>
                    <a:pt x="12681" y="18347"/>
                  </a:cubicBezTo>
                  <a:cubicBezTo>
                    <a:pt x="12622" y="17409"/>
                    <a:pt x="12963" y="16741"/>
                    <a:pt x="13255" y="17227"/>
                  </a:cubicBezTo>
                  <a:cubicBezTo>
                    <a:pt x="13391" y="17454"/>
                    <a:pt x="13454" y="17403"/>
                    <a:pt x="13454" y="17037"/>
                  </a:cubicBezTo>
                  <a:cubicBezTo>
                    <a:pt x="13454" y="16742"/>
                    <a:pt x="13348" y="16635"/>
                    <a:pt x="13039" y="1663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452" name="BRAIN NETWORKS"/>
          <p:cNvSpPr txBox="1"/>
          <p:nvPr/>
        </p:nvSpPr>
        <p:spPr>
          <a:xfrm>
            <a:off x="8058249" y="554187"/>
            <a:ext cx="43559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BRAIN NETWORKS</a:t>
            </a:r>
          </a:p>
        </p:txBody>
      </p:sp>
      <p:grpSp>
        <p:nvGrpSpPr>
          <p:cNvPr id="468" name="Gruppo"/>
          <p:cNvGrpSpPr/>
          <p:nvPr/>
        </p:nvGrpSpPr>
        <p:grpSpPr>
          <a:xfrm>
            <a:off x="5740400" y="6574418"/>
            <a:ext cx="1893641" cy="2763827"/>
            <a:chOff x="0" y="0"/>
            <a:chExt cx="1893640" cy="2763826"/>
          </a:xfrm>
        </p:grpSpPr>
        <p:sp>
          <p:nvSpPr>
            <p:cNvPr id="453" name="Ovale"/>
            <p:cNvSpPr/>
            <p:nvPr/>
          </p:nvSpPr>
          <p:spPr>
            <a:xfrm>
              <a:off x="149273" y="1282929"/>
              <a:ext cx="149275" cy="160758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54" name="Ovale"/>
            <p:cNvSpPr/>
            <p:nvPr/>
          </p:nvSpPr>
          <p:spPr>
            <a:xfrm>
              <a:off x="149273" y="941716"/>
              <a:ext cx="149275" cy="160758"/>
            </a:xfrm>
            <a:prstGeom prst="ellipse">
              <a:avLst/>
            </a:prstGeom>
            <a:solidFill>
              <a:srgbClr val="00F9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F9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55" name="Ovale"/>
            <p:cNvSpPr/>
            <p:nvPr/>
          </p:nvSpPr>
          <p:spPr>
            <a:xfrm>
              <a:off x="149273" y="539646"/>
              <a:ext cx="149275" cy="160757"/>
            </a:xfrm>
            <a:prstGeom prst="ellipse">
              <a:avLst/>
            </a:prstGeom>
            <a:solidFill>
              <a:srgbClr val="73FD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56" name="Ovale"/>
            <p:cNvSpPr/>
            <p:nvPr/>
          </p:nvSpPr>
          <p:spPr>
            <a:xfrm>
              <a:off x="149273" y="1624142"/>
              <a:ext cx="149275" cy="160758"/>
            </a:xfrm>
            <a:prstGeom prst="ellipse">
              <a:avLst/>
            </a:prstGeom>
            <a:solidFill>
              <a:srgbClr val="FFFB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B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57" name="Ovale"/>
            <p:cNvSpPr/>
            <p:nvPr/>
          </p:nvSpPr>
          <p:spPr>
            <a:xfrm>
              <a:off x="149273" y="1970754"/>
              <a:ext cx="149275" cy="160758"/>
            </a:xfrm>
            <a:prstGeom prst="ellipse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919191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58" name="Ovale"/>
            <p:cNvSpPr/>
            <p:nvPr/>
          </p:nvSpPr>
          <p:spPr>
            <a:xfrm>
              <a:off x="149273" y="2372089"/>
              <a:ext cx="149275" cy="160758"/>
            </a:xfrm>
            <a:prstGeom prst="ellipse">
              <a:avLst/>
            </a:prstGeom>
            <a:solidFill>
              <a:srgbClr val="FF40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59" name="Rettangolo"/>
            <p:cNvSpPr/>
            <p:nvPr/>
          </p:nvSpPr>
          <p:spPr>
            <a:xfrm>
              <a:off x="0" y="0"/>
              <a:ext cx="1769303" cy="2752237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60" name="Frontal Lobe"/>
            <p:cNvSpPr txBox="1"/>
            <p:nvPr/>
          </p:nvSpPr>
          <p:spPr>
            <a:xfrm>
              <a:off x="362854" y="91860"/>
              <a:ext cx="1373439" cy="344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b="1" sz="13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Frontal Lobe</a:t>
              </a:r>
            </a:p>
          </p:txBody>
        </p:sp>
        <p:sp>
          <p:nvSpPr>
            <p:cNvPr id="461" name="Insula &amp; Cingulate Gyri"/>
            <p:cNvSpPr txBox="1"/>
            <p:nvPr/>
          </p:nvSpPr>
          <p:spPr>
            <a:xfrm>
              <a:off x="362854" y="414801"/>
              <a:ext cx="1519304" cy="5165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b="1" sz="13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Insula &amp; Cingulate Gyri</a:t>
              </a:r>
            </a:p>
          </p:txBody>
        </p:sp>
        <p:sp>
          <p:nvSpPr>
            <p:cNvPr id="462" name="Temporal Lobe"/>
            <p:cNvSpPr txBox="1"/>
            <p:nvPr/>
          </p:nvSpPr>
          <p:spPr>
            <a:xfrm>
              <a:off x="351371" y="852776"/>
              <a:ext cx="1542270" cy="415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b="1" sz="13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Temporal Lobe</a:t>
              </a:r>
            </a:p>
          </p:txBody>
        </p:sp>
        <p:sp>
          <p:nvSpPr>
            <p:cNvPr id="463" name="Occipital Lobe"/>
            <p:cNvSpPr txBox="1"/>
            <p:nvPr/>
          </p:nvSpPr>
          <p:spPr>
            <a:xfrm>
              <a:off x="351371" y="1203879"/>
              <a:ext cx="1542270" cy="344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b="1" sz="13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Occipital Lobe</a:t>
              </a:r>
            </a:p>
          </p:txBody>
        </p:sp>
        <p:sp>
          <p:nvSpPr>
            <p:cNvPr id="464" name="Parietal Lobe"/>
            <p:cNvSpPr txBox="1"/>
            <p:nvPr/>
          </p:nvSpPr>
          <p:spPr>
            <a:xfrm>
              <a:off x="351371" y="1545092"/>
              <a:ext cx="1542270" cy="344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b="1" sz="13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Parietal Lobe</a:t>
              </a:r>
            </a:p>
          </p:txBody>
        </p:sp>
        <p:sp>
          <p:nvSpPr>
            <p:cNvPr id="465" name="Central Structures"/>
            <p:cNvSpPr txBox="1"/>
            <p:nvPr/>
          </p:nvSpPr>
          <p:spPr>
            <a:xfrm>
              <a:off x="362854" y="1782422"/>
              <a:ext cx="1373439" cy="597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b="1" sz="13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Central Structures</a:t>
              </a:r>
            </a:p>
          </p:txBody>
        </p:sp>
        <p:sp>
          <p:nvSpPr>
            <p:cNvPr id="466" name="Posterior Fossa"/>
            <p:cNvSpPr txBox="1"/>
            <p:nvPr/>
          </p:nvSpPr>
          <p:spPr>
            <a:xfrm>
              <a:off x="362854" y="2166730"/>
              <a:ext cx="1373439" cy="597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b="1" sz="13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Posterior Fossa</a:t>
              </a:r>
            </a:p>
          </p:txBody>
        </p:sp>
        <p:sp>
          <p:nvSpPr>
            <p:cNvPr id="467" name="Ovale"/>
            <p:cNvSpPr/>
            <p:nvPr/>
          </p:nvSpPr>
          <p:spPr>
            <a:xfrm>
              <a:off x="149273" y="193769"/>
              <a:ext cx="149275" cy="160757"/>
            </a:xfrm>
            <a:prstGeom prst="ellipse">
              <a:avLst/>
            </a:prstGeom>
            <a:solidFill>
              <a:srgbClr val="164F8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469" name="&lt;- MST from data"/>
          <p:cNvSpPr txBox="1"/>
          <p:nvPr/>
        </p:nvSpPr>
        <p:spPr>
          <a:xfrm>
            <a:off x="10374883" y="1536700"/>
            <a:ext cx="205953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&lt;- MST from data</a:t>
            </a:r>
          </a:p>
        </p:txBody>
      </p:sp>
      <p:sp>
        <p:nvSpPr>
          <p:cNvPr id="470" name="Random graph -&gt;"/>
          <p:cNvSpPr txBox="1"/>
          <p:nvPr/>
        </p:nvSpPr>
        <p:spPr>
          <a:xfrm>
            <a:off x="1594993" y="7410450"/>
            <a:ext cx="376961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Random graph -&gt;</a:t>
            </a:r>
          </a:p>
        </p:txBody>
      </p:sp>
      <p:pic>
        <p:nvPicPr>
          <p:cNvPr id="471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6192" y="1567652"/>
            <a:ext cx="9741908" cy="39873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6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9" grpId="1"/>
      <p:bldP build="whole" bldLvl="1" animBg="1" rev="0" advAuto="0" spid="470" grpId="2"/>
      <p:bldP build="whole" bldLvl="1" animBg="1" rev="0" advAuto="0" spid="447" grpId="4"/>
      <p:bldP build="whole" bldLvl="1" animBg="1" rev="0" advAuto="0" spid="468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Numero diapositiva"/>
          <p:cNvSpPr txBox="1"/>
          <p:nvPr>
            <p:ph type="sldNum" sz="quarter" idx="2"/>
          </p:nvPr>
        </p:nvSpPr>
        <p:spPr>
          <a:xfrm>
            <a:off x="6330850" y="9359900"/>
            <a:ext cx="330400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76" name="Gruppo"/>
          <p:cNvGrpSpPr/>
          <p:nvPr/>
        </p:nvGrpSpPr>
        <p:grpSpPr>
          <a:xfrm>
            <a:off x="458633" y="452727"/>
            <a:ext cx="12115093" cy="828478"/>
            <a:chOff x="-20420" y="72267"/>
            <a:chExt cx="12115092" cy="828476"/>
          </a:xfrm>
        </p:grpSpPr>
        <p:pic>
          <p:nvPicPr>
            <p:cNvPr id="474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12572" y="72267"/>
              <a:ext cx="9182101" cy="774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5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75" t="3420" r="1866" b="4022"/>
            <a:stretch>
              <a:fillRect/>
            </a:stretch>
          </p:blipFill>
          <p:spPr>
            <a:xfrm>
              <a:off x="-20421" y="89134"/>
              <a:ext cx="2061045" cy="8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8384" y="0"/>
                  </a:moveTo>
                  <a:lnTo>
                    <a:pt x="4203" y="42"/>
                  </a:lnTo>
                  <a:cubicBezTo>
                    <a:pt x="59" y="76"/>
                    <a:pt x="17" y="72"/>
                    <a:pt x="17" y="338"/>
                  </a:cubicBezTo>
                  <a:cubicBezTo>
                    <a:pt x="17" y="603"/>
                    <a:pt x="62" y="610"/>
                    <a:pt x="4082" y="676"/>
                  </a:cubicBezTo>
                  <a:lnTo>
                    <a:pt x="8147" y="739"/>
                  </a:lnTo>
                  <a:lnTo>
                    <a:pt x="8147" y="10869"/>
                  </a:lnTo>
                  <a:lnTo>
                    <a:pt x="8147" y="20998"/>
                  </a:lnTo>
                  <a:lnTo>
                    <a:pt x="4086" y="21061"/>
                  </a:lnTo>
                  <a:cubicBezTo>
                    <a:pt x="270" y="21124"/>
                    <a:pt x="18" y="21147"/>
                    <a:pt x="1" y="21368"/>
                  </a:cubicBezTo>
                  <a:cubicBezTo>
                    <a:pt x="-16" y="21590"/>
                    <a:pt x="214" y="21600"/>
                    <a:pt x="4186" y="21600"/>
                  </a:cubicBezTo>
                  <a:lnTo>
                    <a:pt x="8384" y="21600"/>
                  </a:lnTo>
                  <a:lnTo>
                    <a:pt x="8384" y="10805"/>
                  </a:lnTo>
                  <a:lnTo>
                    <a:pt x="8384" y="0"/>
                  </a:lnTo>
                  <a:close/>
                  <a:moveTo>
                    <a:pt x="15354" y="1996"/>
                  </a:moveTo>
                  <a:lnTo>
                    <a:pt x="15354" y="3464"/>
                  </a:lnTo>
                  <a:cubicBezTo>
                    <a:pt x="15354" y="4268"/>
                    <a:pt x="15371" y="4965"/>
                    <a:pt x="15391" y="5017"/>
                  </a:cubicBezTo>
                  <a:cubicBezTo>
                    <a:pt x="15412" y="5069"/>
                    <a:pt x="15573" y="5102"/>
                    <a:pt x="15749" y="5080"/>
                  </a:cubicBezTo>
                  <a:cubicBezTo>
                    <a:pt x="15990" y="5051"/>
                    <a:pt x="16065" y="4990"/>
                    <a:pt x="16065" y="4838"/>
                  </a:cubicBezTo>
                  <a:cubicBezTo>
                    <a:pt x="16065" y="4692"/>
                    <a:pt x="16005" y="4637"/>
                    <a:pt x="15853" y="4637"/>
                  </a:cubicBezTo>
                  <a:lnTo>
                    <a:pt x="15645" y="4637"/>
                  </a:lnTo>
                  <a:lnTo>
                    <a:pt x="15645" y="3359"/>
                  </a:lnTo>
                  <a:lnTo>
                    <a:pt x="15645" y="2081"/>
                  </a:lnTo>
                  <a:lnTo>
                    <a:pt x="15499" y="2039"/>
                  </a:lnTo>
                  <a:lnTo>
                    <a:pt x="15354" y="1996"/>
                  </a:lnTo>
                  <a:close/>
                  <a:moveTo>
                    <a:pt x="9593" y="2017"/>
                  </a:moveTo>
                  <a:cubicBezTo>
                    <a:pt x="9347" y="2015"/>
                    <a:pt x="9217" y="2374"/>
                    <a:pt x="9240" y="2979"/>
                  </a:cubicBezTo>
                  <a:cubicBezTo>
                    <a:pt x="9254" y="3347"/>
                    <a:pt x="9295" y="3479"/>
                    <a:pt x="9469" y="3707"/>
                  </a:cubicBezTo>
                  <a:cubicBezTo>
                    <a:pt x="9627" y="3915"/>
                    <a:pt x="9681" y="4067"/>
                    <a:pt x="9681" y="4309"/>
                  </a:cubicBezTo>
                  <a:cubicBezTo>
                    <a:pt x="9681" y="4714"/>
                    <a:pt x="9526" y="4814"/>
                    <a:pt x="9390" y="4500"/>
                  </a:cubicBezTo>
                  <a:cubicBezTo>
                    <a:pt x="9231" y="4136"/>
                    <a:pt x="9089" y="4559"/>
                    <a:pt x="9240" y="4943"/>
                  </a:cubicBezTo>
                  <a:cubicBezTo>
                    <a:pt x="9307" y="5113"/>
                    <a:pt x="9552" y="5155"/>
                    <a:pt x="9739" y="5028"/>
                  </a:cubicBezTo>
                  <a:cubicBezTo>
                    <a:pt x="9800" y="4986"/>
                    <a:pt x="9886" y="4744"/>
                    <a:pt x="9934" y="4489"/>
                  </a:cubicBezTo>
                  <a:lnTo>
                    <a:pt x="10021" y="4014"/>
                  </a:lnTo>
                  <a:lnTo>
                    <a:pt x="10225" y="4563"/>
                  </a:lnTo>
                  <a:cubicBezTo>
                    <a:pt x="10406" y="5047"/>
                    <a:pt x="10456" y="5102"/>
                    <a:pt x="10678" y="5102"/>
                  </a:cubicBezTo>
                  <a:cubicBezTo>
                    <a:pt x="10977" y="5102"/>
                    <a:pt x="11131" y="4920"/>
                    <a:pt x="11131" y="4563"/>
                  </a:cubicBezTo>
                  <a:cubicBezTo>
                    <a:pt x="11131" y="4251"/>
                    <a:pt x="11087" y="4232"/>
                    <a:pt x="10948" y="4500"/>
                  </a:cubicBezTo>
                  <a:cubicBezTo>
                    <a:pt x="10785" y="4813"/>
                    <a:pt x="10625" y="4744"/>
                    <a:pt x="10470" y="4278"/>
                  </a:cubicBezTo>
                  <a:cubicBezTo>
                    <a:pt x="10356" y="3934"/>
                    <a:pt x="10335" y="3749"/>
                    <a:pt x="10358" y="3380"/>
                  </a:cubicBezTo>
                  <a:cubicBezTo>
                    <a:pt x="10413" y="2516"/>
                    <a:pt x="10702" y="2146"/>
                    <a:pt x="10948" y="2619"/>
                  </a:cubicBezTo>
                  <a:cubicBezTo>
                    <a:pt x="11085" y="2882"/>
                    <a:pt x="11115" y="2875"/>
                    <a:pt x="11148" y="2556"/>
                  </a:cubicBezTo>
                  <a:cubicBezTo>
                    <a:pt x="11166" y="2380"/>
                    <a:pt x="11141" y="2241"/>
                    <a:pt x="11077" y="2155"/>
                  </a:cubicBezTo>
                  <a:cubicBezTo>
                    <a:pt x="10947" y="1978"/>
                    <a:pt x="10532" y="1984"/>
                    <a:pt x="10375" y="2165"/>
                  </a:cubicBezTo>
                  <a:cubicBezTo>
                    <a:pt x="10220" y="2344"/>
                    <a:pt x="10075" y="2944"/>
                    <a:pt x="10075" y="3401"/>
                  </a:cubicBezTo>
                  <a:cubicBezTo>
                    <a:pt x="10075" y="3801"/>
                    <a:pt x="9984" y="4009"/>
                    <a:pt x="9938" y="3707"/>
                  </a:cubicBezTo>
                  <a:cubicBezTo>
                    <a:pt x="9921" y="3592"/>
                    <a:pt x="9800" y="3375"/>
                    <a:pt x="9672" y="3232"/>
                  </a:cubicBezTo>
                  <a:cubicBezTo>
                    <a:pt x="9437" y="2967"/>
                    <a:pt x="9368" y="2612"/>
                    <a:pt x="9523" y="2461"/>
                  </a:cubicBezTo>
                  <a:cubicBezTo>
                    <a:pt x="9568" y="2417"/>
                    <a:pt x="9663" y="2452"/>
                    <a:pt x="9735" y="2535"/>
                  </a:cubicBezTo>
                  <a:cubicBezTo>
                    <a:pt x="9842" y="2659"/>
                    <a:pt x="9874" y="2647"/>
                    <a:pt x="9901" y="2472"/>
                  </a:cubicBezTo>
                  <a:cubicBezTo>
                    <a:pt x="9943" y="2190"/>
                    <a:pt x="9827" y="2020"/>
                    <a:pt x="9593" y="2017"/>
                  </a:cubicBezTo>
                  <a:close/>
                  <a:moveTo>
                    <a:pt x="11422" y="2017"/>
                  </a:moveTo>
                  <a:cubicBezTo>
                    <a:pt x="11354" y="2017"/>
                    <a:pt x="11290" y="2083"/>
                    <a:pt x="11281" y="2155"/>
                  </a:cubicBezTo>
                  <a:cubicBezTo>
                    <a:pt x="11271" y="2227"/>
                    <a:pt x="11272" y="2916"/>
                    <a:pt x="11281" y="3697"/>
                  </a:cubicBezTo>
                  <a:cubicBezTo>
                    <a:pt x="11297" y="5069"/>
                    <a:pt x="11298" y="5121"/>
                    <a:pt x="11410" y="5080"/>
                  </a:cubicBezTo>
                  <a:cubicBezTo>
                    <a:pt x="11504" y="5046"/>
                    <a:pt x="11534" y="4929"/>
                    <a:pt x="11555" y="4436"/>
                  </a:cubicBezTo>
                  <a:lnTo>
                    <a:pt x="11580" y="3824"/>
                  </a:lnTo>
                  <a:lnTo>
                    <a:pt x="11817" y="3824"/>
                  </a:lnTo>
                  <a:lnTo>
                    <a:pt x="12054" y="3824"/>
                  </a:lnTo>
                  <a:lnTo>
                    <a:pt x="12058" y="4436"/>
                  </a:lnTo>
                  <a:cubicBezTo>
                    <a:pt x="12061" y="4939"/>
                    <a:pt x="12077" y="5038"/>
                    <a:pt x="12162" y="5038"/>
                  </a:cubicBezTo>
                  <a:cubicBezTo>
                    <a:pt x="12255" y="5038"/>
                    <a:pt x="12265" y="4914"/>
                    <a:pt x="12278" y="3528"/>
                  </a:cubicBezTo>
                  <a:cubicBezTo>
                    <a:pt x="12292" y="2102"/>
                    <a:pt x="12290" y="2017"/>
                    <a:pt x="12191" y="2017"/>
                  </a:cubicBezTo>
                  <a:cubicBezTo>
                    <a:pt x="12106" y="2017"/>
                    <a:pt x="12084" y="2123"/>
                    <a:pt x="12070" y="2588"/>
                  </a:cubicBezTo>
                  <a:lnTo>
                    <a:pt x="12054" y="3158"/>
                  </a:lnTo>
                  <a:lnTo>
                    <a:pt x="11817" y="3158"/>
                  </a:lnTo>
                  <a:lnTo>
                    <a:pt x="11580" y="3158"/>
                  </a:lnTo>
                  <a:lnTo>
                    <a:pt x="11563" y="2588"/>
                  </a:lnTo>
                  <a:cubicBezTo>
                    <a:pt x="11549" y="2090"/>
                    <a:pt x="11531" y="2017"/>
                    <a:pt x="11422" y="2017"/>
                  </a:cubicBezTo>
                  <a:close/>
                  <a:moveTo>
                    <a:pt x="14560" y="2017"/>
                  </a:moveTo>
                  <a:cubicBezTo>
                    <a:pt x="14268" y="2017"/>
                    <a:pt x="14064" y="2311"/>
                    <a:pt x="13957" y="2884"/>
                  </a:cubicBezTo>
                  <a:cubicBezTo>
                    <a:pt x="13909" y="3145"/>
                    <a:pt x="13861" y="3359"/>
                    <a:pt x="13849" y="3359"/>
                  </a:cubicBezTo>
                  <a:cubicBezTo>
                    <a:pt x="13838" y="3359"/>
                    <a:pt x="13786" y="3145"/>
                    <a:pt x="13737" y="2884"/>
                  </a:cubicBezTo>
                  <a:cubicBezTo>
                    <a:pt x="13688" y="2622"/>
                    <a:pt x="13582" y="2325"/>
                    <a:pt x="13500" y="2218"/>
                  </a:cubicBezTo>
                  <a:cubicBezTo>
                    <a:pt x="13198" y="1821"/>
                    <a:pt x="12685" y="2072"/>
                    <a:pt x="12557" y="2683"/>
                  </a:cubicBezTo>
                  <a:cubicBezTo>
                    <a:pt x="12496" y="2972"/>
                    <a:pt x="12491" y="3975"/>
                    <a:pt x="12548" y="4341"/>
                  </a:cubicBezTo>
                  <a:cubicBezTo>
                    <a:pt x="12569" y="4473"/>
                    <a:pt x="12657" y="4693"/>
                    <a:pt x="12744" y="4838"/>
                  </a:cubicBezTo>
                  <a:cubicBezTo>
                    <a:pt x="12845" y="5007"/>
                    <a:pt x="12990" y="5101"/>
                    <a:pt x="13155" y="5102"/>
                  </a:cubicBezTo>
                  <a:cubicBezTo>
                    <a:pt x="13376" y="5102"/>
                    <a:pt x="13436" y="5047"/>
                    <a:pt x="13579" y="4669"/>
                  </a:cubicBezTo>
                  <a:cubicBezTo>
                    <a:pt x="13671" y="4427"/>
                    <a:pt x="13768" y="4105"/>
                    <a:pt x="13799" y="3961"/>
                  </a:cubicBezTo>
                  <a:cubicBezTo>
                    <a:pt x="13853" y="3719"/>
                    <a:pt x="13866" y="3737"/>
                    <a:pt x="13953" y="4204"/>
                  </a:cubicBezTo>
                  <a:cubicBezTo>
                    <a:pt x="14068" y="4819"/>
                    <a:pt x="14267" y="5102"/>
                    <a:pt x="14585" y="5102"/>
                  </a:cubicBezTo>
                  <a:cubicBezTo>
                    <a:pt x="14909" y="5102"/>
                    <a:pt x="15137" y="4607"/>
                    <a:pt x="15179" y="3802"/>
                  </a:cubicBezTo>
                  <a:cubicBezTo>
                    <a:pt x="15238" y="2694"/>
                    <a:pt x="15003" y="2017"/>
                    <a:pt x="14560" y="2017"/>
                  </a:cubicBezTo>
                  <a:close/>
                  <a:moveTo>
                    <a:pt x="14589" y="2429"/>
                  </a:moveTo>
                  <a:cubicBezTo>
                    <a:pt x="14668" y="2448"/>
                    <a:pt x="14749" y="2549"/>
                    <a:pt x="14818" y="2736"/>
                  </a:cubicBezTo>
                  <a:cubicBezTo>
                    <a:pt x="14967" y="3139"/>
                    <a:pt x="14968" y="3880"/>
                    <a:pt x="14822" y="4352"/>
                  </a:cubicBezTo>
                  <a:cubicBezTo>
                    <a:pt x="14591" y="5098"/>
                    <a:pt x="14194" y="4580"/>
                    <a:pt x="14194" y="3538"/>
                  </a:cubicBezTo>
                  <a:cubicBezTo>
                    <a:pt x="14194" y="2926"/>
                    <a:pt x="14339" y="2509"/>
                    <a:pt x="14510" y="2440"/>
                  </a:cubicBezTo>
                  <a:cubicBezTo>
                    <a:pt x="14536" y="2430"/>
                    <a:pt x="14563" y="2423"/>
                    <a:pt x="14589" y="2429"/>
                  </a:cubicBezTo>
                  <a:close/>
                  <a:moveTo>
                    <a:pt x="13172" y="2450"/>
                  </a:moveTo>
                  <a:cubicBezTo>
                    <a:pt x="13443" y="2540"/>
                    <a:pt x="13639" y="3567"/>
                    <a:pt x="13396" y="4352"/>
                  </a:cubicBezTo>
                  <a:cubicBezTo>
                    <a:pt x="13324" y="4586"/>
                    <a:pt x="13239" y="4700"/>
                    <a:pt x="13139" y="4700"/>
                  </a:cubicBezTo>
                  <a:cubicBezTo>
                    <a:pt x="12807" y="4700"/>
                    <a:pt x="12634" y="3324"/>
                    <a:pt x="12889" y="2715"/>
                  </a:cubicBezTo>
                  <a:cubicBezTo>
                    <a:pt x="12982" y="2492"/>
                    <a:pt x="13082" y="2421"/>
                    <a:pt x="13172" y="2450"/>
                  </a:cubicBezTo>
                  <a:close/>
                  <a:moveTo>
                    <a:pt x="4415" y="6612"/>
                  </a:moveTo>
                  <a:cubicBezTo>
                    <a:pt x="4404" y="6606"/>
                    <a:pt x="4390" y="6623"/>
                    <a:pt x="4377" y="6644"/>
                  </a:cubicBezTo>
                  <a:cubicBezTo>
                    <a:pt x="4350" y="6686"/>
                    <a:pt x="4194" y="7362"/>
                    <a:pt x="4028" y="8154"/>
                  </a:cubicBezTo>
                  <a:cubicBezTo>
                    <a:pt x="3144" y="12378"/>
                    <a:pt x="3062" y="12749"/>
                    <a:pt x="3002" y="12749"/>
                  </a:cubicBezTo>
                  <a:cubicBezTo>
                    <a:pt x="2962" y="12749"/>
                    <a:pt x="2485" y="10535"/>
                    <a:pt x="1909" y="7658"/>
                  </a:cubicBezTo>
                  <a:cubicBezTo>
                    <a:pt x="1652" y="6379"/>
                    <a:pt x="1565" y="6345"/>
                    <a:pt x="1514" y="7520"/>
                  </a:cubicBezTo>
                  <a:cubicBezTo>
                    <a:pt x="1493" y="8000"/>
                    <a:pt x="1447" y="8880"/>
                    <a:pt x="1414" y="9485"/>
                  </a:cubicBezTo>
                  <a:cubicBezTo>
                    <a:pt x="1381" y="10090"/>
                    <a:pt x="1348" y="10757"/>
                    <a:pt x="1339" y="10964"/>
                  </a:cubicBezTo>
                  <a:cubicBezTo>
                    <a:pt x="1326" y="11291"/>
                    <a:pt x="1269" y="12207"/>
                    <a:pt x="1123" y="14470"/>
                  </a:cubicBezTo>
                  <a:lnTo>
                    <a:pt x="1086" y="15051"/>
                  </a:lnTo>
                  <a:lnTo>
                    <a:pt x="1293" y="15009"/>
                  </a:lnTo>
                  <a:lnTo>
                    <a:pt x="1497" y="14956"/>
                  </a:lnTo>
                  <a:lnTo>
                    <a:pt x="1510" y="14154"/>
                  </a:lnTo>
                  <a:cubicBezTo>
                    <a:pt x="1531" y="12865"/>
                    <a:pt x="1705" y="9842"/>
                    <a:pt x="1759" y="9802"/>
                  </a:cubicBezTo>
                  <a:cubicBezTo>
                    <a:pt x="1786" y="9782"/>
                    <a:pt x="1955" y="10504"/>
                    <a:pt x="2137" y="11397"/>
                  </a:cubicBezTo>
                  <a:cubicBezTo>
                    <a:pt x="2319" y="12289"/>
                    <a:pt x="2454" y="13013"/>
                    <a:pt x="2436" y="13013"/>
                  </a:cubicBezTo>
                  <a:cubicBezTo>
                    <a:pt x="2419" y="13013"/>
                    <a:pt x="2439" y="13127"/>
                    <a:pt x="2482" y="13256"/>
                  </a:cubicBezTo>
                  <a:cubicBezTo>
                    <a:pt x="2525" y="13385"/>
                    <a:pt x="2628" y="13835"/>
                    <a:pt x="2711" y="14259"/>
                  </a:cubicBezTo>
                  <a:cubicBezTo>
                    <a:pt x="2793" y="14683"/>
                    <a:pt x="2887" y="15030"/>
                    <a:pt x="2918" y="15030"/>
                  </a:cubicBezTo>
                  <a:cubicBezTo>
                    <a:pt x="2950" y="15030"/>
                    <a:pt x="3103" y="14376"/>
                    <a:pt x="3255" y="13583"/>
                  </a:cubicBezTo>
                  <a:cubicBezTo>
                    <a:pt x="3720" y="11167"/>
                    <a:pt x="4066" y="9633"/>
                    <a:pt x="4115" y="9760"/>
                  </a:cubicBezTo>
                  <a:cubicBezTo>
                    <a:pt x="4141" y="9825"/>
                    <a:pt x="4187" y="10508"/>
                    <a:pt x="4219" y="11281"/>
                  </a:cubicBezTo>
                  <a:cubicBezTo>
                    <a:pt x="4251" y="12053"/>
                    <a:pt x="4288" y="12775"/>
                    <a:pt x="4302" y="12886"/>
                  </a:cubicBezTo>
                  <a:cubicBezTo>
                    <a:pt x="4317" y="12997"/>
                    <a:pt x="4335" y="13510"/>
                    <a:pt x="4340" y="14027"/>
                  </a:cubicBezTo>
                  <a:lnTo>
                    <a:pt x="4348" y="14956"/>
                  </a:lnTo>
                  <a:lnTo>
                    <a:pt x="4577" y="15009"/>
                  </a:lnTo>
                  <a:cubicBezTo>
                    <a:pt x="4704" y="15032"/>
                    <a:pt x="4830" y="14995"/>
                    <a:pt x="4851" y="14935"/>
                  </a:cubicBezTo>
                  <a:cubicBezTo>
                    <a:pt x="4873" y="14875"/>
                    <a:pt x="4859" y="14279"/>
                    <a:pt x="4822" y="13615"/>
                  </a:cubicBezTo>
                  <a:cubicBezTo>
                    <a:pt x="4785" y="12951"/>
                    <a:pt x="4730" y="11807"/>
                    <a:pt x="4697" y="11069"/>
                  </a:cubicBezTo>
                  <a:cubicBezTo>
                    <a:pt x="4539" y="7468"/>
                    <a:pt x="4493" y="6651"/>
                    <a:pt x="4415" y="6612"/>
                  </a:cubicBezTo>
                  <a:close/>
                  <a:moveTo>
                    <a:pt x="6322" y="6739"/>
                  </a:moveTo>
                  <a:lnTo>
                    <a:pt x="5138" y="6781"/>
                  </a:lnTo>
                  <a:lnTo>
                    <a:pt x="5138" y="7246"/>
                  </a:lnTo>
                  <a:lnTo>
                    <a:pt x="5138" y="7711"/>
                  </a:lnTo>
                  <a:lnTo>
                    <a:pt x="5404" y="7658"/>
                  </a:lnTo>
                  <a:cubicBezTo>
                    <a:pt x="5549" y="7628"/>
                    <a:pt x="5762" y="7599"/>
                    <a:pt x="5878" y="7594"/>
                  </a:cubicBezTo>
                  <a:lnTo>
                    <a:pt x="6090" y="7584"/>
                  </a:lnTo>
                  <a:lnTo>
                    <a:pt x="6098" y="11207"/>
                  </a:lnTo>
                  <a:cubicBezTo>
                    <a:pt x="6103" y="13198"/>
                    <a:pt x="6108" y="14876"/>
                    <a:pt x="6110" y="14935"/>
                  </a:cubicBezTo>
                  <a:cubicBezTo>
                    <a:pt x="6113" y="14995"/>
                    <a:pt x="6230" y="15021"/>
                    <a:pt x="6368" y="14999"/>
                  </a:cubicBezTo>
                  <a:lnTo>
                    <a:pt x="6617" y="14956"/>
                  </a:lnTo>
                  <a:lnTo>
                    <a:pt x="6617" y="11270"/>
                  </a:lnTo>
                  <a:lnTo>
                    <a:pt x="6617" y="7584"/>
                  </a:lnTo>
                  <a:lnTo>
                    <a:pt x="6829" y="7594"/>
                  </a:lnTo>
                  <a:cubicBezTo>
                    <a:pt x="6946" y="7599"/>
                    <a:pt x="7156" y="7628"/>
                    <a:pt x="7299" y="7658"/>
                  </a:cubicBezTo>
                  <a:cubicBezTo>
                    <a:pt x="7545" y="7709"/>
                    <a:pt x="7563" y="7689"/>
                    <a:pt x="7598" y="7351"/>
                  </a:cubicBezTo>
                  <a:cubicBezTo>
                    <a:pt x="7623" y="7120"/>
                    <a:pt x="7613" y="6947"/>
                    <a:pt x="7569" y="6855"/>
                  </a:cubicBezTo>
                  <a:cubicBezTo>
                    <a:pt x="7525" y="6762"/>
                    <a:pt x="7098" y="6715"/>
                    <a:pt x="6322" y="6739"/>
                  </a:cubicBezTo>
                  <a:close/>
                  <a:moveTo>
                    <a:pt x="22" y="6781"/>
                  </a:moveTo>
                  <a:lnTo>
                    <a:pt x="22" y="10848"/>
                  </a:lnTo>
                  <a:cubicBezTo>
                    <a:pt x="21" y="13085"/>
                    <a:pt x="29" y="14943"/>
                    <a:pt x="42" y="14977"/>
                  </a:cubicBezTo>
                  <a:cubicBezTo>
                    <a:pt x="56" y="15012"/>
                    <a:pt x="171" y="15020"/>
                    <a:pt x="296" y="14999"/>
                  </a:cubicBezTo>
                  <a:lnTo>
                    <a:pt x="520" y="14956"/>
                  </a:lnTo>
                  <a:lnTo>
                    <a:pt x="524" y="10869"/>
                  </a:lnTo>
                  <a:lnTo>
                    <a:pt x="524" y="6781"/>
                  </a:lnTo>
                  <a:lnTo>
                    <a:pt x="275" y="6781"/>
                  </a:lnTo>
                  <a:lnTo>
                    <a:pt x="22" y="6781"/>
                  </a:lnTo>
                  <a:close/>
                  <a:moveTo>
                    <a:pt x="16655" y="6834"/>
                  </a:moveTo>
                  <a:cubicBezTo>
                    <a:pt x="16574" y="6890"/>
                    <a:pt x="16454" y="7464"/>
                    <a:pt x="16247" y="8724"/>
                  </a:cubicBezTo>
                  <a:cubicBezTo>
                    <a:pt x="16181" y="9130"/>
                    <a:pt x="16109" y="9531"/>
                    <a:pt x="16085" y="9612"/>
                  </a:cubicBezTo>
                  <a:cubicBezTo>
                    <a:pt x="16062" y="9692"/>
                    <a:pt x="16058" y="9796"/>
                    <a:pt x="16077" y="9844"/>
                  </a:cubicBezTo>
                  <a:cubicBezTo>
                    <a:pt x="16170" y="10079"/>
                    <a:pt x="16309" y="9908"/>
                    <a:pt x="16339" y="9527"/>
                  </a:cubicBezTo>
                  <a:cubicBezTo>
                    <a:pt x="16406" y="8679"/>
                    <a:pt x="16692" y="8621"/>
                    <a:pt x="16846" y="9422"/>
                  </a:cubicBezTo>
                  <a:cubicBezTo>
                    <a:pt x="16937" y="9897"/>
                    <a:pt x="16953" y="9911"/>
                    <a:pt x="17203" y="9897"/>
                  </a:cubicBezTo>
                  <a:lnTo>
                    <a:pt x="17465" y="9886"/>
                  </a:lnTo>
                  <a:lnTo>
                    <a:pt x="17465" y="9179"/>
                  </a:lnTo>
                  <a:cubicBezTo>
                    <a:pt x="17465" y="8790"/>
                    <a:pt x="17486" y="8436"/>
                    <a:pt x="17511" y="8397"/>
                  </a:cubicBezTo>
                  <a:cubicBezTo>
                    <a:pt x="17535" y="8359"/>
                    <a:pt x="17693" y="8697"/>
                    <a:pt x="17860" y="9136"/>
                  </a:cubicBezTo>
                  <a:cubicBezTo>
                    <a:pt x="18027" y="9576"/>
                    <a:pt x="18198" y="9929"/>
                    <a:pt x="18238" y="9929"/>
                  </a:cubicBezTo>
                  <a:cubicBezTo>
                    <a:pt x="18295" y="9929"/>
                    <a:pt x="18311" y="9633"/>
                    <a:pt x="18317" y="8587"/>
                  </a:cubicBezTo>
                  <a:cubicBezTo>
                    <a:pt x="18322" y="7850"/>
                    <a:pt x="18327" y="7169"/>
                    <a:pt x="18330" y="7077"/>
                  </a:cubicBezTo>
                  <a:cubicBezTo>
                    <a:pt x="18333" y="6985"/>
                    <a:pt x="18280" y="6900"/>
                    <a:pt x="18213" y="6876"/>
                  </a:cubicBezTo>
                  <a:cubicBezTo>
                    <a:pt x="18097" y="6834"/>
                    <a:pt x="18096" y="6851"/>
                    <a:pt x="18130" y="7499"/>
                  </a:cubicBezTo>
                  <a:cubicBezTo>
                    <a:pt x="18194" y="8718"/>
                    <a:pt x="18137" y="8745"/>
                    <a:pt x="17731" y="7721"/>
                  </a:cubicBezTo>
                  <a:cubicBezTo>
                    <a:pt x="17528" y="7208"/>
                    <a:pt x="17344" y="6856"/>
                    <a:pt x="17311" y="6908"/>
                  </a:cubicBezTo>
                  <a:cubicBezTo>
                    <a:pt x="17277" y="6963"/>
                    <a:pt x="17253" y="7448"/>
                    <a:pt x="17253" y="8122"/>
                  </a:cubicBezTo>
                  <a:cubicBezTo>
                    <a:pt x="17253" y="8741"/>
                    <a:pt x="17233" y="9281"/>
                    <a:pt x="17203" y="9327"/>
                  </a:cubicBezTo>
                  <a:cubicBezTo>
                    <a:pt x="17156" y="9401"/>
                    <a:pt x="16849" y="7920"/>
                    <a:pt x="16754" y="7151"/>
                  </a:cubicBezTo>
                  <a:cubicBezTo>
                    <a:pt x="16734" y="6980"/>
                    <a:pt x="16715" y="6868"/>
                    <a:pt x="16688" y="6834"/>
                  </a:cubicBezTo>
                  <a:cubicBezTo>
                    <a:pt x="16678" y="6821"/>
                    <a:pt x="16666" y="6826"/>
                    <a:pt x="16655" y="6834"/>
                  </a:cubicBezTo>
                  <a:close/>
                  <a:moveTo>
                    <a:pt x="10740" y="6844"/>
                  </a:moveTo>
                  <a:cubicBezTo>
                    <a:pt x="10512" y="6786"/>
                    <a:pt x="10171" y="7119"/>
                    <a:pt x="10075" y="7605"/>
                  </a:cubicBezTo>
                  <a:cubicBezTo>
                    <a:pt x="9955" y="8216"/>
                    <a:pt x="9907" y="8331"/>
                    <a:pt x="9843" y="8196"/>
                  </a:cubicBezTo>
                  <a:cubicBezTo>
                    <a:pt x="9810" y="8129"/>
                    <a:pt x="9724" y="8063"/>
                    <a:pt x="9652" y="8038"/>
                  </a:cubicBezTo>
                  <a:cubicBezTo>
                    <a:pt x="9441" y="7964"/>
                    <a:pt x="9474" y="7458"/>
                    <a:pt x="9693" y="7404"/>
                  </a:cubicBezTo>
                  <a:cubicBezTo>
                    <a:pt x="9812" y="7375"/>
                    <a:pt x="9864" y="7297"/>
                    <a:pt x="9863" y="7140"/>
                  </a:cubicBezTo>
                  <a:cubicBezTo>
                    <a:pt x="9863" y="6953"/>
                    <a:pt x="9809" y="6918"/>
                    <a:pt x="9548" y="6918"/>
                  </a:cubicBezTo>
                  <a:lnTo>
                    <a:pt x="9232" y="6918"/>
                  </a:lnTo>
                  <a:lnTo>
                    <a:pt x="9232" y="8418"/>
                  </a:lnTo>
                  <a:lnTo>
                    <a:pt x="9232" y="9929"/>
                  </a:lnTo>
                  <a:lnTo>
                    <a:pt x="9361" y="9929"/>
                  </a:lnTo>
                  <a:cubicBezTo>
                    <a:pt x="9477" y="9929"/>
                    <a:pt x="9492" y="9868"/>
                    <a:pt x="9506" y="9295"/>
                  </a:cubicBezTo>
                  <a:cubicBezTo>
                    <a:pt x="9522" y="8672"/>
                    <a:pt x="9525" y="8657"/>
                    <a:pt x="9722" y="8577"/>
                  </a:cubicBezTo>
                  <a:cubicBezTo>
                    <a:pt x="9914" y="8498"/>
                    <a:pt x="9928" y="8516"/>
                    <a:pt x="10026" y="8999"/>
                  </a:cubicBezTo>
                  <a:cubicBezTo>
                    <a:pt x="10165" y="9694"/>
                    <a:pt x="10314" y="9929"/>
                    <a:pt x="10620" y="9929"/>
                  </a:cubicBezTo>
                  <a:cubicBezTo>
                    <a:pt x="11063" y="9929"/>
                    <a:pt x="11289" y="9392"/>
                    <a:pt x="11289" y="8334"/>
                  </a:cubicBezTo>
                  <a:cubicBezTo>
                    <a:pt x="11289" y="7820"/>
                    <a:pt x="11113" y="7047"/>
                    <a:pt x="11027" y="7182"/>
                  </a:cubicBezTo>
                  <a:cubicBezTo>
                    <a:pt x="11004" y="7219"/>
                    <a:pt x="10955" y="7155"/>
                    <a:pt x="10919" y="7045"/>
                  </a:cubicBezTo>
                  <a:cubicBezTo>
                    <a:pt x="10881" y="6930"/>
                    <a:pt x="10817" y="6864"/>
                    <a:pt x="10740" y="6844"/>
                  </a:cubicBezTo>
                  <a:close/>
                  <a:moveTo>
                    <a:pt x="13276" y="6844"/>
                  </a:moveTo>
                  <a:cubicBezTo>
                    <a:pt x="13209" y="6844"/>
                    <a:pt x="13174" y="6992"/>
                    <a:pt x="13006" y="7985"/>
                  </a:cubicBezTo>
                  <a:cubicBezTo>
                    <a:pt x="12956" y="8280"/>
                    <a:pt x="12858" y="8808"/>
                    <a:pt x="12794" y="9158"/>
                  </a:cubicBezTo>
                  <a:cubicBezTo>
                    <a:pt x="12729" y="9507"/>
                    <a:pt x="12691" y="9827"/>
                    <a:pt x="12706" y="9865"/>
                  </a:cubicBezTo>
                  <a:cubicBezTo>
                    <a:pt x="12792" y="10083"/>
                    <a:pt x="12931" y="9894"/>
                    <a:pt x="12960" y="9527"/>
                  </a:cubicBezTo>
                  <a:cubicBezTo>
                    <a:pt x="13026" y="8681"/>
                    <a:pt x="13314" y="8615"/>
                    <a:pt x="13467" y="9411"/>
                  </a:cubicBezTo>
                  <a:lnTo>
                    <a:pt x="13563" y="9907"/>
                  </a:lnTo>
                  <a:lnTo>
                    <a:pt x="14086" y="9918"/>
                  </a:lnTo>
                  <a:cubicBezTo>
                    <a:pt x="14598" y="9931"/>
                    <a:pt x="14613" y="9918"/>
                    <a:pt x="14793" y="9517"/>
                  </a:cubicBezTo>
                  <a:cubicBezTo>
                    <a:pt x="14959" y="9146"/>
                    <a:pt x="14978" y="9050"/>
                    <a:pt x="14976" y="8429"/>
                  </a:cubicBezTo>
                  <a:cubicBezTo>
                    <a:pt x="14974" y="8050"/>
                    <a:pt x="14940" y="7603"/>
                    <a:pt x="14897" y="7436"/>
                  </a:cubicBezTo>
                  <a:cubicBezTo>
                    <a:pt x="14808" y="7091"/>
                    <a:pt x="14385" y="6791"/>
                    <a:pt x="14086" y="6866"/>
                  </a:cubicBezTo>
                  <a:lnTo>
                    <a:pt x="13903" y="6918"/>
                  </a:lnTo>
                  <a:lnTo>
                    <a:pt x="13887" y="8059"/>
                  </a:lnTo>
                  <a:cubicBezTo>
                    <a:pt x="13878" y="8686"/>
                    <a:pt x="13850" y="9241"/>
                    <a:pt x="13824" y="9305"/>
                  </a:cubicBezTo>
                  <a:cubicBezTo>
                    <a:pt x="13782" y="9412"/>
                    <a:pt x="13470" y="7918"/>
                    <a:pt x="13375" y="7151"/>
                  </a:cubicBezTo>
                  <a:cubicBezTo>
                    <a:pt x="13355" y="6985"/>
                    <a:pt x="13312" y="6844"/>
                    <a:pt x="13276" y="6844"/>
                  </a:cubicBezTo>
                  <a:close/>
                  <a:moveTo>
                    <a:pt x="20703" y="6844"/>
                  </a:moveTo>
                  <a:cubicBezTo>
                    <a:pt x="20494" y="6843"/>
                    <a:pt x="20494" y="7120"/>
                    <a:pt x="20470" y="8323"/>
                  </a:cubicBezTo>
                  <a:cubicBezTo>
                    <a:pt x="20455" y="9097"/>
                    <a:pt x="20452" y="9778"/>
                    <a:pt x="20462" y="9834"/>
                  </a:cubicBezTo>
                  <a:cubicBezTo>
                    <a:pt x="20493" y="10012"/>
                    <a:pt x="21107" y="9939"/>
                    <a:pt x="21260" y="9738"/>
                  </a:cubicBezTo>
                  <a:cubicBezTo>
                    <a:pt x="21468" y="9465"/>
                    <a:pt x="21584" y="8957"/>
                    <a:pt x="21584" y="8313"/>
                  </a:cubicBezTo>
                  <a:cubicBezTo>
                    <a:pt x="21584" y="7513"/>
                    <a:pt x="21378" y="7042"/>
                    <a:pt x="20990" y="6918"/>
                  </a:cubicBezTo>
                  <a:cubicBezTo>
                    <a:pt x="20865" y="6879"/>
                    <a:pt x="20773" y="6845"/>
                    <a:pt x="20703" y="6844"/>
                  </a:cubicBezTo>
                  <a:close/>
                  <a:moveTo>
                    <a:pt x="15167" y="6876"/>
                  </a:moveTo>
                  <a:cubicBezTo>
                    <a:pt x="15005" y="6876"/>
                    <a:pt x="15006" y="6917"/>
                    <a:pt x="15192" y="8091"/>
                  </a:cubicBezTo>
                  <a:cubicBezTo>
                    <a:pt x="15276" y="8624"/>
                    <a:pt x="15373" y="9256"/>
                    <a:pt x="15408" y="9496"/>
                  </a:cubicBezTo>
                  <a:cubicBezTo>
                    <a:pt x="15447" y="9760"/>
                    <a:pt x="15510" y="9929"/>
                    <a:pt x="15566" y="9929"/>
                  </a:cubicBezTo>
                  <a:cubicBezTo>
                    <a:pt x="15621" y="9929"/>
                    <a:pt x="15687" y="9756"/>
                    <a:pt x="15728" y="9496"/>
                  </a:cubicBezTo>
                  <a:cubicBezTo>
                    <a:pt x="15766" y="9256"/>
                    <a:pt x="15875" y="8612"/>
                    <a:pt x="15973" y="8059"/>
                  </a:cubicBezTo>
                  <a:cubicBezTo>
                    <a:pt x="16071" y="7506"/>
                    <a:pt x="16147" y="7019"/>
                    <a:pt x="16144" y="6982"/>
                  </a:cubicBezTo>
                  <a:cubicBezTo>
                    <a:pt x="16140" y="6945"/>
                    <a:pt x="16072" y="6904"/>
                    <a:pt x="15990" y="6887"/>
                  </a:cubicBezTo>
                  <a:cubicBezTo>
                    <a:pt x="15871" y="6862"/>
                    <a:pt x="15843" y="6904"/>
                    <a:pt x="15861" y="7087"/>
                  </a:cubicBezTo>
                  <a:cubicBezTo>
                    <a:pt x="15893" y="7420"/>
                    <a:pt x="15707" y="8661"/>
                    <a:pt x="15624" y="8661"/>
                  </a:cubicBezTo>
                  <a:cubicBezTo>
                    <a:pt x="15586" y="8661"/>
                    <a:pt x="15517" y="8418"/>
                    <a:pt x="15474" y="8122"/>
                  </a:cubicBezTo>
                  <a:cubicBezTo>
                    <a:pt x="15431" y="7827"/>
                    <a:pt x="15374" y="7429"/>
                    <a:pt x="15346" y="7235"/>
                  </a:cubicBezTo>
                  <a:cubicBezTo>
                    <a:pt x="15309" y="6988"/>
                    <a:pt x="15257" y="6876"/>
                    <a:pt x="15167" y="6876"/>
                  </a:cubicBezTo>
                  <a:close/>
                  <a:moveTo>
                    <a:pt x="19049" y="6897"/>
                  </a:moveTo>
                  <a:cubicBezTo>
                    <a:pt x="18983" y="6909"/>
                    <a:pt x="18922" y="6928"/>
                    <a:pt x="18870" y="6971"/>
                  </a:cubicBezTo>
                  <a:cubicBezTo>
                    <a:pt x="18619" y="7181"/>
                    <a:pt x="18467" y="7748"/>
                    <a:pt x="18467" y="8460"/>
                  </a:cubicBezTo>
                  <a:cubicBezTo>
                    <a:pt x="18467" y="8922"/>
                    <a:pt x="18498" y="9101"/>
                    <a:pt x="18646" y="9474"/>
                  </a:cubicBezTo>
                  <a:cubicBezTo>
                    <a:pt x="18805" y="9880"/>
                    <a:pt x="18859" y="9929"/>
                    <a:pt x="19111" y="9929"/>
                  </a:cubicBezTo>
                  <a:cubicBezTo>
                    <a:pt x="19290" y="9929"/>
                    <a:pt x="19439" y="9847"/>
                    <a:pt x="19518" y="9707"/>
                  </a:cubicBezTo>
                  <a:cubicBezTo>
                    <a:pt x="19635" y="9499"/>
                    <a:pt x="19650" y="9499"/>
                    <a:pt x="19710" y="9707"/>
                  </a:cubicBezTo>
                  <a:cubicBezTo>
                    <a:pt x="19779" y="9949"/>
                    <a:pt x="20283" y="10034"/>
                    <a:pt x="20337" y="9812"/>
                  </a:cubicBezTo>
                  <a:cubicBezTo>
                    <a:pt x="20377" y="9647"/>
                    <a:pt x="20262" y="9435"/>
                    <a:pt x="20104" y="9379"/>
                  </a:cubicBezTo>
                  <a:cubicBezTo>
                    <a:pt x="20004" y="9344"/>
                    <a:pt x="19971" y="9254"/>
                    <a:pt x="19971" y="8999"/>
                  </a:cubicBezTo>
                  <a:cubicBezTo>
                    <a:pt x="19971" y="8733"/>
                    <a:pt x="20003" y="8643"/>
                    <a:pt x="20129" y="8587"/>
                  </a:cubicBezTo>
                  <a:cubicBezTo>
                    <a:pt x="20222" y="8547"/>
                    <a:pt x="20287" y="8439"/>
                    <a:pt x="20287" y="8323"/>
                  </a:cubicBezTo>
                  <a:cubicBezTo>
                    <a:pt x="20287" y="8207"/>
                    <a:pt x="20222" y="8100"/>
                    <a:pt x="20129" y="8059"/>
                  </a:cubicBezTo>
                  <a:cubicBezTo>
                    <a:pt x="20016" y="8009"/>
                    <a:pt x="19971" y="7913"/>
                    <a:pt x="19971" y="7721"/>
                  </a:cubicBezTo>
                  <a:cubicBezTo>
                    <a:pt x="19971" y="7518"/>
                    <a:pt x="20011" y="7436"/>
                    <a:pt x="20142" y="7404"/>
                  </a:cubicBezTo>
                  <a:cubicBezTo>
                    <a:pt x="20263" y="7375"/>
                    <a:pt x="20316" y="7304"/>
                    <a:pt x="20316" y="7140"/>
                  </a:cubicBezTo>
                  <a:cubicBezTo>
                    <a:pt x="20316" y="6949"/>
                    <a:pt x="20266" y="6903"/>
                    <a:pt x="20038" y="6908"/>
                  </a:cubicBezTo>
                  <a:cubicBezTo>
                    <a:pt x="19860" y="6911"/>
                    <a:pt x="19740" y="6982"/>
                    <a:pt x="19701" y="7108"/>
                  </a:cubicBezTo>
                  <a:cubicBezTo>
                    <a:pt x="19655" y="7260"/>
                    <a:pt x="19626" y="7272"/>
                    <a:pt x="19568" y="7151"/>
                  </a:cubicBezTo>
                  <a:cubicBezTo>
                    <a:pt x="19478" y="6960"/>
                    <a:pt x="19245" y="6862"/>
                    <a:pt x="19049" y="6897"/>
                  </a:cubicBezTo>
                  <a:close/>
                  <a:moveTo>
                    <a:pt x="11472" y="6918"/>
                  </a:moveTo>
                  <a:lnTo>
                    <a:pt x="11459" y="8249"/>
                  </a:lnTo>
                  <a:cubicBezTo>
                    <a:pt x="11451" y="8982"/>
                    <a:pt x="11457" y="9662"/>
                    <a:pt x="11472" y="9760"/>
                  </a:cubicBezTo>
                  <a:cubicBezTo>
                    <a:pt x="11487" y="9857"/>
                    <a:pt x="11546" y="9929"/>
                    <a:pt x="11605" y="9929"/>
                  </a:cubicBezTo>
                  <a:cubicBezTo>
                    <a:pt x="11688" y="9929"/>
                    <a:pt x="11713" y="9845"/>
                    <a:pt x="11713" y="9538"/>
                  </a:cubicBezTo>
                  <a:cubicBezTo>
                    <a:pt x="11713" y="8959"/>
                    <a:pt x="11787" y="8935"/>
                    <a:pt x="11946" y="9464"/>
                  </a:cubicBezTo>
                  <a:cubicBezTo>
                    <a:pt x="12039" y="9774"/>
                    <a:pt x="12130" y="9929"/>
                    <a:pt x="12216" y="9929"/>
                  </a:cubicBezTo>
                  <a:cubicBezTo>
                    <a:pt x="12384" y="9929"/>
                    <a:pt x="12377" y="9834"/>
                    <a:pt x="12179" y="9147"/>
                  </a:cubicBezTo>
                  <a:lnTo>
                    <a:pt x="12016" y="8577"/>
                  </a:lnTo>
                  <a:lnTo>
                    <a:pt x="12129" y="8270"/>
                  </a:lnTo>
                  <a:cubicBezTo>
                    <a:pt x="12253" y="7934"/>
                    <a:pt x="12276" y="7352"/>
                    <a:pt x="12174" y="7140"/>
                  </a:cubicBezTo>
                  <a:cubicBezTo>
                    <a:pt x="12138" y="7065"/>
                    <a:pt x="11966" y="6986"/>
                    <a:pt x="11792" y="6961"/>
                  </a:cubicBezTo>
                  <a:lnTo>
                    <a:pt x="11472" y="6918"/>
                  </a:lnTo>
                  <a:close/>
                  <a:moveTo>
                    <a:pt x="19589" y="7246"/>
                  </a:moveTo>
                  <a:cubicBezTo>
                    <a:pt x="19638" y="7195"/>
                    <a:pt x="19684" y="7672"/>
                    <a:pt x="19672" y="8334"/>
                  </a:cubicBezTo>
                  <a:cubicBezTo>
                    <a:pt x="19658" y="9121"/>
                    <a:pt x="19648" y="9195"/>
                    <a:pt x="19543" y="9168"/>
                  </a:cubicBezTo>
                  <a:cubicBezTo>
                    <a:pt x="19481" y="9152"/>
                    <a:pt x="19400" y="9229"/>
                    <a:pt x="19365" y="9337"/>
                  </a:cubicBezTo>
                  <a:cubicBezTo>
                    <a:pt x="19281" y="9593"/>
                    <a:pt x="19049" y="9587"/>
                    <a:pt x="18903" y="9327"/>
                  </a:cubicBezTo>
                  <a:cubicBezTo>
                    <a:pt x="18649" y="8875"/>
                    <a:pt x="18716" y="7591"/>
                    <a:pt x="19007" y="7330"/>
                  </a:cubicBezTo>
                  <a:cubicBezTo>
                    <a:pt x="19125" y="7225"/>
                    <a:pt x="19183" y="7250"/>
                    <a:pt x="19311" y="7489"/>
                  </a:cubicBezTo>
                  <a:cubicBezTo>
                    <a:pt x="19503" y="7851"/>
                    <a:pt x="19505" y="7856"/>
                    <a:pt x="19543" y="7489"/>
                  </a:cubicBezTo>
                  <a:cubicBezTo>
                    <a:pt x="19558" y="7341"/>
                    <a:pt x="19573" y="7263"/>
                    <a:pt x="19589" y="7246"/>
                  </a:cubicBezTo>
                  <a:close/>
                  <a:moveTo>
                    <a:pt x="10661" y="7267"/>
                  </a:moveTo>
                  <a:cubicBezTo>
                    <a:pt x="10739" y="7288"/>
                    <a:pt x="10819" y="7393"/>
                    <a:pt x="10894" y="7584"/>
                  </a:cubicBezTo>
                  <a:cubicBezTo>
                    <a:pt x="11058" y="8000"/>
                    <a:pt x="11068" y="8685"/>
                    <a:pt x="10915" y="9179"/>
                  </a:cubicBezTo>
                  <a:cubicBezTo>
                    <a:pt x="10829" y="9458"/>
                    <a:pt x="10766" y="9530"/>
                    <a:pt x="10624" y="9506"/>
                  </a:cubicBezTo>
                  <a:cubicBezTo>
                    <a:pt x="10381" y="9465"/>
                    <a:pt x="10287" y="9170"/>
                    <a:pt x="10287" y="8439"/>
                  </a:cubicBezTo>
                  <a:cubicBezTo>
                    <a:pt x="10287" y="7779"/>
                    <a:pt x="10421" y="7345"/>
                    <a:pt x="10587" y="7277"/>
                  </a:cubicBezTo>
                  <a:cubicBezTo>
                    <a:pt x="10611" y="7267"/>
                    <a:pt x="10636" y="7260"/>
                    <a:pt x="10661" y="7267"/>
                  </a:cubicBezTo>
                  <a:close/>
                  <a:moveTo>
                    <a:pt x="14294" y="7299"/>
                  </a:moveTo>
                  <a:cubicBezTo>
                    <a:pt x="14426" y="7348"/>
                    <a:pt x="14625" y="7578"/>
                    <a:pt x="14668" y="7784"/>
                  </a:cubicBezTo>
                  <a:cubicBezTo>
                    <a:pt x="14771" y="8272"/>
                    <a:pt x="14730" y="8955"/>
                    <a:pt x="14581" y="9253"/>
                  </a:cubicBezTo>
                  <a:cubicBezTo>
                    <a:pt x="14444" y="9525"/>
                    <a:pt x="14243" y="9620"/>
                    <a:pt x="14173" y="9443"/>
                  </a:cubicBezTo>
                  <a:cubicBezTo>
                    <a:pt x="14117" y="9298"/>
                    <a:pt x="14135" y="7412"/>
                    <a:pt x="14194" y="7320"/>
                  </a:cubicBezTo>
                  <a:cubicBezTo>
                    <a:pt x="14215" y="7286"/>
                    <a:pt x="14250" y="7282"/>
                    <a:pt x="14294" y="7299"/>
                  </a:cubicBezTo>
                  <a:close/>
                  <a:moveTo>
                    <a:pt x="20765" y="7320"/>
                  </a:moveTo>
                  <a:lnTo>
                    <a:pt x="20923" y="7341"/>
                  </a:lnTo>
                  <a:cubicBezTo>
                    <a:pt x="21164" y="7384"/>
                    <a:pt x="21337" y="7965"/>
                    <a:pt x="21293" y="8577"/>
                  </a:cubicBezTo>
                  <a:cubicBezTo>
                    <a:pt x="21274" y="8842"/>
                    <a:pt x="21232" y="9130"/>
                    <a:pt x="21197" y="9221"/>
                  </a:cubicBezTo>
                  <a:cubicBezTo>
                    <a:pt x="21163" y="9311"/>
                    <a:pt x="21054" y="9427"/>
                    <a:pt x="20961" y="9474"/>
                  </a:cubicBezTo>
                  <a:cubicBezTo>
                    <a:pt x="20747" y="9583"/>
                    <a:pt x="20728" y="9457"/>
                    <a:pt x="20749" y="8239"/>
                  </a:cubicBezTo>
                  <a:lnTo>
                    <a:pt x="20765" y="7320"/>
                  </a:lnTo>
                  <a:close/>
                  <a:moveTo>
                    <a:pt x="11821" y="7330"/>
                  </a:moveTo>
                  <a:cubicBezTo>
                    <a:pt x="11845" y="7348"/>
                    <a:pt x="11869" y="7388"/>
                    <a:pt x="11900" y="7446"/>
                  </a:cubicBezTo>
                  <a:cubicBezTo>
                    <a:pt x="11978" y="7595"/>
                    <a:pt x="11990" y="7685"/>
                    <a:pt x="11946" y="7869"/>
                  </a:cubicBezTo>
                  <a:cubicBezTo>
                    <a:pt x="11836" y="8325"/>
                    <a:pt x="11713" y="8234"/>
                    <a:pt x="11713" y="7700"/>
                  </a:cubicBezTo>
                  <a:cubicBezTo>
                    <a:pt x="11713" y="7400"/>
                    <a:pt x="11750" y="7276"/>
                    <a:pt x="11821" y="7330"/>
                  </a:cubicBezTo>
                  <a:close/>
                  <a:moveTo>
                    <a:pt x="13176" y="7975"/>
                  </a:moveTo>
                  <a:cubicBezTo>
                    <a:pt x="13191" y="7983"/>
                    <a:pt x="13205" y="8003"/>
                    <a:pt x="13213" y="8038"/>
                  </a:cubicBezTo>
                  <a:cubicBezTo>
                    <a:pt x="13230" y="8108"/>
                    <a:pt x="13220" y="8206"/>
                    <a:pt x="13193" y="8249"/>
                  </a:cubicBezTo>
                  <a:cubicBezTo>
                    <a:pt x="13165" y="8292"/>
                    <a:pt x="13131" y="8266"/>
                    <a:pt x="13114" y="8196"/>
                  </a:cubicBezTo>
                  <a:cubicBezTo>
                    <a:pt x="13097" y="8127"/>
                    <a:pt x="13103" y="8039"/>
                    <a:pt x="13130" y="7996"/>
                  </a:cubicBezTo>
                  <a:cubicBezTo>
                    <a:pt x="13144" y="7974"/>
                    <a:pt x="13161" y="7966"/>
                    <a:pt x="13176" y="7975"/>
                  </a:cubicBezTo>
                  <a:close/>
                  <a:moveTo>
                    <a:pt x="11937" y="11809"/>
                  </a:moveTo>
                  <a:cubicBezTo>
                    <a:pt x="11882" y="11809"/>
                    <a:pt x="11867" y="12024"/>
                    <a:pt x="11875" y="12738"/>
                  </a:cubicBezTo>
                  <a:cubicBezTo>
                    <a:pt x="11888" y="13859"/>
                    <a:pt x="11793" y="14354"/>
                    <a:pt x="11563" y="14354"/>
                  </a:cubicBezTo>
                  <a:cubicBezTo>
                    <a:pt x="11332" y="14354"/>
                    <a:pt x="11289" y="14137"/>
                    <a:pt x="11289" y="12928"/>
                  </a:cubicBezTo>
                  <a:lnTo>
                    <a:pt x="11289" y="11830"/>
                  </a:lnTo>
                  <a:lnTo>
                    <a:pt x="10271" y="11840"/>
                  </a:lnTo>
                  <a:cubicBezTo>
                    <a:pt x="9159" y="11847"/>
                    <a:pt x="9251" y="11777"/>
                    <a:pt x="9223" y="12580"/>
                  </a:cubicBezTo>
                  <a:cubicBezTo>
                    <a:pt x="9208" y="13023"/>
                    <a:pt x="9258" y="13213"/>
                    <a:pt x="9456" y="13446"/>
                  </a:cubicBezTo>
                  <a:cubicBezTo>
                    <a:pt x="9691" y="13722"/>
                    <a:pt x="9753" y="14021"/>
                    <a:pt x="9635" y="14323"/>
                  </a:cubicBezTo>
                  <a:cubicBezTo>
                    <a:pt x="9556" y="14523"/>
                    <a:pt x="9538" y="14519"/>
                    <a:pt x="9394" y="14249"/>
                  </a:cubicBezTo>
                  <a:lnTo>
                    <a:pt x="9236" y="13963"/>
                  </a:lnTo>
                  <a:lnTo>
                    <a:pt x="9203" y="14238"/>
                  </a:lnTo>
                  <a:cubicBezTo>
                    <a:pt x="9165" y="14543"/>
                    <a:pt x="9162" y="14524"/>
                    <a:pt x="9311" y="14734"/>
                  </a:cubicBezTo>
                  <a:cubicBezTo>
                    <a:pt x="9455" y="14939"/>
                    <a:pt x="9579" y="14924"/>
                    <a:pt x="9755" y="14692"/>
                  </a:cubicBezTo>
                  <a:cubicBezTo>
                    <a:pt x="10031" y="14330"/>
                    <a:pt x="10054" y="13529"/>
                    <a:pt x="9801" y="13182"/>
                  </a:cubicBezTo>
                  <a:cubicBezTo>
                    <a:pt x="9524" y="12801"/>
                    <a:pt x="9423" y="12490"/>
                    <a:pt x="9498" y="12263"/>
                  </a:cubicBezTo>
                  <a:cubicBezTo>
                    <a:pt x="9553" y="12093"/>
                    <a:pt x="9578" y="12103"/>
                    <a:pt x="9693" y="12295"/>
                  </a:cubicBezTo>
                  <a:cubicBezTo>
                    <a:pt x="9813" y="12495"/>
                    <a:pt x="9829" y="12488"/>
                    <a:pt x="9872" y="12295"/>
                  </a:cubicBezTo>
                  <a:cubicBezTo>
                    <a:pt x="9906" y="12139"/>
                    <a:pt x="9964" y="12109"/>
                    <a:pt x="10088" y="12168"/>
                  </a:cubicBezTo>
                  <a:cubicBezTo>
                    <a:pt x="10181" y="12212"/>
                    <a:pt x="10280" y="12304"/>
                    <a:pt x="10308" y="12369"/>
                  </a:cubicBezTo>
                  <a:cubicBezTo>
                    <a:pt x="10336" y="12433"/>
                    <a:pt x="10357" y="12999"/>
                    <a:pt x="10350" y="13625"/>
                  </a:cubicBezTo>
                  <a:cubicBezTo>
                    <a:pt x="10337" y="14757"/>
                    <a:pt x="10336" y="14756"/>
                    <a:pt x="10466" y="14756"/>
                  </a:cubicBezTo>
                  <a:cubicBezTo>
                    <a:pt x="10595" y="14756"/>
                    <a:pt x="10601" y="14742"/>
                    <a:pt x="10616" y="13520"/>
                  </a:cubicBezTo>
                  <a:cubicBezTo>
                    <a:pt x="10630" y="12345"/>
                    <a:pt x="10635" y="12277"/>
                    <a:pt x="10745" y="12273"/>
                  </a:cubicBezTo>
                  <a:cubicBezTo>
                    <a:pt x="10808" y="12271"/>
                    <a:pt x="10878" y="12229"/>
                    <a:pt x="10898" y="12178"/>
                  </a:cubicBezTo>
                  <a:cubicBezTo>
                    <a:pt x="10982" y="11966"/>
                    <a:pt x="11023" y="12282"/>
                    <a:pt x="11023" y="13087"/>
                  </a:cubicBezTo>
                  <a:cubicBezTo>
                    <a:pt x="11023" y="14201"/>
                    <a:pt x="11083" y="14559"/>
                    <a:pt x="11293" y="14745"/>
                  </a:cubicBezTo>
                  <a:cubicBezTo>
                    <a:pt x="11553" y="14975"/>
                    <a:pt x="11687" y="14930"/>
                    <a:pt x="11867" y="14544"/>
                  </a:cubicBezTo>
                  <a:cubicBezTo>
                    <a:pt x="12031" y="14194"/>
                    <a:pt x="12033" y="14185"/>
                    <a:pt x="12021" y="13002"/>
                  </a:cubicBezTo>
                  <a:cubicBezTo>
                    <a:pt x="12011" y="12098"/>
                    <a:pt x="11993" y="11809"/>
                    <a:pt x="11937" y="11809"/>
                  </a:cubicBezTo>
                  <a:close/>
                  <a:moveTo>
                    <a:pt x="13658" y="11809"/>
                  </a:moveTo>
                  <a:cubicBezTo>
                    <a:pt x="13576" y="11809"/>
                    <a:pt x="13565" y="11985"/>
                    <a:pt x="13550" y="13235"/>
                  </a:cubicBezTo>
                  <a:cubicBezTo>
                    <a:pt x="13541" y="14016"/>
                    <a:pt x="13542" y="14672"/>
                    <a:pt x="13554" y="14703"/>
                  </a:cubicBezTo>
                  <a:cubicBezTo>
                    <a:pt x="13566" y="14733"/>
                    <a:pt x="13616" y="14756"/>
                    <a:pt x="13662" y="14756"/>
                  </a:cubicBezTo>
                  <a:cubicBezTo>
                    <a:pt x="13735" y="14756"/>
                    <a:pt x="13747" y="14551"/>
                    <a:pt x="13750" y="13287"/>
                  </a:cubicBezTo>
                  <a:cubicBezTo>
                    <a:pt x="13752" y="11966"/>
                    <a:pt x="13741" y="11809"/>
                    <a:pt x="13658" y="11809"/>
                  </a:cubicBezTo>
                  <a:close/>
                  <a:moveTo>
                    <a:pt x="14032" y="11809"/>
                  </a:moveTo>
                  <a:lnTo>
                    <a:pt x="14032" y="13287"/>
                  </a:lnTo>
                  <a:lnTo>
                    <a:pt x="14032" y="14756"/>
                  </a:lnTo>
                  <a:lnTo>
                    <a:pt x="14394" y="14756"/>
                  </a:lnTo>
                  <a:cubicBezTo>
                    <a:pt x="14591" y="14756"/>
                    <a:pt x="14775" y="14695"/>
                    <a:pt x="14805" y="14618"/>
                  </a:cubicBezTo>
                  <a:cubicBezTo>
                    <a:pt x="14843" y="14521"/>
                    <a:pt x="14883" y="14549"/>
                    <a:pt x="14930" y="14692"/>
                  </a:cubicBezTo>
                  <a:cubicBezTo>
                    <a:pt x="15016" y="14955"/>
                    <a:pt x="15215" y="14952"/>
                    <a:pt x="15300" y="14692"/>
                  </a:cubicBezTo>
                  <a:cubicBezTo>
                    <a:pt x="15336" y="14582"/>
                    <a:pt x="15384" y="14527"/>
                    <a:pt x="15408" y="14565"/>
                  </a:cubicBezTo>
                  <a:cubicBezTo>
                    <a:pt x="15469" y="14661"/>
                    <a:pt x="15566" y="14180"/>
                    <a:pt x="15566" y="13773"/>
                  </a:cubicBezTo>
                  <a:cubicBezTo>
                    <a:pt x="15566" y="13456"/>
                    <a:pt x="15472" y="13225"/>
                    <a:pt x="15171" y="12802"/>
                  </a:cubicBezTo>
                  <a:cubicBezTo>
                    <a:pt x="15115" y="12723"/>
                    <a:pt x="15062" y="12593"/>
                    <a:pt x="15050" y="12506"/>
                  </a:cubicBezTo>
                  <a:cubicBezTo>
                    <a:pt x="15019" y="12264"/>
                    <a:pt x="15194" y="12150"/>
                    <a:pt x="15312" y="12337"/>
                  </a:cubicBezTo>
                  <a:cubicBezTo>
                    <a:pt x="15450" y="12556"/>
                    <a:pt x="15561" y="12324"/>
                    <a:pt x="15462" y="12020"/>
                  </a:cubicBezTo>
                  <a:cubicBezTo>
                    <a:pt x="15376" y="11756"/>
                    <a:pt x="15043" y="11749"/>
                    <a:pt x="14897" y="12009"/>
                  </a:cubicBezTo>
                  <a:cubicBezTo>
                    <a:pt x="14798" y="12185"/>
                    <a:pt x="14775" y="12185"/>
                    <a:pt x="14718" y="12009"/>
                  </a:cubicBezTo>
                  <a:cubicBezTo>
                    <a:pt x="14674" y="11875"/>
                    <a:pt x="14554" y="11809"/>
                    <a:pt x="14344" y="11809"/>
                  </a:cubicBezTo>
                  <a:lnTo>
                    <a:pt x="14032" y="11809"/>
                  </a:lnTo>
                  <a:close/>
                  <a:moveTo>
                    <a:pt x="12810" y="11830"/>
                  </a:moveTo>
                  <a:cubicBezTo>
                    <a:pt x="12729" y="11824"/>
                    <a:pt x="12637" y="11829"/>
                    <a:pt x="12557" y="11840"/>
                  </a:cubicBezTo>
                  <a:lnTo>
                    <a:pt x="12266" y="11872"/>
                  </a:lnTo>
                  <a:lnTo>
                    <a:pt x="12249" y="13203"/>
                  </a:lnTo>
                  <a:cubicBezTo>
                    <a:pt x="12241" y="13935"/>
                    <a:pt x="12245" y="14601"/>
                    <a:pt x="12257" y="14682"/>
                  </a:cubicBezTo>
                  <a:cubicBezTo>
                    <a:pt x="12288" y="14885"/>
                    <a:pt x="12971" y="14734"/>
                    <a:pt x="13118" y="14492"/>
                  </a:cubicBezTo>
                  <a:cubicBezTo>
                    <a:pt x="13475" y="13902"/>
                    <a:pt x="13396" y="12058"/>
                    <a:pt x="13006" y="11872"/>
                  </a:cubicBezTo>
                  <a:cubicBezTo>
                    <a:pt x="12961" y="11851"/>
                    <a:pt x="12892" y="11836"/>
                    <a:pt x="12810" y="11830"/>
                  </a:cubicBezTo>
                  <a:close/>
                  <a:moveTo>
                    <a:pt x="14693" y="12147"/>
                  </a:moveTo>
                  <a:cubicBezTo>
                    <a:pt x="14812" y="12138"/>
                    <a:pt x="14826" y="12263"/>
                    <a:pt x="14826" y="12685"/>
                  </a:cubicBezTo>
                  <a:cubicBezTo>
                    <a:pt x="14826" y="13102"/>
                    <a:pt x="14849" y="13180"/>
                    <a:pt x="15088" y="13488"/>
                  </a:cubicBezTo>
                  <a:cubicBezTo>
                    <a:pt x="15368" y="13849"/>
                    <a:pt x="15418" y="14120"/>
                    <a:pt x="15246" y="14354"/>
                  </a:cubicBezTo>
                  <a:cubicBezTo>
                    <a:pt x="15130" y="14512"/>
                    <a:pt x="14957" y="14357"/>
                    <a:pt x="14917" y="14058"/>
                  </a:cubicBezTo>
                  <a:cubicBezTo>
                    <a:pt x="14904" y="13953"/>
                    <a:pt x="14874" y="13997"/>
                    <a:pt x="14834" y="14185"/>
                  </a:cubicBezTo>
                  <a:cubicBezTo>
                    <a:pt x="14799" y="14351"/>
                    <a:pt x="14751" y="14480"/>
                    <a:pt x="14730" y="14470"/>
                  </a:cubicBezTo>
                  <a:cubicBezTo>
                    <a:pt x="14710" y="14461"/>
                    <a:pt x="14612" y="14421"/>
                    <a:pt x="14510" y="14375"/>
                  </a:cubicBezTo>
                  <a:cubicBezTo>
                    <a:pt x="14347" y="14302"/>
                    <a:pt x="14323" y="14244"/>
                    <a:pt x="14323" y="13889"/>
                  </a:cubicBezTo>
                  <a:cubicBezTo>
                    <a:pt x="14323" y="13532"/>
                    <a:pt x="14342" y="13484"/>
                    <a:pt x="14498" y="13446"/>
                  </a:cubicBezTo>
                  <a:cubicBezTo>
                    <a:pt x="14730" y="13389"/>
                    <a:pt x="14715" y="12957"/>
                    <a:pt x="14481" y="12949"/>
                  </a:cubicBezTo>
                  <a:cubicBezTo>
                    <a:pt x="14348" y="12945"/>
                    <a:pt x="14323" y="12901"/>
                    <a:pt x="14323" y="12622"/>
                  </a:cubicBezTo>
                  <a:cubicBezTo>
                    <a:pt x="14323" y="12338"/>
                    <a:pt x="14355" y="12264"/>
                    <a:pt x="14535" y="12189"/>
                  </a:cubicBezTo>
                  <a:cubicBezTo>
                    <a:pt x="14602" y="12161"/>
                    <a:pt x="14653" y="12150"/>
                    <a:pt x="14693" y="12147"/>
                  </a:cubicBezTo>
                  <a:close/>
                  <a:moveTo>
                    <a:pt x="12681" y="12231"/>
                  </a:moveTo>
                  <a:cubicBezTo>
                    <a:pt x="13033" y="12129"/>
                    <a:pt x="13233" y="13427"/>
                    <a:pt x="12964" y="14069"/>
                  </a:cubicBezTo>
                  <a:cubicBezTo>
                    <a:pt x="12828" y="14394"/>
                    <a:pt x="12566" y="14455"/>
                    <a:pt x="12523" y="14175"/>
                  </a:cubicBezTo>
                  <a:cubicBezTo>
                    <a:pt x="12508" y="14075"/>
                    <a:pt x="12506" y="13611"/>
                    <a:pt x="12515" y="13140"/>
                  </a:cubicBezTo>
                  <a:cubicBezTo>
                    <a:pt x="12531" y="12307"/>
                    <a:pt x="12535" y="12274"/>
                    <a:pt x="12681" y="12231"/>
                  </a:cubicBezTo>
                  <a:close/>
                  <a:moveTo>
                    <a:pt x="9369" y="16636"/>
                  </a:moveTo>
                  <a:cubicBezTo>
                    <a:pt x="9251" y="16636"/>
                    <a:pt x="9253" y="16664"/>
                    <a:pt x="9253" y="18178"/>
                  </a:cubicBezTo>
                  <a:lnTo>
                    <a:pt x="9253" y="19720"/>
                  </a:lnTo>
                  <a:lnTo>
                    <a:pt x="9581" y="19720"/>
                  </a:lnTo>
                  <a:cubicBezTo>
                    <a:pt x="9875" y="19720"/>
                    <a:pt x="9918" y="19696"/>
                    <a:pt x="9918" y="19466"/>
                  </a:cubicBezTo>
                  <a:cubicBezTo>
                    <a:pt x="9918" y="19263"/>
                    <a:pt x="9873" y="19193"/>
                    <a:pt x="9718" y="19160"/>
                  </a:cubicBezTo>
                  <a:lnTo>
                    <a:pt x="9523" y="19118"/>
                  </a:lnTo>
                  <a:lnTo>
                    <a:pt x="9506" y="17882"/>
                  </a:lnTo>
                  <a:cubicBezTo>
                    <a:pt x="9492" y="16693"/>
                    <a:pt x="9484" y="16636"/>
                    <a:pt x="9369" y="16636"/>
                  </a:cubicBezTo>
                  <a:close/>
                  <a:moveTo>
                    <a:pt x="10977" y="16636"/>
                  </a:moveTo>
                  <a:cubicBezTo>
                    <a:pt x="10874" y="16636"/>
                    <a:pt x="10865" y="16713"/>
                    <a:pt x="10865" y="17713"/>
                  </a:cubicBezTo>
                  <a:cubicBezTo>
                    <a:pt x="10865" y="18607"/>
                    <a:pt x="10849" y="18831"/>
                    <a:pt x="10761" y="19054"/>
                  </a:cubicBezTo>
                  <a:cubicBezTo>
                    <a:pt x="10631" y="19384"/>
                    <a:pt x="10543" y="19391"/>
                    <a:pt x="10400" y="19086"/>
                  </a:cubicBezTo>
                  <a:cubicBezTo>
                    <a:pt x="10307" y="18890"/>
                    <a:pt x="10287" y="18674"/>
                    <a:pt x="10275" y="17776"/>
                  </a:cubicBezTo>
                  <a:cubicBezTo>
                    <a:pt x="10262" y="16768"/>
                    <a:pt x="10253" y="16698"/>
                    <a:pt x="10138" y="16657"/>
                  </a:cubicBezTo>
                  <a:cubicBezTo>
                    <a:pt x="10016" y="16613"/>
                    <a:pt x="10013" y="16621"/>
                    <a:pt x="10046" y="17734"/>
                  </a:cubicBezTo>
                  <a:cubicBezTo>
                    <a:pt x="10092" y="19254"/>
                    <a:pt x="10108" y="19393"/>
                    <a:pt x="10246" y="19561"/>
                  </a:cubicBezTo>
                  <a:cubicBezTo>
                    <a:pt x="10460" y="19823"/>
                    <a:pt x="10741" y="19755"/>
                    <a:pt x="10903" y="19403"/>
                  </a:cubicBezTo>
                  <a:cubicBezTo>
                    <a:pt x="11041" y="19100"/>
                    <a:pt x="11052" y="19003"/>
                    <a:pt x="11069" y="17861"/>
                  </a:cubicBezTo>
                  <a:cubicBezTo>
                    <a:pt x="11086" y="16697"/>
                    <a:pt x="11083" y="16636"/>
                    <a:pt x="10977" y="16636"/>
                  </a:cubicBezTo>
                  <a:close/>
                  <a:moveTo>
                    <a:pt x="11904" y="16636"/>
                  </a:moveTo>
                  <a:cubicBezTo>
                    <a:pt x="11457" y="16632"/>
                    <a:pt x="11235" y="17177"/>
                    <a:pt x="11235" y="18273"/>
                  </a:cubicBezTo>
                  <a:cubicBezTo>
                    <a:pt x="11235" y="18727"/>
                    <a:pt x="11270" y="18891"/>
                    <a:pt x="11426" y="19266"/>
                  </a:cubicBezTo>
                  <a:cubicBezTo>
                    <a:pt x="11574" y="19619"/>
                    <a:pt x="11657" y="19720"/>
                    <a:pt x="11817" y="19720"/>
                  </a:cubicBezTo>
                  <a:cubicBezTo>
                    <a:pt x="12080" y="19720"/>
                    <a:pt x="12291" y="19476"/>
                    <a:pt x="12291" y="19171"/>
                  </a:cubicBezTo>
                  <a:cubicBezTo>
                    <a:pt x="12291" y="19059"/>
                    <a:pt x="12302" y="18990"/>
                    <a:pt x="12316" y="18938"/>
                  </a:cubicBezTo>
                  <a:cubicBezTo>
                    <a:pt x="12310" y="18941"/>
                    <a:pt x="12305" y="18952"/>
                    <a:pt x="12299" y="18949"/>
                  </a:cubicBezTo>
                  <a:cubicBezTo>
                    <a:pt x="12259" y="18928"/>
                    <a:pt x="12172" y="19004"/>
                    <a:pt x="12104" y="19118"/>
                  </a:cubicBezTo>
                  <a:cubicBezTo>
                    <a:pt x="11828" y="19576"/>
                    <a:pt x="11555" y="19179"/>
                    <a:pt x="11514" y="18262"/>
                  </a:cubicBezTo>
                  <a:cubicBezTo>
                    <a:pt x="11492" y="17794"/>
                    <a:pt x="11511" y="17630"/>
                    <a:pt x="11609" y="17364"/>
                  </a:cubicBezTo>
                  <a:cubicBezTo>
                    <a:pt x="11748" y="16989"/>
                    <a:pt x="12029" y="16930"/>
                    <a:pt x="12133" y="17248"/>
                  </a:cubicBezTo>
                  <a:cubicBezTo>
                    <a:pt x="12169" y="17360"/>
                    <a:pt x="12240" y="17426"/>
                    <a:pt x="12287" y="17407"/>
                  </a:cubicBezTo>
                  <a:cubicBezTo>
                    <a:pt x="12304" y="17399"/>
                    <a:pt x="12317" y="17409"/>
                    <a:pt x="12328" y="17428"/>
                  </a:cubicBezTo>
                  <a:cubicBezTo>
                    <a:pt x="12322" y="17386"/>
                    <a:pt x="12320" y="17386"/>
                    <a:pt x="12312" y="17312"/>
                  </a:cubicBezTo>
                  <a:cubicBezTo>
                    <a:pt x="12291" y="17127"/>
                    <a:pt x="12279" y="16950"/>
                    <a:pt x="12287" y="16921"/>
                  </a:cubicBezTo>
                  <a:cubicBezTo>
                    <a:pt x="12324" y="16782"/>
                    <a:pt x="12134" y="16638"/>
                    <a:pt x="11904" y="16636"/>
                  </a:cubicBezTo>
                  <a:close/>
                  <a:moveTo>
                    <a:pt x="13039" y="16636"/>
                  </a:moveTo>
                  <a:cubicBezTo>
                    <a:pt x="12786" y="16637"/>
                    <a:pt x="12569" y="16903"/>
                    <a:pt x="12424" y="17386"/>
                  </a:cubicBezTo>
                  <a:cubicBezTo>
                    <a:pt x="12389" y="17502"/>
                    <a:pt x="12372" y="17555"/>
                    <a:pt x="12357" y="17555"/>
                  </a:cubicBezTo>
                  <a:cubicBezTo>
                    <a:pt x="12369" y="17669"/>
                    <a:pt x="12370" y="17856"/>
                    <a:pt x="12370" y="18178"/>
                  </a:cubicBezTo>
                  <a:cubicBezTo>
                    <a:pt x="12370" y="18576"/>
                    <a:pt x="12361" y="18780"/>
                    <a:pt x="12341" y="18875"/>
                  </a:cubicBezTo>
                  <a:cubicBezTo>
                    <a:pt x="12377" y="18843"/>
                    <a:pt x="12429" y="18912"/>
                    <a:pt x="12486" y="19097"/>
                  </a:cubicBezTo>
                  <a:cubicBezTo>
                    <a:pt x="12540" y="19270"/>
                    <a:pt x="12635" y="19476"/>
                    <a:pt x="12698" y="19561"/>
                  </a:cubicBezTo>
                  <a:cubicBezTo>
                    <a:pt x="12839" y="19753"/>
                    <a:pt x="13163" y="19775"/>
                    <a:pt x="13297" y="19593"/>
                  </a:cubicBezTo>
                  <a:cubicBezTo>
                    <a:pt x="13363" y="19503"/>
                    <a:pt x="13404" y="19503"/>
                    <a:pt x="13425" y="19593"/>
                  </a:cubicBezTo>
                  <a:cubicBezTo>
                    <a:pt x="13493" y="19873"/>
                    <a:pt x="13612" y="19699"/>
                    <a:pt x="13716" y="19181"/>
                  </a:cubicBezTo>
                  <a:cubicBezTo>
                    <a:pt x="13806" y="18732"/>
                    <a:pt x="13852" y="18653"/>
                    <a:pt x="13986" y="18653"/>
                  </a:cubicBezTo>
                  <a:cubicBezTo>
                    <a:pt x="14124" y="18653"/>
                    <a:pt x="14160" y="18723"/>
                    <a:pt x="14236" y="19181"/>
                  </a:cubicBezTo>
                  <a:cubicBezTo>
                    <a:pt x="14302" y="19579"/>
                    <a:pt x="14355" y="19719"/>
                    <a:pt x="14444" y="19720"/>
                  </a:cubicBezTo>
                  <a:cubicBezTo>
                    <a:pt x="14561" y="19721"/>
                    <a:pt x="14610" y="19352"/>
                    <a:pt x="14523" y="19128"/>
                  </a:cubicBezTo>
                  <a:cubicBezTo>
                    <a:pt x="14501" y="19074"/>
                    <a:pt x="14399" y="18512"/>
                    <a:pt x="14294" y="17871"/>
                  </a:cubicBezTo>
                  <a:cubicBezTo>
                    <a:pt x="14189" y="17231"/>
                    <a:pt x="14070" y="16688"/>
                    <a:pt x="14028" y="16667"/>
                  </a:cubicBezTo>
                  <a:cubicBezTo>
                    <a:pt x="13978" y="16642"/>
                    <a:pt x="13899" y="16925"/>
                    <a:pt x="13804" y="17481"/>
                  </a:cubicBezTo>
                  <a:cubicBezTo>
                    <a:pt x="13585" y="18754"/>
                    <a:pt x="13530" y="18988"/>
                    <a:pt x="13459" y="18949"/>
                  </a:cubicBezTo>
                  <a:cubicBezTo>
                    <a:pt x="13423" y="18929"/>
                    <a:pt x="13343" y="19006"/>
                    <a:pt x="13280" y="19118"/>
                  </a:cubicBezTo>
                  <a:cubicBezTo>
                    <a:pt x="13026" y="19569"/>
                    <a:pt x="12734" y="19190"/>
                    <a:pt x="12681" y="18347"/>
                  </a:cubicBezTo>
                  <a:cubicBezTo>
                    <a:pt x="12622" y="17409"/>
                    <a:pt x="12963" y="16741"/>
                    <a:pt x="13255" y="17227"/>
                  </a:cubicBezTo>
                  <a:cubicBezTo>
                    <a:pt x="13391" y="17454"/>
                    <a:pt x="13454" y="17403"/>
                    <a:pt x="13454" y="17037"/>
                  </a:cubicBezTo>
                  <a:cubicBezTo>
                    <a:pt x="13454" y="16742"/>
                    <a:pt x="13348" y="16635"/>
                    <a:pt x="13039" y="1663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477" name="Technological Systems on which people…"/>
          <p:cNvSpPr txBox="1"/>
          <p:nvPr/>
        </p:nvSpPr>
        <p:spPr>
          <a:xfrm>
            <a:off x="665950" y="1968500"/>
            <a:ext cx="532593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100">
                <a:latin typeface="Helvetica"/>
                <a:ea typeface="Helvetica"/>
                <a:cs typeface="Helvetica"/>
                <a:sym typeface="Helvetica"/>
              </a:defRPr>
            </a:pPr>
            <a:r>
              <a:t>Technological Systems on which people</a:t>
            </a:r>
          </a:p>
          <a:p>
            <a:pPr algn="l" defTabSz="457200">
              <a:defRPr sz="2100">
                <a:latin typeface="Helvetica"/>
                <a:ea typeface="Helvetica"/>
                <a:cs typeface="Helvetica"/>
                <a:sym typeface="Helvetica"/>
              </a:defRPr>
            </a:pPr>
            <a:r>
              <a:t>interact form a multilayer social network.</a:t>
            </a:r>
          </a:p>
        </p:txBody>
      </p:sp>
      <p:pic>
        <p:nvPicPr>
          <p:cNvPr id="478" name="fig1.png" descr="fig1.png"/>
          <p:cNvPicPr>
            <a:picLocks noChangeAspect="1"/>
          </p:cNvPicPr>
          <p:nvPr/>
        </p:nvPicPr>
        <p:blipFill>
          <a:blip r:embed="rId4">
            <a:extLst/>
          </a:blip>
          <a:srcRect l="2783" t="3687" r="2915" b="5070"/>
          <a:stretch>
            <a:fillRect/>
          </a:stretch>
        </p:blipFill>
        <p:spPr>
          <a:xfrm>
            <a:off x="6769298" y="1952189"/>
            <a:ext cx="5586372" cy="4113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9" h="21574" fill="norm" stroke="1" extrusionOk="0">
                <a:moveTo>
                  <a:pt x="9154" y="4"/>
                </a:moveTo>
                <a:cubicBezTo>
                  <a:pt x="8875" y="-26"/>
                  <a:pt x="8569" y="105"/>
                  <a:pt x="8481" y="368"/>
                </a:cubicBezTo>
                <a:cubicBezTo>
                  <a:pt x="8391" y="636"/>
                  <a:pt x="8386" y="1205"/>
                  <a:pt x="8470" y="1434"/>
                </a:cubicBezTo>
                <a:cubicBezTo>
                  <a:pt x="8505" y="1527"/>
                  <a:pt x="8561" y="1680"/>
                  <a:pt x="8596" y="1773"/>
                </a:cubicBezTo>
                <a:cubicBezTo>
                  <a:pt x="8698" y="2050"/>
                  <a:pt x="8674" y="2113"/>
                  <a:pt x="8392" y="2277"/>
                </a:cubicBezTo>
                <a:cubicBezTo>
                  <a:pt x="8066" y="2467"/>
                  <a:pt x="8001" y="2569"/>
                  <a:pt x="7910" y="3033"/>
                </a:cubicBezTo>
                <a:cubicBezTo>
                  <a:pt x="7787" y="3659"/>
                  <a:pt x="7808" y="4146"/>
                  <a:pt x="7970" y="4380"/>
                </a:cubicBezTo>
                <a:cubicBezTo>
                  <a:pt x="8081" y="4541"/>
                  <a:pt x="8097" y="4612"/>
                  <a:pt x="8040" y="4704"/>
                </a:cubicBezTo>
                <a:cubicBezTo>
                  <a:pt x="7980" y="4802"/>
                  <a:pt x="8025" y="4833"/>
                  <a:pt x="8297" y="4877"/>
                </a:cubicBezTo>
                <a:cubicBezTo>
                  <a:pt x="8719" y="4946"/>
                  <a:pt x="9353" y="4946"/>
                  <a:pt x="9775" y="4877"/>
                </a:cubicBezTo>
                <a:cubicBezTo>
                  <a:pt x="10046" y="4833"/>
                  <a:pt x="10091" y="4802"/>
                  <a:pt x="10033" y="4706"/>
                </a:cubicBezTo>
                <a:cubicBezTo>
                  <a:pt x="9977" y="4615"/>
                  <a:pt x="9999" y="4542"/>
                  <a:pt x="10128" y="4380"/>
                </a:cubicBezTo>
                <a:cubicBezTo>
                  <a:pt x="10235" y="4244"/>
                  <a:pt x="10293" y="4083"/>
                  <a:pt x="10293" y="3917"/>
                </a:cubicBezTo>
                <a:cubicBezTo>
                  <a:pt x="10293" y="3777"/>
                  <a:pt x="10313" y="3643"/>
                  <a:pt x="10339" y="3622"/>
                </a:cubicBezTo>
                <a:cubicBezTo>
                  <a:pt x="10365" y="3600"/>
                  <a:pt x="11291" y="4076"/>
                  <a:pt x="12396" y="4677"/>
                </a:cubicBezTo>
                <a:cubicBezTo>
                  <a:pt x="13942" y="5519"/>
                  <a:pt x="14403" y="5803"/>
                  <a:pt x="14389" y="5907"/>
                </a:cubicBezTo>
                <a:cubicBezTo>
                  <a:pt x="14374" y="6018"/>
                  <a:pt x="14435" y="6043"/>
                  <a:pt x="14726" y="6043"/>
                </a:cubicBezTo>
                <a:cubicBezTo>
                  <a:pt x="15040" y="6043"/>
                  <a:pt x="15072" y="6026"/>
                  <a:pt x="15001" y="5910"/>
                </a:cubicBezTo>
                <a:cubicBezTo>
                  <a:pt x="14957" y="5837"/>
                  <a:pt x="14839" y="5700"/>
                  <a:pt x="14739" y="5604"/>
                </a:cubicBezTo>
                <a:cubicBezTo>
                  <a:pt x="14599" y="5468"/>
                  <a:pt x="14539" y="5450"/>
                  <a:pt x="14471" y="5526"/>
                </a:cubicBezTo>
                <a:cubicBezTo>
                  <a:pt x="14402" y="5604"/>
                  <a:pt x="13944" y="5388"/>
                  <a:pt x="12324" y="4515"/>
                </a:cubicBezTo>
                <a:lnTo>
                  <a:pt x="10262" y="3405"/>
                </a:lnTo>
                <a:lnTo>
                  <a:pt x="10186" y="2995"/>
                </a:lnTo>
                <a:cubicBezTo>
                  <a:pt x="10109" y="2583"/>
                  <a:pt x="9924" y="2285"/>
                  <a:pt x="9742" y="2285"/>
                </a:cubicBezTo>
                <a:cubicBezTo>
                  <a:pt x="9688" y="2285"/>
                  <a:pt x="9594" y="2227"/>
                  <a:pt x="9535" y="2154"/>
                </a:cubicBezTo>
                <a:cubicBezTo>
                  <a:pt x="9433" y="2029"/>
                  <a:pt x="9436" y="1996"/>
                  <a:pt x="9584" y="1619"/>
                </a:cubicBezTo>
                <a:cubicBezTo>
                  <a:pt x="9766" y="1153"/>
                  <a:pt x="9759" y="523"/>
                  <a:pt x="9570" y="239"/>
                </a:cubicBezTo>
                <a:cubicBezTo>
                  <a:pt x="9477" y="99"/>
                  <a:pt x="9320" y="22"/>
                  <a:pt x="9154" y="4"/>
                </a:cubicBezTo>
                <a:close/>
                <a:moveTo>
                  <a:pt x="1751" y="668"/>
                </a:moveTo>
                <a:cubicBezTo>
                  <a:pt x="1458" y="646"/>
                  <a:pt x="1104" y="810"/>
                  <a:pt x="1036" y="1053"/>
                </a:cubicBezTo>
                <a:cubicBezTo>
                  <a:pt x="945" y="1373"/>
                  <a:pt x="1000" y="2028"/>
                  <a:pt x="1148" y="2406"/>
                </a:cubicBezTo>
                <a:cubicBezTo>
                  <a:pt x="1312" y="2825"/>
                  <a:pt x="1289" y="2909"/>
                  <a:pt x="987" y="3012"/>
                </a:cubicBezTo>
                <a:cubicBezTo>
                  <a:pt x="725" y="3101"/>
                  <a:pt x="574" y="3353"/>
                  <a:pt x="500" y="3824"/>
                </a:cubicBezTo>
                <a:cubicBezTo>
                  <a:pt x="383" y="4564"/>
                  <a:pt x="411" y="4934"/>
                  <a:pt x="599" y="5202"/>
                </a:cubicBezTo>
                <a:cubicBezTo>
                  <a:pt x="757" y="5425"/>
                  <a:pt x="758" y="5443"/>
                  <a:pt x="645" y="5504"/>
                </a:cubicBezTo>
                <a:cubicBezTo>
                  <a:pt x="542" y="5559"/>
                  <a:pt x="552" y="5576"/>
                  <a:pt x="714" y="5624"/>
                </a:cubicBezTo>
                <a:cubicBezTo>
                  <a:pt x="958" y="5697"/>
                  <a:pt x="2291" y="5697"/>
                  <a:pt x="2535" y="5624"/>
                </a:cubicBezTo>
                <a:cubicBezTo>
                  <a:pt x="2699" y="5576"/>
                  <a:pt x="2708" y="5560"/>
                  <a:pt x="2603" y="5504"/>
                </a:cubicBezTo>
                <a:cubicBezTo>
                  <a:pt x="2491" y="5444"/>
                  <a:pt x="2498" y="5417"/>
                  <a:pt x="2690" y="5179"/>
                </a:cubicBezTo>
                <a:cubicBezTo>
                  <a:pt x="2894" y="4925"/>
                  <a:pt x="2898" y="4909"/>
                  <a:pt x="2862" y="4377"/>
                </a:cubicBezTo>
                <a:cubicBezTo>
                  <a:pt x="2807" y="3590"/>
                  <a:pt x="2684" y="3246"/>
                  <a:pt x="2397" y="3085"/>
                </a:cubicBezTo>
                <a:cubicBezTo>
                  <a:pt x="2008" y="2866"/>
                  <a:pt x="1997" y="2835"/>
                  <a:pt x="2165" y="2406"/>
                </a:cubicBezTo>
                <a:cubicBezTo>
                  <a:pt x="2248" y="2194"/>
                  <a:pt x="2316" y="1887"/>
                  <a:pt x="2316" y="1723"/>
                </a:cubicBezTo>
                <a:cubicBezTo>
                  <a:pt x="2316" y="1334"/>
                  <a:pt x="2170" y="873"/>
                  <a:pt x="2011" y="757"/>
                </a:cubicBezTo>
                <a:cubicBezTo>
                  <a:pt x="1940" y="705"/>
                  <a:pt x="1849" y="675"/>
                  <a:pt x="1751" y="668"/>
                </a:cubicBezTo>
                <a:close/>
                <a:moveTo>
                  <a:pt x="5049" y="707"/>
                </a:moveTo>
                <a:lnTo>
                  <a:pt x="5030" y="1511"/>
                </a:lnTo>
                <a:cubicBezTo>
                  <a:pt x="5020" y="1953"/>
                  <a:pt x="5027" y="2367"/>
                  <a:pt x="5044" y="2429"/>
                </a:cubicBezTo>
                <a:cubicBezTo>
                  <a:pt x="5068" y="2513"/>
                  <a:pt x="5247" y="2541"/>
                  <a:pt x="5739" y="2541"/>
                </a:cubicBezTo>
                <a:lnTo>
                  <a:pt x="6403" y="2541"/>
                </a:lnTo>
                <a:lnTo>
                  <a:pt x="6384" y="1625"/>
                </a:lnTo>
                <a:lnTo>
                  <a:pt x="6367" y="707"/>
                </a:lnTo>
                <a:lnTo>
                  <a:pt x="5707" y="707"/>
                </a:lnTo>
                <a:lnTo>
                  <a:pt x="5049" y="707"/>
                </a:lnTo>
                <a:close/>
                <a:moveTo>
                  <a:pt x="12396" y="1902"/>
                </a:moveTo>
                <a:lnTo>
                  <a:pt x="12378" y="2706"/>
                </a:lnTo>
                <a:cubicBezTo>
                  <a:pt x="12368" y="3148"/>
                  <a:pt x="12374" y="3562"/>
                  <a:pt x="12391" y="3624"/>
                </a:cubicBezTo>
                <a:cubicBezTo>
                  <a:pt x="12415" y="3708"/>
                  <a:pt x="12595" y="3736"/>
                  <a:pt x="13088" y="3736"/>
                </a:cubicBezTo>
                <a:lnTo>
                  <a:pt x="13751" y="3736"/>
                </a:lnTo>
                <a:lnTo>
                  <a:pt x="13733" y="2820"/>
                </a:lnTo>
                <a:lnTo>
                  <a:pt x="13716" y="1902"/>
                </a:lnTo>
                <a:lnTo>
                  <a:pt x="13056" y="1902"/>
                </a:lnTo>
                <a:lnTo>
                  <a:pt x="12396" y="1902"/>
                </a:lnTo>
                <a:close/>
                <a:moveTo>
                  <a:pt x="16398" y="3139"/>
                </a:moveTo>
                <a:cubicBezTo>
                  <a:pt x="16177" y="3139"/>
                  <a:pt x="16087" y="3189"/>
                  <a:pt x="15933" y="3399"/>
                </a:cubicBezTo>
                <a:cubicBezTo>
                  <a:pt x="15755" y="3641"/>
                  <a:pt x="15744" y="3693"/>
                  <a:pt x="15769" y="4159"/>
                </a:cubicBezTo>
                <a:cubicBezTo>
                  <a:pt x="15792" y="4595"/>
                  <a:pt x="15820" y="4689"/>
                  <a:pt x="15995" y="4890"/>
                </a:cubicBezTo>
                <a:cubicBezTo>
                  <a:pt x="16229" y="5156"/>
                  <a:pt x="16215" y="5235"/>
                  <a:pt x="15920" y="5310"/>
                </a:cubicBezTo>
                <a:cubicBezTo>
                  <a:pt x="15456" y="5428"/>
                  <a:pt x="15254" y="5917"/>
                  <a:pt x="15254" y="6923"/>
                </a:cubicBezTo>
                <a:cubicBezTo>
                  <a:pt x="15254" y="7333"/>
                  <a:pt x="15275" y="7406"/>
                  <a:pt x="15423" y="7537"/>
                </a:cubicBezTo>
                <a:cubicBezTo>
                  <a:pt x="15578" y="7676"/>
                  <a:pt x="15582" y="7695"/>
                  <a:pt x="15481" y="7796"/>
                </a:cubicBezTo>
                <a:cubicBezTo>
                  <a:pt x="15377" y="7899"/>
                  <a:pt x="15377" y="7907"/>
                  <a:pt x="15485" y="7945"/>
                </a:cubicBezTo>
                <a:cubicBezTo>
                  <a:pt x="15665" y="8009"/>
                  <a:pt x="17214" y="7995"/>
                  <a:pt x="17389" y="7929"/>
                </a:cubicBezTo>
                <a:cubicBezTo>
                  <a:pt x="17528" y="7876"/>
                  <a:pt x="17533" y="7862"/>
                  <a:pt x="17431" y="7808"/>
                </a:cubicBezTo>
                <a:cubicBezTo>
                  <a:pt x="17326" y="7753"/>
                  <a:pt x="17334" y="7724"/>
                  <a:pt x="17515" y="7494"/>
                </a:cubicBezTo>
                <a:cubicBezTo>
                  <a:pt x="17712" y="7244"/>
                  <a:pt x="17715" y="7228"/>
                  <a:pt x="17671" y="6705"/>
                </a:cubicBezTo>
                <a:cubicBezTo>
                  <a:pt x="17646" y="6411"/>
                  <a:pt x="17584" y="6027"/>
                  <a:pt x="17533" y="5853"/>
                </a:cubicBezTo>
                <a:cubicBezTo>
                  <a:pt x="17444" y="5548"/>
                  <a:pt x="17310" y="5437"/>
                  <a:pt x="16770" y="5220"/>
                </a:cubicBezTo>
                <a:cubicBezTo>
                  <a:pt x="16656" y="5175"/>
                  <a:pt x="16790" y="4945"/>
                  <a:pt x="16994" y="4840"/>
                </a:cubicBezTo>
                <a:cubicBezTo>
                  <a:pt x="17118" y="4776"/>
                  <a:pt x="17138" y="4705"/>
                  <a:pt x="17138" y="4332"/>
                </a:cubicBezTo>
                <a:cubicBezTo>
                  <a:pt x="17138" y="3562"/>
                  <a:pt x="16876" y="3139"/>
                  <a:pt x="16398" y="3139"/>
                </a:cubicBezTo>
                <a:close/>
                <a:moveTo>
                  <a:pt x="3189" y="3493"/>
                </a:moveTo>
                <a:cubicBezTo>
                  <a:pt x="3003" y="3499"/>
                  <a:pt x="3698" y="3572"/>
                  <a:pt x="4735" y="3655"/>
                </a:cubicBezTo>
                <a:cubicBezTo>
                  <a:pt x="7003" y="3838"/>
                  <a:pt x="7000" y="3837"/>
                  <a:pt x="6980" y="3972"/>
                </a:cubicBezTo>
                <a:cubicBezTo>
                  <a:pt x="6960" y="4107"/>
                  <a:pt x="7179" y="4099"/>
                  <a:pt x="7466" y="3953"/>
                </a:cubicBezTo>
                <a:lnTo>
                  <a:pt x="7686" y="3840"/>
                </a:lnTo>
                <a:lnTo>
                  <a:pt x="7383" y="3655"/>
                </a:lnTo>
                <a:cubicBezTo>
                  <a:pt x="7103" y="3483"/>
                  <a:pt x="7073" y="3479"/>
                  <a:pt x="7003" y="3609"/>
                </a:cubicBezTo>
                <a:cubicBezTo>
                  <a:pt x="6932" y="3741"/>
                  <a:pt x="6807" y="3741"/>
                  <a:pt x="5228" y="3616"/>
                </a:cubicBezTo>
                <a:cubicBezTo>
                  <a:pt x="4293" y="3542"/>
                  <a:pt x="3376" y="3487"/>
                  <a:pt x="3189" y="3493"/>
                </a:cubicBezTo>
                <a:close/>
                <a:moveTo>
                  <a:pt x="1443" y="6199"/>
                </a:moveTo>
                <a:cubicBezTo>
                  <a:pt x="1440" y="6262"/>
                  <a:pt x="1638" y="7161"/>
                  <a:pt x="1884" y="8197"/>
                </a:cubicBezTo>
                <a:cubicBezTo>
                  <a:pt x="2278" y="9853"/>
                  <a:pt x="2320" y="10094"/>
                  <a:pt x="2235" y="10179"/>
                </a:cubicBezTo>
                <a:cubicBezTo>
                  <a:pt x="2150" y="10263"/>
                  <a:pt x="2162" y="10320"/>
                  <a:pt x="2336" y="10624"/>
                </a:cubicBezTo>
                <a:cubicBezTo>
                  <a:pt x="2446" y="10816"/>
                  <a:pt x="2557" y="10958"/>
                  <a:pt x="2583" y="10937"/>
                </a:cubicBezTo>
                <a:cubicBezTo>
                  <a:pt x="2609" y="10916"/>
                  <a:pt x="2630" y="10707"/>
                  <a:pt x="2630" y="10473"/>
                </a:cubicBezTo>
                <a:cubicBezTo>
                  <a:pt x="2630" y="10123"/>
                  <a:pt x="2612" y="10050"/>
                  <a:pt x="2526" y="10071"/>
                </a:cubicBezTo>
                <a:cubicBezTo>
                  <a:pt x="2442" y="10091"/>
                  <a:pt x="2328" y="9708"/>
                  <a:pt x="1936" y="8091"/>
                </a:cubicBezTo>
                <a:cubicBezTo>
                  <a:pt x="1669" y="6988"/>
                  <a:pt x="1447" y="6136"/>
                  <a:pt x="1443" y="6199"/>
                </a:cubicBezTo>
                <a:close/>
                <a:moveTo>
                  <a:pt x="12555" y="6726"/>
                </a:moveTo>
                <a:cubicBezTo>
                  <a:pt x="12211" y="6727"/>
                  <a:pt x="12028" y="6895"/>
                  <a:pt x="11952" y="7281"/>
                </a:cubicBezTo>
                <a:cubicBezTo>
                  <a:pt x="11915" y="7468"/>
                  <a:pt x="11861" y="7693"/>
                  <a:pt x="11832" y="7781"/>
                </a:cubicBezTo>
                <a:cubicBezTo>
                  <a:pt x="11796" y="7891"/>
                  <a:pt x="11833" y="8082"/>
                  <a:pt x="11947" y="8399"/>
                </a:cubicBezTo>
                <a:cubicBezTo>
                  <a:pt x="12176" y="9034"/>
                  <a:pt x="12188" y="8984"/>
                  <a:pt x="11757" y="9201"/>
                </a:cubicBezTo>
                <a:cubicBezTo>
                  <a:pt x="11520" y="9320"/>
                  <a:pt x="11389" y="9700"/>
                  <a:pt x="11327" y="10448"/>
                </a:cubicBezTo>
                <a:cubicBezTo>
                  <a:pt x="11291" y="10883"/>
                  <a:pt x="11304" y="10982"/>
                  <a:pt x="11419" y="11180"/>
                </a:cubicBezTo>
                <a:cubicBezTo>
                  <a:pt x="11544" y="11397"/>
                  <a:pt x="11545" y="11415"/>
                  <a:pt x="11440" y="11495"/>
                </a:cubicBezTo>
                <a:cubicBezTo>
                  <a:pt x="11282" y="11616"/>
                  <a:pt x="11413" y="11666"/>
                  <a:pt x="11956" y="11694"/>
                </a:cubicBezTo>
                <a:cubicBezTo>
                  <a:pt x="12492" y="11723"/>
                  <a:pt x="13432" y="11682"/>
                  <a:pt x="13554" y="11626"/>
                </a:cubicBezTo>
                <a:cubicBezTo>
                  <a:pt x="13621" y="11594"/>
                  <a:pt x="13625" y="11561"/>
                  <a:pt x="13569" y="11486"/>
                </a:cubicBezTo>
                <a:cubicBezTo>
                  <a:pt x="13514" y="11411"/>
                  <a:pt x="13530" y="11341"/>
                  <a:pt x="13632" y="11193"/>
                </a:cubicBezTo>
                <a:cubicBezTo>
                  <a:pt x="13806" y="10941"/>
                  <a:pt x="13798" y="10467"/>
                  <a:pt x="13609" y="9640"/>
                </a:cubicBezTo>
                <a:cubicBezTo>
                  <a:pt x="13556" y="9408"/>
                  <a:pt x="13482" y="9315"/>
                  <a:pt x="13211" y="9153"/>
                </a:cubicBezTo>
                <a:lnTo>
                  <a:pt x="12877" y="8953"/>
                </a:lnTo>
                <a:lnTo>
                  <a:pt x="13067" y="8474"/>
                </a:lnTo>
                <a:cubicBezTo>
                  <a:pt x="13227" y="8071"/>
                  <a:pt x="13247" y="7961"/>
                  <a:pt x="13192" y="7766"/>
                </a:cubicBezTo>
                <a:cubicBezTo>
                  <a:pt x="13157" y="7640"/>
                  <a:pt x="13109" y="7411"/>
                  <a:pt x="13087" y="7258"/>
                </a:cubicBezTo>
                <a:cubicBezTo>
                  <a:pt x="13037" y="6916"/>
                  <a:pt x="12846" y="6724"/>
                  <a:pt x="12555" y="6726"/>
                </a:cubicBezTo>
                <a:close/>
                <a:moveTo>
                  <a:pt x="18114" y="7019"/>
                </a:moveTo>
                <a:cubicBezTo>
                  <a:pt x="18081" y="7013"/>
                  <a:pt x="18091" y="7061"/>
                  <a:pt x="18114" y="7156"/>
                </a:cubicBezTo>
                <a:cubicBezTo>
                  <a:pt x="18234" y="7671"/>
                  <a:pt x="18337" y="7913"/>
                  <a:pt x="18418" y="7870"/>
                </a:cubicBezTo>
                <a:cubicBezTo>
                  <a:pt x="18546" y="7804"/>
                  <a:pt x="18977" y="8515"/>
                  <a:pt x="18893" y="8653"/>
                </a:cubicBezTo>
                <a:cubicBezTo>
                  <a:pt x="18845" y="8733"/>
                  <a:pt x="18897" y="8814"/>
                  <a:pt x="19098" y="8978"/>
                </a:cubicBezTo>
                <a:cubicBezTo>
                  <a:pt x="19247" y="9099"/>
                  <a:pt x="19387" y="9198"/>
                  <a:pt x="19409" y="9199"/>
                </a:cubicBezTo>
                <a:cubicBezTo>
                  <a:pt x="19432" y="9199"/>
                  <a:pt x="19406" y="9005"/>
                  <a:pt x="19350" y="8768"/>
                </a:cubicBezTo>
                <a:cubicBezTo>
                  <a:pt x="19269" y="8427"/>
                  <a:pt x="19224" y="8345"/>
                  <a:pt x="19135" y="8376"/>
                </a:cubicBezTo>
                <a:cubicBezTo>
                  <a:pt x="18978" y="8432"/>
                  <a:pt x="18563" y="7756"/>
                  <a:pt x="18659" y="7600"/>
                </a:cubicBezTo>
                <a:cubicBezTo>
                  <a:pt x="18696" y="7539"/>
                  <a:pt x="18715" y="7479"/>
                  <a:pt x="18702" y="7465"/>
                </a:cubicBezTo>
                <a:cubicBezTo>
                  <a:pt x="18688" y="7451"/>
                  <a:pt x="18540" y="7331"/>
                  <a:pt x="18372" y="7200"/>
                </a:cubicBezTo>
                <a:cubicBezTo>
                  <a:pt x="18222" y="7083"/>
                  <a:pt x="18146" y="7025"/>
                  <a:pt x="18114" y="7019"/>
                </a:cubicBezTo>
                <a:close/>
                <a:moveTo>
                  <a:pt x="8440" y="7718"/>
                </a:moveTo>
                <a:lnTo>
                  <a:pt x="8421" y="8518"/>
                </a:lnTo>
                <a:cubicBezTo>
                  <a:pt x="8411" y="8957"/>
                  <a:pt x="8418" y="9367"/>
                  <a:pt x="8435" y="9430"/>
                </a:cubicBezTo>
                <a:cubicBezTo>
                  <a:pt x="8459" y="9514"/>
                  <a:pt x="8638" y="9542"/>
                  <a:pt x="9131" y="9542"/>
                </a:cubicBezTo>
                <a:lnTo>
                  <a:pt x="9794" y="9542"/>
                </a:lnTo>
                <a:lnTo>
                  <a:pt x="9777" y="8636"/>
                </a:lnTo>
                <a:lnTo>
                  <a:pt x="9759" y="7731"/>
                </a:lnTo>
                <a:lnTo>
                  <a:pt x="9100" y="7725"/>
                </a:lnTo>
                <a:lnTo>
                  <a:pt x="8440" y="7718"/>
                </a:lnTo>
                <a:close/>
                <a:moveTo>
                  <a:pt x="4168" y="7920"/>
                </a:moveTo>
                <a:cubicBezTo>
                  <a:pt x="3867" y="7920"/>
                  <a:pt x="3635" y="8132"/>
                  <a:pt x="3635" y="8405"/>
                </a:cubicBezTo>
                <a:cubicBezTo>
                  <a:pt x="3635" y="8484"/>
                  <a:pt x="3601" y="8674"/>
                  <a:pt x="3560" y="8830"/>
                </a:cubicBezTo>
                <a:cubicBezTo>
                  <a:pt x="3493" y="9083"/>
                  <a:pt x="3501" y="9158"/>
                  <a:pt x="3650" y="9534"/>
                </a:cubicBezTo>
                <a:cubicBezTo>
                  <a:pt x="3837" y="10005"/>
                  <a:pt x="3824" y="10048"/>
                  <a:pt x="3425" y="10223"/>
                </a:cubicBezTo>
                <a:cubicBezTo>
                  <a:pt x="3130" y="10352"/>
                  <a:pt x="3014" y="10672"/>
                  <a:pt x="2963" y="11503"/>
                </a:cubicBezTo>
                <a:cubicBezTo>
                  <a:pt x="2929" y="12049"/>
                  <a:pt x="2936" y="12085"/>
                  <a:pt x="3105" y="12298"/>
                </a:cubicBezTo>
                <a:cubicBezTo>
                  <a:pt x="3268" y="12504"/>
                  <a:pt x="3273" y="12527"/>
                  <a:pt x="3165" y="12583"/>
                </a:cubicBezTo>
                <a:cubicBezTo>
                  <a:pt x="3051" y="12643"/>
                  <a:pt x="3051" y="12646"/>
                  <a:pt x="3168" y="12708"/>
                </a:cubicBezTo>
                <a:cubicBezTo>
                  <a:pt x="3234" y="12744"/>
                  <a:pt x="3671" y="12773"/>
                  <a:pt x="4137" y="12773"/>
                </a:cubicBezTo>
                <a:cubicBezTo>
                  <a:pt x="5003" y="12773"/>
                  <a:pt x="5347" y="12706"/>
                  <a:pt x="5112" y="12583"/>
                </a:cubicBezTo>
                <a:cubicBezTo>
                  <a:pt x="5008" y="12529"/>
                  <a:pt x="5019" y="12496"/>
                  <a:pt x="5208" y="12281"/>
                </a:cubicBezTo>
                <a:lnTo>
                  <a:pt x="5421" y="12040"/>
                </a:lnTo>
                <a:lnTo>
                  <a:pt x="5350" y="11378"/>
                </a:lnTo>
                <a:cubicBezTo>
                  <a:pt x="5272" y="10640"/>
                  <a:pt x="5139" y="10322"/>
                  <a:pt x="4856" y="10198"/>
                </a:cubicBezTo>
                <a:cubicBezTo>
                  <a:pt x="4518" y="10050"/>
                  <a:pt x="4506" y="9997"/>
                  <a:pt x="4689" y="9490"/>
                </a:cubicBezTo>
                <a:cubicBezTo>
                  <a:pt x="4829" y="9101"/>
                  <a:pt x="4843" y="8997"/>
                  <a:pt x="4779" y="8857"/>
                </a:cubicBezTo>
                <a:cubicBezTo>
                  <a:pt x="4737" y="8765"/>
                  <a:pt x="4703" y="8594"/>
                  <a:pt x="4703" y="8476"/>
                </a:cubicBezTo>
                <a:cubicBezTo>
                  <a:pt x="4703" y="8136"/>
                  <a:pt x="4495" y="7920"/>
                  <a:pt x="4168" y="7920"/>
                </a:cubicBezTo>
                <a:close/>
                <a:moveTo>
                  <a:pt x="23" y="8901"/>
                </a:moveTo>
                <a:lnTo>
                  <a:pt x="5" y="9706"/>
                </a:lnTo>
                <a:cubicBezTo>
                  <a:pt x="-5" y="10149"/>
                  <a:pt x="1" y="10562"/>
                  <a:pt x="19" y="10624"/>
                </a:cubicBezTo>
                <a:cubicBezTo>
                  <a:pt x="43" y="10709"/>
                  <a:pt x="221" y="10737"/>
                  <a:pt x="714" y="10737"/>
                </a:cubicBezTo>
                <a:lnTo>
                  <a:pt x="1377" y="10737"/>
                </a:lnTo>
                <a:lnTo>
                  <a:pt x="1361" y="9819"/>
                </a:lnTo>
                <a:lnTo>
                  <a:pt x="1342" y="8901"/>
                </a:lnTo>
                <a:lnTo>
                  <a:pt x="684" y="8901"/>
                </a:lnTo>
                <a:lnTo>
                  <a:pt x="23" y="8901"/>
                </a:lnTo>
                <a:close/>
                <a:moveTo>
                  <a:pt x="17170" y="8901"/>
                </a:moveTo>
                <a:lnTo>
                  <a:pt x="17152" y="9706"/>
                </a:lnTo>
                <a:cubicBezTo>
                  <a:pt x="17142" y="10149"/>
                  <a:pt x="17148" y="10562"/>
                  <a:pt x="17166" y="10624"/>
                </a:cubicBezTo>
                <a:cubicBezTo>
                  <a:pt x="17189" y="10709"/>
                  <a:pt x="17368" y="10737"/>
                  <a:pt x="17861" y="10737"/>
                </a:cubicBezTo>
                <a:lnTo>
                  <a:pt x="18524" y="10737"/>
                </a:lnTo>
                <a:lnTo>
                  <a:pt x="18507" y="9819"/>
                </a:lnTo>
                <a:lnTo>
                  <a:pt x="18489" y="8901"/>
                </a:lnTo>
                <a:lnTo>
                  <a:pt x="17829" y="8901"/>
                </a:lnTo>
                <a:lnTo>
                  <a:pt x="17170" y="8901"/>
                </a:lnTo>
                <a:close/>
                <a:moveTo>
                  <a:pt x="10553" y="9509"/>
                </a:moveTo>
                <a:cubicBezTo>
                  <a:pt x="10504" y="9518"/>
                  <a:pt x="10470" y="9554"/>
                  <a:pt x="10426" y="9621"/>
                </a:cubicBezTo>
                <a:cubicBezTo>
                  <a:pt x="10337" y="9758"/>
                  <a:pt x="10105" y="9795"/>
                  <a:pt x="8539" y="9927"/>
                </a:cubicBezTo>
                <a:cubicBezTo>
                  <a:pt x="6860" y="10068"/>
                  <a:pt x="6750" y="10068"/>
                  <a:pt x="6677" y="9931"/>
                </a:cubicBezTo>
                <a:cubicBezTo>
                  <a:pt x="6604" y="9796"/>
                  <a:pt x="6577" y="9801"/>
                  <a:pt x="6294" y="9996"/>
                </a:cubicBezTo>
                <a:lnTo>
                  <a:pt x="5991" y="10206"/>
                </a:lnTo>
                <a:lnTo>
                  <a:pt x="6305" y="10337"/>
                </a:lnTo>
                <a:cubicBezTo>
                  <a:pt x="6477" y="10409"/>
                  <a:pt x="6627" y="10471"/>
                  <a:pt x="6637" y="10475"/>
                </a:cubicBezTo>
                <a:cubicBezTo>
                  <a:pt x="6647" y="10478"/>
                  <a:pt x="6647" y="10414"/>
                  <a:pt x="6637" y="10333"/>
                </a:cubicBezTo>
                <a:cubicBezTo>
                  <a:pt x="6620" y="10199"/>
                  <a:pt x="6765" y="10171"/>
                  <a:pt x="8156" y="10042"/>
                </a:cubicBezTo>
                <a:cubicBezTo>
                  <a:pt x="10555" y="9818"/>
                  <a:pt x="10515" y="9819"/>
                  <a:pt x="10494" y="9992"/>
                </a:cubicBezTo>
                <a:cubicBezTo>
                  <a:pt x="10470" y="10182"/>
                  <a:pt x="10516" y="10174"/>
                  <a:pt x="10852" y="9935"/>
                </a:cubicBezTo>
                <a:cubicBezTo>
                  <a:pt x="11150" y="9724"/>
                  <a:pt x="11143" y="9693"/>
                  <a:pt x="10771" y="9555"/>
                </a:cubicBezTo>
                <a:cubicBezTo>
                  <a:pt x="10666" y="9516"/>
                  <a:pt x="10603" y="9499"/>
                  <a:pt x="10553" y="9509"/>
                </a:cubicBezTo>
                <a:close/>
                <a:moveTo>
                  <a:pt x="20269" y="9867"/>
                </a:moveTo>
                <a:cubicBezTo>
                  <a:pt x="20082" y="9871"/>
                  <a:pt x="19907" y="9914"/>
                  <a:pt x="19814" y="9998"/>
                </a:cubicBezTo>
                <a:cubicBezTo>
                  <a:pt x="19651" y="10143"/>
                  <a:pt x="19597" y="10426"/>
                  <a:pt x="19714" y="10525"/>
                </a:cubicBezTo>
                <a:cubicBezTo>
                  <a:pt x="19755" y="10559"/>
                  <a:pt x="19756" y="10631"/>
                  <a:pt x="19717" y="10729"/>
                </a:cubicBezTo>
                <a:cubicBezTo>
                  <a:pt x="19674" y="10839"/>
                  <a:pt x="19699" y="10993"/>
                  <a:pt x="19812" y="11297"/>
                </a:cubicBezTo>
                <a:cubicBezTo>
                  <a:pt x="19898" y="11526"/>
                  <a:pt x="19954" y="11759"/>
                  <a:pt x="19938" y="11817"/>
                </a:cubicBezTo>
                <a:cubicBezTo>
                  <a:pt x="19921" y="11875"/>
                  <a:pt x="19796" y="11965"/>
                  <a:pt x="19659" y="12015"/>
                </a:cubicBezTo>
                <a:cubicBezTo>
                  <a:pt x="19307" y="12144"/>
                  <a:pt x="19172" y="12488"/>
                  <a:pt x="19155" y="13291"/>
                </a:cubicBezTo>
                <a:cubicBezTo>
                  <a:pt x="19144" y="13828"/>
                  <a:pt x="19160" y="13945"/>
                  <a:pt x="19275" y="14111"/>
                </a:cubicBezTo>
                <a:cubicBezTo>
                  <a:pt x="19362" y="14238"/>
                  <a:pt x="19385" y="14323"/>
                  <a:pt x="19340" y="14361"/>
                </a:cubicBezTo>
                <a:cubicBezTo>
                  <a:pt x="19303" y="14393"/>
                  <a:pt x="19288" y="14455"/>
                  <a:pt x="19308" y="14498"/>
                </a:cubicBezTo>
                <a:cubicBezTo>
                  <a:pt x="19328" y="14542"/>
                  <a:pt x="19797" y="14578"/>
                  <a:pt x="20350" y="14578"/>
                </a:cubicBezTo>
                <a:cubicBezTo>
                  <a:pt x="21301" y="14578"/>
                  <a:pt x="21353" y="14569"/>
                  <a:pt x="21318" y="14419"/>
                </a:cubicBezTo>
                <a:cubicBezTo>
                  <a:pt x="21296" y="14325"/>
                  <a:pt x="21323" y="14215"/>
                  <a:pt x="21384" y="14147"/>
                </a:cubicBezTo>
                <a:cubicBezTo>
                  <a:pt x="21557" y="13952"/>
                  <a:pt x="21595" y="13676"/>
                  <a:pt x="21529" y="13120"/>
                </a:cubicBezTo>
                <a:cubicBezTo>
                  <a:pt x="21448" y="12433"/>
                  <a:pt x="21324" y="12120"/>
                  <a:pt x="21110" y="12050"/>
                </a:cubicBezTo>
                <a:cubicBezTo>
                  <a:pt x="21015" y="12020"/>
                  <a:pt x="20890" y="11937"/>
                  <a:pt x="20831" y="11867"/>
                </a:cubicBezTo>
                <a:cubicBezTo>
                  <a:pt x="20730" y="11749"/>
                  <a:pt x="20733" y="11715"/>
                  <a:pt x="20881" y="11318"/>
                </a:cubicBezTo>
                <a:cubicBezTo>
                  <a:pt x="21028" y="10924"/>
                  <a:pt x="21033" y="10878"/>
                  <a:pt x="20943" y="10691"/>
                </a:cubicBezTo>
                <a:cubicBezTo>
                  <a:pt x="20883" y="10567"/>
                  <a:pt x="20869" y="10469"/>
                  <a:pt x="20907" y="10437"/>
                </a:cubicBezTo>
                <a:cubicBezTo>
                  <a:pt x="21032" y="10332"/>
                  <a:pt x="20968" y="10074"/>
                  <a:pt x="20792" y="9975"/>
                </a:cubicBezTo>
                <a:cubicBezTo>
                  <a:pt x="20655" y="9897"/>
                  <a:pt x="20455" y="9862"/>
                  <a:pt x="20269" y="9867"/>
                </a:cubicBezTo>
                <a:close/>
                <a:moveTo>
                  <a:pt x="14549" y="10706"/>
                </a:moveTo>
                <a:cubicBezTo>
                  <a:pt x="14511" y="10694"/>
                  <a:pt x="14432" y="10699"/>
                  <a:pt x="14297" y="10714"/>
                </a:cubicBezTo>
                <a:cubicBezTo>
                  <a:pt x="14115" y="10734"/>
                  <a:pt x="13945" y="10757"/>
                  <a:pt x="13917" y="10766"/>
                </a:cubicBezTo>
                <a:cubicBezTo>
                  <a:pt x="13889" y="10775"/>
                  <a:pt x="13996" y="10910"/>
                  <a:pt x="14157" y="11064"/>
                </a:cubicBezTo>
                <a:cubicBezTo>
                  <a:pt x="14413" y="11309"/>
                  <a:pt x="14460" y="11327"/>
                  <a:pt x="14523" y="11212"/>
                </a:cubicBezTo>
                <a:cubicBezTo>
                  <a:pt x="14587" y="11095"/>
                  <a:pt x="14821" y="11163"/>
                  <a:pt x="16510" y="11786"/>
                </a:cubicBezTo>
                <a:cubicBezTo>
                  <a:pt x="18058" y="12357"/>
                  <a:pt x="18423" y="12519"/>
                  <a:pt x="18409" y="12629"/>
                </a:cubicBezTo>
                <a:cubicBezTo>
                  <a:pt x="18395" y="12743"/>
                  <a:pt x="18444" y="12758"/>
                  <a:pt x="18693" y="12725"/>
                </a:cubicBezTo>
                <a:cubicBezTo>
                  <a:pt x="18857" y="12703"/>
                  <a:pt x="19014" y="12679"/>
                  <a:pt x="19042" y="12671"/>
                </a:cubicBezTo>
                <a:cubicBezTo>
                  <a:pt x="19070" y="12662"/>
                  <a:pt x="18961" y="12529"/>
                  <a:pt x="18800" y="12375"/>
                </a:cubicBezTo>
                <a:cubicBezTo>
                  <a:pt x="18543" y="12129"/>
                  <a:pt x="18498" y="12111"/>
                  <a:pt x="18435" y="12227"/>
                </a:cubicBezTo>
                <a:cubicBezTo>
                  <a:pt x="18372" y="12345"/>
                  <a:pt x="18150" y="12281"/>
                  <a:pt x="16516" y="11680"/>
                </a:cubicBezTo>
                <a:cubicBezTo>
                  <a:pt x="14328" y="10875"/>
                  <a:pt x="14467" y="10938"/>
                  <a:pt x="14557" y="10791"/>
                </a:cubicBezTo>
                <a:cubicBezTo>
                  <a:pt x="14586" y="10744"/>
                  <a:pt x="14588" y="10717"/>
                  <a:pt x="14549" y="10706"/>
                </a:cubicBezTo>
                <a:close/>
                <a:moveTo>
                  <a:pt x="8126" y="11890"/>
                </a:moveTo>
                <a:lnTo>
                  <a:pt x="8109" y="12402"/>
                </a:lnTo>
                <a:cubicBezTo>
                  <a:pt x="8087" y="13064"/>
                  <a:pt x="8058" y="13176"/>
                  <a:pt x="7944" y="13048"/>
                </a:cubicBezTo>
                <a:cubicBezTo>
                  <a:pt x="7887" y="12984"/>
                  <a:pt x="7637" y="12959"/>
                  <a:pt x="7237" y="12975"/>
                </a:cubicBezTo>
                <a:lnTo>
                  <a:pt x="6619" y="13000"/>
                </a:lnTo>
                <a:lnTo>
                  <a:pt x="6619" y="13895"/>
                </a:lnTo>
                <a:lnTo>
                  <a:pt x="6619" y="14792"/>
                </a:lnTo>
                <a:lnTo>
                  <a:pt x="7294" y="14815"/>
                </a:lnTo>
                <a:lnTo>
                  <a:pt x="7968" y="14840"/>
                </a:lnTo>
                <a:lnTo>
                  <a:pt x="7968" y="14244"/>
                </a:lnTo>
                <a:cubicBezTo>
                  <a:pt x="7968" y="13688"/>
                  <a:pt x="8033" y="13438"/>
                  <a:pt x="8124" y="13639"/>
                </a:cubicBezTo>
                <a:cubicBezTo>
                  <a:pt x="8147" y="13688"/>
                  <a:pt x="8432" y="13724"/>
                  <a:pt x="8784" y="13724"/>
                </a:cubicBezTo>
                <a:cubicBezTo>
                  <a:pt x="9126" y="13724"/>
                  <a:pt x="9421" y="13759"/>
                  <a:pt x="9440" y="13801"/>
                </a:cubicBezTo>
                <a:cubicBezTo>
                  <a:pt x="9459" y="13843"/>
                  <a:pt x="8614" y="14650"/>
                  <a:pt x="7561" y="15593"/>
                </a:cubicBezTo>
                <a:cubicBezTo>
                  <a:pt x="6507" y="16537"/>
                  <a:pt x="5645" y="17332"/>
                  <a:pt x="5645" y="17361"/>
                </a:cubicBezTo>
                <a:cubicBezTo>
                  <a:pt x="5645" y="17463"/>
                  <a:pt x="5830" y="17304"/>
                  <a:pt x="8437" y="14975"/>
                </a:cubicBezTo>
                <a:cubicBezTo>
                  <a:pt x="10471" y="13157"/>
                  <a:pt x="11089" y="12644"/>
                  <a:pt x="11154" y="12717"/>
                </a:cubicBezTo>
                <a:cubicBezTo>
                  <a:pt x="11200" y="12768"/>
                  <a:pt x="11245" y="12795"/>
                  <a:pt x="11255" y="12777"/>
                </a:cubicBezTo>
                <a:cubicBezTo>
                  <a:pt x="11265" y="12758"/>
                  <a:pt x="11368" y="12574"/>
                  <a:pt x="11485" y="12369"/>
                </a:cubicBezTo>
                <a:cubicBezTo>
                  <a:pt x="11654" y="12071"/>
                  <a:pt x="11673" y="12005"/>
                  <a:pt x="11577" y="12044"/>
                </a:cubicBezTo>
                <a:cubicBezTo>
                  <a:pt x="11510" y="12071"/>
                  <a:pt x="11348" y="12119"/>
                  <a:pt x="11218" y="12150"/>
                </a:cubicBezTo>
                <a:cubicBezTo>
                  <a:pt x="11045" y="12192"/>
                  <a:pt x="10984" y="12250"/>
                  <a:pt x="10984" y="12367"/>
                </a:cubicBezTo>
                <a:cubicBezTo>
                  <a:pt x="10984" y="12474"/>
                  <a:pt x="10769" y="12721"/>
                  <a:pt x="10328" y="13122"/>
                </a:cubicBezTo>
                <a:cubicBezTo>
                  <a:pt x="9968" y="13451"/>
                  <a:pt x="9635" y="13732"/>
                  <a:pt x="9590" y="13745"/>
                </a:cubicBezTo>
                <a:cubicBezTo>
                  <a:pt x="9527" y="13763"/>
                  <a:pt x="9501" y="13544"/>
                  <a:pt x="9477" y="12829"/>
                </a:cubicBezTo>
                <a:lnTo>
                  <a:pt x="9445" y="11890"/>
                </a:lnTo>
                <a:lnTo>
                  <a:pt x="8784" y="11890"/>
                </a:lnTo>
                <a:lnTo>
                  <a:pt x="8126" y="11890"/>
                </a:lnTo>
                <a:close/>
                <a:moveTo>
                  <a:pt x="12794" y="13553"/>
                </a:moveTo>
                <a:cubicBezTo>
                  <a:pt x="12418" y="13553"/>
                  <a:pt x="12193" y="13751"/>
                  <a:pt x="12114" y="14149"/>
                </a:cubicBezTo>
                <a:cubicBezTo>
                  <a:pt x="12019" y="14628"/>
                  <a:pt x="12122" y="15167"/>
                  <a:pt x="12387" y="15579"/>
                </a:cubicBezTo>
                <a:lnTo>
                  <a:pt x="12509" y="15768"/>
                </a:lnTo>
                <a:lnTo>
                  <a:pt x="12327" y="15858"/>
                </a:lnTo>
                <a:cubicBezTo>
                  <a:pt x="11731" y="16154"/>
                  <a:pt x="11709" y="16184"/>
                  <a:pt x="11583" y="16924"/>
                </a:cubicBezTo>
                <a:cubicBezTo>
                  <a:pt x="11495" y="17435"/>
                  <a:pt x="11525" y="17946"/>
                  <a:pt x="11650" y="18087"/>
                </a:cubicBezTo>
                <a:cubicBezTo>
                  <a:pt x="11718" y="18164"/>
                  <a:pt x="11721" y="18215"/>
                  <a:pt x="11665" y="18306"/>
                </a:cubicBezTo>
                <a:cubicBezTo>
                  <a:pt x="11626" y="18371"/>
                  <a:pt x="11610" y="18445"/>
                  <a:pt x="11630" y="18472"/>
                </a:cubicBezTo>
                <a:cubicBezTo>
                  <a:pt x="11650" y="18499"/>
                  <a:pt x="12028" y="18542"/>
                  <a:pt x="12471" y="18568"/>
                </a:cubicBezTo>
                <a:cubicBezTo>
                  <a:pt x="13272" y="18614"/>
                  <a:pt x="13278" y="18616"/>
                  <a:pt x="13522" y="18899"/>
                </a:cubicBezTo>
                <a:cubicBezTo>
                  <a:pt x="13734" y="19145"/>
                  <a:pt x="13776" y="19166"/>
                  <a:pt x="13837" y="19053"/>
                </a:cubicBezTo>
                <a:cubicBezTo>
                  <a:pt x="13899" y="18939"/>
                  <a:pt x="14012" y="18972"/>
                  <a:pt x="14753" y="19322"/>
                </a:cubicBezTo>
                <a:cubicBezTo>
                  <a:pt x="15991" y="19906"/>
                  <a:pt x="15909" y="19854"/>
                  <a:pt x="15819" y="20000"/>
                </a:cubicBezTo>
                <a:cubicBezTo>
                  <a:pt x="15730" y="20146"/>
                  <a:pt x="15814" y="20159"/>
                  <a:pt x="16210" y="20059"/>
                </a:cubicBezTo>
                <a:lnTo>
                  <a:pt x="16441" y="19998"/>
                </a:lnTo>
                <a:lnTo>
                  <a:pt x="16190" y="19713"/>
                </a:lnTo>
                <a:cubicBezTo>
                  <a:pt x="15966" y="19458"/>
                  <a:pt x="15928" y="19441"/>
                  <a:pt x="15862" y="19563"/>
                </a:cubicBezTo>
                <a:cubicBezTo>
                  <a:pt x="15795" y="19686"/>
                  <a:pt x="15691" y="19652"/>
                  <a:pt x="14847" y="19245"/>
                </a:cubicBezTo>
                <a:cubicBezTo>
                  <a:pt x="14076" y="18873"/>
                  <a:pt x="13907" y="18762"/>
                  <a:pt x="13923" y="18639"/>
                </a:cubicBezTo>
                <a:cubicBezTo>
                  <a:pt x="13934" y="18556"/>
                  <a:pt x="13895" y="18442"/>
                  <a:pt x="13836" y="18383"/>
                </a:cubicBezTo>
                <a:cubicBezTo>
                  <a:pt x="13735" y="18283"/>
                  <a:pt x="13737" y="18259"/>
                  <a:pt x="13865" y="18025"/>
                </a:cubicBezTo>
                <a:cubicBezTo>
                  <a:pt x="13993" y="17790"/>
                  <a:pt x="13997" y="17734"/>
                  <a:pt x="13935" y="17140"/>
                </a:cubicBezTo>
                <a:cubicBezTo>
                  <a:pt x="13867" y="16481"/>
                  <a:pt x="13753" y="16142"/>
                  <a:pt x="13571" y="16056"/>
                </a:cubicBezTo>
                <a:cubicBezTo>
                  <a:pt x="13512" y="16028"/>
                  <a:pt x="13375" y="15955"/>
                  <a:pt x="13264" y="15895"/>
                </a:cubicBezTo>
                <a:lnTo>
                  <a:pt x="13064" y="15787"/>
                </a:lnTo>
                <a:lnTo>
                  <a:pt x="13245" y="15331"/>
                </a:lnTo>
                <a:cubicBezTo>
                  <a:pt x="13411" y="14913"/>
                  <a:pt x="13422" y="14832"/>
                  <a:pt x="13376" y="14369"/>
                </a:cubicBezTo>
                <a:cubicBezTo>
                  <a:pt x="13316" y="13764"/>
                  <a:pt x="13165" y="13553"/>
                  <a:pt x="12794" y="13553"/>
                </a:cubicBezTo>
                <a:close/>
                <a:moveTo>
                  <a:pt x="15161" y="15901"/>
                </a:moveTo>
                <a:lnTo>
                  <a:pt x="15142" y="16705"/>
                </a:lnTo>
                <a:cubicBezTo>
                  <a:pt x="15132" y="17147"/>
                  <a:pt x="15138" y="17561"/>
                  <a:pt x="15156" y="17623"/>
                </a:cubicBezTo>
                <a:cubicBezTo>
                  <a:pt x="15180" y="17707"/>
                  <a:pt x="15358" y="17737"/>
                  <a:pt x="15851" y="17737"/>
                </a:cubicBezTo>
                <a:lnTo>
                  <a:pt x="16515" y="17737"/>
                </a:lnTo>
                <a:lnTo>
                  <a:pt x="16496" y="16819"/>
                </a:lnTo>
                <a:lnTo>
                  <a:pt x="16479" y="15901"/>
                </a:lnTo>
                <a:lnTo>
                  <a:pt x="15819" y="15901"/>
                </a:lnTo>
                <a:lnTo>
                  <a:pt x="15161" y="15901"/>
                </a:lnTo>
                <a:close/>
                <a:moveTo>
                  <a:pt x="4168" y="16166"/>
                </a:moveTo>
                <a:cubicBezTo>
                  <a:pt x="3968" y="16166"/>
                  <a:pt x="3897" y="16220"/>
                  <a:pt x="3721" y="16503"/>
                </a:cubicBezTo>
                <a:cubicBezTo>
                  <a:pt x="3469" y="16908"/>
                  <a:pt x="3464" y="16987"/>
                  <a:pt x="3669" y="17473"/>
                </a:cubicBezTo>
                <a:cubicBezTo>
                  <a:pt x="3850" y="17904"/>
                  <a:pt x="3830" y="17961"/>
                  <a:pt x="3430" y="18162"/>
                </a:cubicBezTo>
                <a:cubicBezTo>
                  <a:pt x="3126" y="18315"/>
                  <a:pt x="3031" y="18580"/>
                  <a:pt x="2963" y="19476"/>
                </a:cubicBezTo>
                <a:cubicBezTo>
                  <a:pt x="2924" y="19980"/>
                  <a:pt x="2926" y="19990"/>
                  <a:pt x="3137" y="20229"/>
                </a:cubicBezTo>
                <a:lnTo>
                  <a:pt x="3352" y="20473"/>
                </a:lnTo>
                <a:lnTo>
                  <a:pt x="3195" y="20529"/>
                </a:lnTo>
                <a:lnTo>
                  <a:pt x="3038" y="20587"/>
                </a:lnTo>
                <a:lnTo>
                  <a:pt x="3195" y="20648"/>
                </a:lnTo>
                <a:cubicBezTo>
                  <a:pt x="3407" y="20729"/>
                  <a:pt x="4955" y="20729"/>
                  <a:pt x="5107" y="20648"/>
                </a:cubicBezTo>
                <a:cubicBezTo>
                  <a:pt x="5223" y="20586"/>
                  <a:pt x="5223" y="20581"/>
                  <a:pt x="5112" y="20523"/>
                </a:cubicBezTo>
                <a:cubicBezTo>
                  <a:pt x="5008" y="20469"/>
                  <a:pt x="5018" y="20437"/>
                  <a:pt x="5205" y="20225"/>
                </a:cubicBezTo>
                <a:cubicBezTo>
                  <a:pt x="5412" y="19990"/>
                  <a:pt x="5413" y="19982"/>
                  <a:pt x="5375" y="19438"/>
                </a:cubicBezTo>
                <a:cubicBezTo>
                  <a:pt x="5312" y="18535"/>
                  <a:pt x="5236" y="18344"/>
                  <a:pt x="4854" y="18114"/>
                </a:cubicBezTo>
                <a:lnTo>
                  <a:pt x="4522" y="17914"/>
                </a:lnTo>
                <a:lnTo>
                  <a:pt x="4675" y="17521"/>
                </a:lnTo>
                <a:cubicBezTo>
                  <a:pt x="4874" y="17012"/>
                  <a:pt x="4868" y="16907"/>
                  <a:pt x="4617" y="16503"/>
                </a:cubicBezTo>
                <a:cubicBezTo>
                  <a:pt x="4441" y="16220"/>
                  <a:pt x="4368" y="16166"/>
                  <a:pt x="4168" y="16166"/>
                </a:cubicBezTo>
                <a:close/>
                <a:moveTo>
                  <a:pt x="17835" y="16541"/>
                </a:moveTo>
                <a:cubicBezTo>
                  <a:pt x="17765" y="16541"/>
                  <a:pt x="17609" y="16606"/>
                  <a:pt x="17489" y="16684"/>
                </a:cubicBezTo>
                <a:cubicBezTo>
                  <a:pt x="17048" y="16970"/>
                  <a:pt x="17027" y="17936"/>
                  <a:pt x="17447" y="18624"/>
                </a:cubicBezTo>
                <a:cubicBezTo>
                  <a:pt x="17531" y="18762"/>
                  <a:pt x="17375" y="18969"/>
                  <a:pt x="17127" y="19049"/>
                </a:cubicBezTo>
                <a:cubicBezTo>
                  <a:pt x="16912" y="19118"/>
                  <a:pt x="16771" y="19309"/>
                  <a:pt x="16724" y="19598"/>
                </a:cubicBezTo>
                <a:cubicBezTo>
                  <a:pt x="16704" y="19724"/>
                  <a:pt x="16674" y="19886"/>
                  <a:pt x="16655" y="19957"/>
                </a:cubicBezTo>
                <a:cubicBezTo>
                  <a:pt x="16627" y="20068"/>
                  <a:pt x="16616" y="20453"/>
                  <a:pt x="16631" y="20850"/>
                </a:cubicBezTo>
                <a:cubicBezTo>
                  <a:pt x="16634" y="20918"/>
                  <a:pt x="16700" y="21054"/>
                  <a:pt x="16776" y="21151"/>
                </a:cubicBezTo>
                <a:lnTo>
                  <a:pt x="16916" y="21328"/>
                </a:lnTo>
                <a:lnTo>
                  <a:pt x="16770" y="21378"/>
                </a:lnTo>
                <a:cubicBezTo>
                  <a:pt x="16662" y="21417"/>
                  <a:pt x="16646" y="21449"/>
                  <a:pt x="16709" y="21503"/>
                </a:cubicBezTo>
                <a:cubicBezTo>
                  <a:pt x="16764" y="21550"/>
                  <a:pt x="17281" y="21574"/>
                  <a:pt x="17798" y="21574"/>
                </a:cubicBezTo>
                <a:cubicBezTo>
                  <a:pt x="18315" y="21574"/>
                  <a:pt x="18832" y="21550"/>
                  <a:pt x="18887" y="21503"/>
                </a:cubicBezTo>
                <a:cubicBezTo>
                  <a:pt x="18953" y="21447"/>
                  <a:pt x="18945" y="21418"/>
                  <a:pt x="18855" y="21370"/>
                </a:cubicBezTo>
                <a:cubicBezTo>
                  <a:pt x="18747" y="21313"/>
                  <a:pt x="18747" y="21303"/>
                  <a:pt x="18849" y="21201"/>
                </a:cubicBezTo>
                <a:cubicBezTo>
                  <a:pt x="18908" y="21142"/>
                  <a:pt x="18980" y="21005"/>
                  <a:pt x="19010" y="20897"/>
                </a:cubicBezTo>
                <a:cubicBezTo>
                  <a:pt x="19069" y="20681"/>
                  <a:pt x="18997" y="19781"/>
                  <a:pt x="18893" y="19434"/>
                </a:cubicBezTo>
                <a:cubicBezTo>
                  <a:pt x="18829" y="19220"/>
                  <a:pt x="18605" y="19018"/>
                  <a:pt x="18432" y="19018"/>
                </a:cubicBezTo>
                <a:cubicBezTo>
                  <a:pt x="18309" y="19018"/>
                  <a:pt x="18120" y="18704"/>
                  <a:pt x="18202" y="18635"/>
                </a:cubicBezTo>
                <a:cubicBezTo>
                  <a:pt x="18422" y="18450"/>
                  <a:pt x="18545" y="17349"/>
                  <a:pt x="18389" y="16955"/>
                </a:cubicBezTo>
                <a:cubicBezTo>
                  <a:pt x="18316" y="16769"/>
                  <a:pt x="18011" y="16541"/>
                  <a:pt x="17835" y="16541"/>
                </a:cubicBezTo>
                <a:close/>
                <a:moveTo>
                  <a:pt x="10728" y="17252"/>
                </a:moveTo>
                <a:cubicBezTo>
                  <a:pt x="10686" y="17267"/>
                  <a:pt x="10669" y="17303"/>
                  <a:pt x="10656" y="17369"/>
                </a:cubicBezTo>
                <a:cubicBezTo>
                  <a:pt x="10630" y="17504"/>
                  <a:pt x="10341" y="17585"/>
                  <a:pt x="8477" y="17979"/>
                </a:cubicBezTo>
                <a:cubicBezTo>
                  <a:pt x="6536" y="18389"/>
                  <a:pt x="6315" y="18422"/>
                  <a:pt x="6219" y="18304"/>
                </a:cubicBezTo>
                <a:cubicBezTo>
                  <a:pt x="6123" y="18185"/>
                  <a:pt x="6085" y="18196"/>
                  <a:pt x="5810" y="18414"/>
                </a:cubicBezTo>
                <a:lnTo>
                  <a:pt x="5507" y="18653"/>
                </a:lnTo>
                <a:lnTo>
                  <a:pt x="5811" y="18741"/>
                </a:lnTo>
                <a:cubicBezTo>
                  <a:pt x="5979" y="18788"/>
                  <a:pt x="6134" y="18831"/>
                  <a:pt x="6156" y="18837"/>
                </a:cubicBezTo>
                <a:cubicBezTo>
                  <a:pt x="6178" y="18842"/>
                  <a:pt x="6209" y="18777"/>
                  <a:pt x="6225" y="18693"/>
                </a:cubicBezTo>
                <a:cubicBezTo>
                  <a:pt x="6250" y="18562"/>
                  <a:pt x="6563" y="18476"/>
                  <a:pt x="8441" y="18081"/>
                </a:cubicBezTo>
                <a:cubicBezTo>
                  <a:pt x="10412" y="17666"/>
                  <a:pt x="10636" y="17633"/>
                  <a:pt x="10693" y="17756"/>
                </a:cubicBezTo>
                <a:cubicBezTo>
                  <a:pt x="10749" y="17878"/>
                  <a:pt x="10790" y="17870"/>
                  <a:pt x="11070" y="17677"/>
                </a:cubicBezTo>
                <a:cubicBezTo>
                  <a:pt x="11414" y="17440"/>
                  <a:pt x="11393" y="17372"/>
                  <a:pt x="10944" y="17271"/>
                </a:cubicBezTo>
                <a:cubicBezTo>
                  <a:pt x="10835" y="17247"/>
                  <a:pt x="10770" y="17238"/>
                  <a:pt x="10728" y="17252"/>
                </a:cubicBezTo>
                <a:close/>
                <a:moveTo>
                  <a:pt x="10324" y="19230"/>
                </a:moveTo>
                <a:lnTo>
                  <a:pt x="10305" y="20036"/>
                </a:lnTo>
                <a:cubicBezTo>
                  <a:pt x="10295" y="20478"/>
                  <a:pt x="10302" y="20891"/>
                  <a:pt x="10319" y="20954"/>
                </a:cubicBezTo>
                <a:cubicBezTo>
                  <a:pt x="10343" y="21038"/>
                  <a:pt x="10521" y="21066"/>
                  <a:pt x="11014" y="21066"/>
                </a:cubicBezTo>
                <a:lnTo>
                  <a:pt x="11679" y="21066"/>
                </a:lnTo>
                <a:lnTo>
                  <a:pt x="11661" y="20148"/>
                </a:lnTo>
                <a:lnTo>
                  <a:pt x="11642" y="19230"/>
                </a:lnTo>
                <a:lnTo>
                  <a:pt x="10984" y="19230"/>
                </a:lnTo>
                <a:lnTo>
                  <a:pt x="10324" y="1923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79" name="Not only the dynamics of interaction, but even the topology is unknown"/>
          <p:cNvSpPr txBox="1"/>
          <p:nvPr/>
        </p:nvSpPr>
        <p:spPr>
          <a:xfrm>
            <a:off x="665950" y="3009900"/>
            <a:ext cx="532593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1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Not only the dynamics of interaction, but even the topology is unknown</a:t>
            </a:r>
          </a:p>
        </p:txBody>
      </p:sp>
      <p:sp>
        <p:nvSpPr>
          <p:cNvPr id="480" name="NEWS &amp; MISINFORMATION"/>
          <p:cNvSpPr txBox="1"/>
          <p:nvPr/>
        </p:nvSpPr>
        <p:spPr>
          <a:xfrm>
            <a:off x="6170166" y="554187"/>
            <a:ext cx="620166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NEWS &amp; MISINFORMATION </a:t>
            </a:r>
          </a:p>
        </p:txBody>
      </p:sp>
      <p:pic>
        <p:nvPicPr>
          <p:cNvPr id="481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4560" y="4008797"/>
            <a:ext cx="5304148" cy="3470372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On misinformation the…"/>
          <p:cNvSpPr txBox="1"/>
          <p:nvPr/>
        </p:nvSpPr>
        <p:spPr>
          <a:xfrm>
            <a:off x="605607" y="7486387"/>
            <a:ext cx="4949685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On misinformation the </a:t>
            </a:r>
          </a:p>
          <a:p>
            <a:pPr algn="l"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most discussed topics are</a:t>
            </a:r>
          </a:p>
          <a:p>
            <a:pPr marL="228600" indent="-228600" algn="l">
              <a:buSzPct val="100000"/>
              <a:buChar char="•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environment</a:t>
            </a:r>
          </a:p>
          <a:p>
            <a:pPr marL="228600" indent="-228600" algn="l">
              <a:buSzPct val="100000"/>
              <a:buChar char="•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health</a:t>
            </a:r>
          </a:p>
          <a:p>
            <a:pPr marL="228600" indent="-228600" algn="l">
              <a:buSzPct val="100000"/>
              <a:buChar char="•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geopolitcs</a:t>
            </a:r>
          </a:p>
          <a:p>
            <a:pPr marL="228600" indent="-228600" algn="l">
              <a:buSzPct val="100000"/>
              <a:buChar char="•"/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food/diet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87" name="Gruppo"/>
          <p:cNvGrpSpPr/>
          <p:nvPr/>
        </p:nvGrpSpPr>
        <p:grpSpPr>
          <a:xfrm>
            <a:off x="458633" y="452727"/>
            <a:ext cx="12115093" cy="828478"/>
            <a:chOff x="-20420" y="72267"/>
            <a:chExt cx="12115092" cy="828476"/>
          </a:xfrm>
        </p:grpSpPr>
        <p:pic>
          <p:nvPicPr>
            <p:cNvPr id="485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12572" y="72267"/>
              <a:ext cx="9182101" cy="774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6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75" t="3420" r="1866" b="4022"/>
            <a:stretch>
              <a:fillRect/>
            </a:stretch>
          </p:blipFill>
          <p:spPr>
            <a:xfrm>
              <a:off x="-20421" y="89134"/>
              <a:ext cx="2061045" cy="8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8384" y="0"/>
                  </a:moveTo>
                  <a:lnTo>
                    <a:pt x="4203" y="42"/>
                  </a:lnTo>
                  <a:cubicBezTo>
                    <a:pt x="59" y="76"/>
                    <a:pt x="17" y="72"/>
                    <a:pt x="17" y="338"/>
                  </a:cubicBezTo>
                  <a:cubicBezTo>
                    <a:pt x="17" y="603"/>
                    <a:pt x="62" y="610"/>
                    <a:pt x="4082" y="676"/>
                  </a:cubicBezTo>
                  <a:lnTo>
                    <a:pt x="8147" y="739"/>
                  </a:lnTo>
                  <a:lnTo>
                    <a:pt x="8147" y="10869"/>
                  </a:lnTo>
                  <a:lnTo>
                    <a:pt x="8147" y="20998"/>
                  </a:lnTo>
                  <a:lnTo>
                    <a:pt x="4086" y="21061"/>
                  </a:lnTo>
                  <a:cubicBezTo>
                    <a:pt x="270" y="21124"/>
                    <a:pt x="18" y="21147"/>
                    <a:pt x="1" y="21368"/>
                  </a:cubicBezTo>
                  <a:cubicBezTo>
                    <a:pt x="-16" y="21590"/>
                    <a:pt x="214" y="21600"/>
                    <a:pt x="4186" y="21600"/>
                  </a:cubicBezTo>
                  <a:lnTo>
                    <a:pt x="8384" y="21600"/>
                  </a:lnTo>
                  <a:lnTo>
                    <a:pt x="8384" y="10805"/>
                  </a:lnTo>
                  <a:lnTo>
                    <a:pt x="8384" y="0"/>
                  </a:lnTo>
                  <a:close/>
                  <a:moveTo>
                    <a:pt x="15354" y="1996"/>
                  </a:moveTo>
                  <a:lnTo>
                    <a:pt x="15354" y="3464"/>
                  </a:lnTo>
                  <a:cubicBezTo>
                    <a:pt x="15354" y="4268"/>
                    <a:pt x="15371" y="4965"/>
                    <a:pt x="15391" y="5017"/>
                  </a:cubicBezTo>
                  <a:cubicBezTo>
                    <a:pt x="15412" y="5069"/>
                    <a:pt x="15573" y="5102"/>
                    <a:pt x="15749" y="5080"/>
                  </a:cubicBezTo>
                  <a:cubicBezTo>
                    <a:pt x="15990" y="5051"/>
                    <a:pt x="16065" y="4990"/>
                    <a:pt x="16065" y="4838"/>
                  </a:cubicBezTo>
                  <a:cubicBezTo>
                    <a:pt x="16065" y="4692"/>
                    <a:pt x="16005" y="4637"/>
                    <a:pt x="15853" y="4637"/>
                  </a:cubicBezTo>
                  <a:lnTo>
                    <a:pt x="15645" y="4637"/>
                  </a:lnTo>
                  <a:lnTo>
                    <a:pt x="15645" y="3359"/>
                  </a:lnTo>
                  <a:lnTo>
                    <a:pt x="15645" y="2081"/>
                  </a:lnTo>
                  <a:lnTo>
                    <a:pt x="15499" y="2039"/>
                  </a:lnTo>
                  <a:lnTo>
                    <a:pt x="15354" y="1996"/>
                  </a:lnTo>
                  <a:close/>
                  <a:moveTo>
                    <a:pt x="9593" y="2017"/>
                  </a:moveTo>
                  <a:cubicBezTo>
                    <a:pt x="9347" y="2015"/>
                    <a:pt x="9217" y="2374"/>
                    <a:pt x="9240" y="2979"/>
                  </a:cubicBezTo>
                  <a:cubicBezTo>
                    <a:pt x="9254" y="3347"/>
                    <a:pt x="9295" y="3479"/>
                    <a:pt x="9469" y="3707"/>
                  </a:cubicBezTo>
                  <a:cubicBezTo>
                    <a:pt x="9627" y="3915"/>
                    <a:pt x="9681" y="4067"/>
                    <a:pt x="9681" y="4309"/>
                  </a:cubicBezTo>
                  <a:cubicBezTo>
                    <a:pt x="9681" y="4714"/>
                    <a:pt x="9526" y="4814"/>
                    <a:pt x="9390" y="4500"/>
                  </a:cubicBezTo>
                  <a:cubicBezTo>
                    <a:pt x="9231" y="4136"/>
                    <a:pt x="9089" y="4559"/>
                    <a:pt x="9240" y="4943"/>
                  </a:cubicBezTo>
                  <a:cubicBezTo>
                    <a:pt x="9307" y="5113"/>
                    <a:pt x="9552" y="5155"/>
                    <a:pt x="9739" y="5028"/>
                  </a:cubicBezTo>
                  <a:cubicBezTo>
                    <a:pt x="9800" y="4986"/>
                    <a:pt x="9886" y="4744"/>
                    <a:pt x="9934" y="4489"/>
                  </a:cubicBezTo>
                  <a:lnTo>
                    <a:pt x="10021" y="4014"/>
                  </a:lnTo>
                  <a:lnTo>
                    <a:pt x="10225" y="4563"/>
                  </a:lnTo>
                  <a:cubicBezTo>
                    <a:pt x="10406" y="5047"/>
                    <a:pt x="10456" y="5102"/>
                    <a:pt x="10678" y="5102"/>
                  </a:cubicBezTo>
                  <a:cubicBezTo>
                    <a:pt x="10977" y="5102"/>
                    <a:pt x="11131" y="4920"/>
                    <a:pt x="11131" y="4563"/>
                  </a:cubicBezTo>
                  <a:cubicBezTo>
                    <a:pt x="11131" y="4251"/>
                    <a:pt x="11087" y="4232"/>
                    <a:pt x="10948" y="4500"/>
                  </a:cubicBezTo>
                  <a:cubicBezTo>
                    <a:pt x="10785" y="4813"/>
                    <a:pt x="10625" y="4744"/>
                    <a:pt x="10470" y="4278"/>
                  </a:cubicBezTo>
                  <a:cubicBezTo>
                    <a:pt x="10356" y="3934"/>
                    <a:pt x="10335" y="3749"/>
                    <a:pt x="10358" y="3380"/>
                  </a:cubicBezTo>
                  <a:cubicBezTo>
                    <a:pt x="10413" y="2516"/>
                    <a:pt x="10702" y="2146"/>
                    <a:pt x="10948" y="2619"/>
                  </a:cubicBezTo>
                  <a:cubicBezTo>
                    <a:pt x="11085" y="2882"/>
                    <a:pt x="11115" y="2875"/>
                    <a:pt x="11148" y="2556"/>
                  </a:cubicBezTo>
                  <a:cubicBezTo>
                    <a:pt x="11166" y="2380"/>
                    <a:pt x="11141" y="2241"/>
                    <a:pt x="11077" y="2155"/>
                  </a:cubicBezTo>
                  <a:cubicBezTo>
                    <a:pt x="10947" y="1978"/>
                    <a:pt x="10532" y="1984"/>
                    <a:pt x="10375" y="2165"/>
                  </a:cubicBezTo>
                  <a:cubicBezTo>
                    <a:pt x="10220" y="2344"/>
                    <a:pt x="10075" y="2944"/>
                    <a:pt x="10075" y="3401"/>
                  </a:cubicBezTo>
                  <a:cubicBezTo>
                    <a:pt x="10075" y="3801"/>
                    <a:pt x="9984" y="4009"/>
                    <a:pt x="9938" y="3707"/>
                  </a:cubicBezTo>
                  <a:cubicBezTo>
                    <a:pt x="9921" y="3592"/>
                    <a:pt x="9800" y="3375"/>
                    <a:pt x="9672" y="3232"/>
                  </a:cubicBezTo>
                  <a:cubicBezTo>
                    <a:pt x="9437" y="2967"/>
                    <a:pt x="9368" y="2612"/>
                    <a:pt x="9523" y="2461"/>
                  </a:cubicBezTo>
                  <a:cubicBezTo>
                    <a:pt x="9568" y="2417"/>
                    <a:pt x="9663" y="2452"/>
                    <a:pt x="9735" y="2535"/>
                  </a:cubicBezTo>
                  <a:cubicBezTo>
                    <a:pt x="9842" y="2659"/>
                    <a:pt x="9874" y="2647"/>
                    <a:pt x="9901" y="2472"/>
                  </a:cubicBezTo>
                  <a:cubicBezTo>
                    <a:pt x="9943" y="2190"/>
                    <a:pt x="9827" y="2020"/>
                    <a:pt x="9593" y="2017"/>
                  </a:cubicBezTo>
                  <a:close/>
                  <a:moveTo>
                    <a:pt x="11422" y="2017"/>
                  </a:moveTo>
                  <a:cubicBezTo>
                    <a:pt x="11354" y="2017"/>
                    <a:pt x="11290" y="2083"/>
                    <a:pt x="11281" y="2155"/>
                  </a:cubicBezTo>
                  <a:cubicBezTo>
                    <a:pt x="11271" y="2227"/>
                    <a:pt x="11272" y="2916"/>
                    <a:pt x="11281" y="3697"/>
                  </a:cubicBezTo>
                  <a:cubicBezTo>
                    <a:pt x="11297" y="5069"/>
                    <a:pt x="11298" y="5121"/>
                    <a:pt x="11410" y="5080"/>
                  </a:cubicBezTo>
                  <a:cubicBezTo>
                    <a:pt x="11504" y="5046"/>
                    <a:pt x="11534" y="4929"/>
                    <a:pt x="11555" y="4436"/>
                  </a:cubicBezTo>
                  <a:lnTo>
                    <a:pt x="11580" y="3824"/>
                  </a:lnTo>
                  <a:lnTo>
                    <a:pt x="11817" y="3824"/>
                  </a:lnTo>
                  <a:lnTo>
                    <a:pt x="12054" y="3824"/>
                  </a:lnTo>
                  <a:lnTo>
                    <a:pt x="12058" y="4436"/>
                  </a:lnTo>
                  <a:cubicBezTo>
                    <a:pt x="12061" y="4939"/>
                    <a:pt x="12077" y="5038"/>
                    <a:pt x="12162" y="5038"/>
                  </a:cubicBezTo>
                  <a:cubicBezTo>
                    <a:pt x="12255" y="5038"/>
                    <a:pt x="12265" y="4914"/>
                    <a:pt x="12278" y="3528"/>
                  </a:cubicBezTo>
                  <a:cubicBezTo>
                    <a:pt x="12292" y="2102"/>
                    <a:pt x="12290" y="2017"/>
                    <a:pt x="12191" y="2017"/>
                  </a:cubicBezTo>
                  <a:cubicBezTo>
                    <a:pt x="12106" y="2017"/>
                    <a:pt x="12084" y="2123"/>
                    <a:pt x="12070" y="2588"/>
                  </a:cubicBezTo>
                  <a:lnTo>
                    <a:pt x="12054" y="3158"/>
                  </a:lnTo>
                  <a:lnTo>
                    <a:pt x="11817" y="3158"/>
                  </a:lnTo>
                  <a:lnTo>
                    <a:pt x="11580" y="3158"/>
                  </a:lnTo>
                  <a:lnTo>
                    <a:pt x="11563" y="2588"/>
                  </a:lnTo>
                  <a:cubicBezTo>
                    <a:pt x="11549" y="2090"/>
                    <a:pt x="11531" y="2017"/>
                    <a:pt x="11422" y="2017"/>
                  </a:cubicBezTo>
                  <a:close/>
                  <a:moveTo>
                    <a:pt x="14560" y="2017"/>
                  </a:moveTo>
                  <a:cubicBezTo>
                    <a:pt x="14268" y="2017"/>
                    <a:pt x="14064" y="2311"/>
                    <a:pt x="13957" y="2884"/>
                  </a:cubicBezTo>
                  <a:cubicBezTo>
                    <a:pt x="13909" y="3145"/>
                    <a:pt x="13861" y="3359"/>
                    <a:pt x="13849" y="3359"/>
                  </a:cubicBezTo>
                  <a:cubicBezTo>
                    <a:pt x="13838" y="3359"/>
                    <a:pt x="13786" y="3145"/>
                    <a:pt x="13737" y="2884"/>
                  </a:cubicBezTo>
                  <a:cubicBezTo>
                    <a:pt x="13688" y="2622"/>
                    <a:pt x="13582" y="2325"/>
                    <a:pt x="13500" y="2218"/>
                  </a:cubicBezTo>
                  <a:cubicBezTo>
                    <a:pt x="13198" y="1821"/>
                    <a:pt x="12685" y="2072"/>
                    <a:pt x="12557" y="2683"/>
                  </a:cubicBezTo>
                  <a:cubicBezTo>
                    <a:pt x="12496" y="2972"/>
                    <a:pt x="12491" y="3975"/>
                    <a:pt x="12548" y="4341"/>
                  </a:cubicBezTo>
                  <a:cubicBezTo>
                    <a:pt x="12569" y="4473"/>
                    <a:pt x="12657" y="4693"/>
                    <a:pt x="12744" y="4838"/>
                  </a:cubicBezTo>
                  <a:cubicBezTo>
                    <a:pt x="12845" y="5007"/>
                    <a:pt x="12990" y="5101"/>
                    <a:pt x="13155" y="5102"/>
                  </a:cubicBezTo>
                  <a:cubicBezTo>
                    <a:pt x="13376" y="5102"/>
                    <a:pt x="13436" y="5047"/>
                    <a:pt x="13579" y="4669"/>
                  </a:cubicBezTo>
                  <a:cubicBezTo>
                    <a:pt x="13671" y="4427"/>
                    <a:pt x="13768" y="4105"/>
                    <a:pt x="13799" y="3961"/>
                  </a:cubicBezTo>
                  <a:cubicBezTo>
                    <a:pt x="13853" y="3719"/>
                    <a:pt x="13866" y="3737"/>
                    <a:pt x="13953" y="4204"/>
                  </a:cubicBezTo>
                  <a:cubicBezTo>
                    <a:pt x="14068" y="4819"/>
                    <a:pt x="14267" y="5102"/>
                    <a:pt x="14585" y="5102"/>
                  </a:cubicBezTo>
                  <a:cubicBezTo>
                    <a:pt x="14909" y="5102"/>
                    <a:pt x="15137" y="4607"/>
                    <a:pt x="15179" y="3802"/>
                  </a:cubicBezTo>
                  <a:cubicBezTo>
                    <a:pt x="15238" y="2694"/>
                    <a:pt x="15003" y="2017"/>
                    <a:pt x="14560" y="2017"/>
                  </a:cubicBezTo>
                  <a:close/>
                  <a:moveTo>
                    <a:pt x="14589" y="2429"/>
                  </a:moveTo>
                  <a:cubicBezTo>
                    <a:pt x="14668" y="2448"/>
                    <a:pt x="14749" y="2549"/>
                    <a:pt x="14818" y="2736"/>
                  </a:cubicBezTo>
                  <a:cubicBezTo>
                    <a:pt x="14967" y="3139"/>
                    <a:pt x="14968" y="3880"/>
                    <a:pt x="14822" y="4352"/>
                  </a:cubicBezTo>
                  <a:cubicBezTo>
                    <a:pt x="14591" y="5098"/>
                    <a:pt x="14194" y="4580"/>
                    <a:pt x="14194" y="3538"/>
                  </a:cubicBezTo>
                  <a:cubicBezTo>
                    <a:pt x="14194" y="2926"/>
                    <a:pt x="14339" y="2509"/>
                    <a:pt x="14510" y="2440"/>
                  </a:cubicBezTo>
                  <a:cubicBezTo>
                    <a:pt x="14536" y="2430"/>
                    <a:pt x="14563" y="2423"/>
                    <a:pt x="14589" y="2429"/>
                  </a:cubicBezTo>
                  <a:close/>
                  <a:moveTo>
                    <a:pt x="13172" y="2450"/>
                  </a:moveTo>
                  <a:cubicBezTo>
                    <a:pt x="13443" y="2540"/>
                    <a:pt x="13639" y="3567"/>
                    <a:pt x="13396" y="4352"/>
                  </a:cubicBezTo>
                  <a:cubicBezTo>
                    <a:pt x="13324" y="4586"/>
                    <a:pt x="13239" y="4700"/>
                    <a:pt x="13139" y="4700"/>
                  </a:cubicBezTo>
                  <a:cubicBezTo>
                    <a:pt x="12807" y="4700"/>
                    <a:pt x="12634" y="3324"/>
                    <a:pt x="12889" y="2715"/>
                  </a:cubicBezTo>
                  <a:cubicBezTo>
                    <a:pt x="12982" y="2492"/>
                    <a:pt x="13082" y="2421"/>
                    <a:pt x="13172" y="2450"/>
                  </a:cubicBezTo>
                  <a:close/>
                  <a:moveTo>
                    <a:pt x="4415" y="6612"/>
                  </a:moveTo>
                  <a:cubicBezTo>
                    <a:pt x="4404" y="6606"/>
                    <a:pt x="4390" y="6623"/>
                    <a:pt x="4377" y="6644"/>
                  </a:cubicBezTo>
                  <a:cubicBezTo>
                    <a:pt x="4350" y="6686"/>
                    <a:pt x="4194" y="7362"/>
                    <a:pt x="4028" y="8154"/>
                  </a:cubicBezTo>
                  <a:cubicBezTo>
                    <a:pt x="3144" y="12378"/>
                    <a:pt x="3062" y="12749"/>
                    <a:pt x="3002" y="12749"/>
                  </a:cubicBezTo>
                  <a:cubicBezTo>
                    <a:pt x="2962" y="12749"/>
                    <a:pt x="2485" y="10535"/>
                    <a:pt x="1909" y="7658"/>
                  </a:cubicBezTo>
                  <a:cubicBezTo>
                    <a:pt x="1652" y="6379"/>
                    <a:pt x="1565" y="6345"/>
                    <a:pt x="1514" y="7520"/>
                  </a:cubicBezTo>
                  <a:cubicBezTo>
                    <a:pt x="1493" y="8000"/>
                    <a:pt x="1447" y="8880"/>
                    <a:pt x="1414" y="9485"/>
                  </a:cubicBezTo>
                  <a:cubicBezTo>
                    <a:pt x="1381" y="10090"/>
                    <a:pt x="1348" y="10757"/>
                    <a:pt x="1339" y="10964"/>
                  </a:cubicBezTo>
                  <a:cubicBezTo>
                    <a:pt x="1326" y="11291"/>
                    <a:pt x="1269" y="12207"/>
                    <a:pt x="1123" y="14470"/>
                  </a:cubicBezTo>
                  <a:lnTo>
                    <a:pt x="1086" y="15051"/>
                  </a:lnTo>
                  <a:lnTo>
                    <a:pt x="1293" y="15009"/>
                  </a:lnTo>
                  <a:lnTo>
                    <a:pt x="1497" y="14956"/>
                  </a:lnTo>
                  <a:lnTo>
                    <a:pt x="1510" y="14154"/>
                  </a:lnTo>
                  <a:cubicBezTo>
                    <a:pt x="1531" y="12865"/>
                    <a:pt x="1705" y="9842"/>
                    <a:pt x="1759" y="9802"/>
                  </a:cubicBezTo>
                  <a:cubicBezTo>
                    <a:pt x="1786" y="9782"/>
                    <a:pt x="1955" y="10504"/>
                    <a:pt x="2137" y="11397"/>
                  </a:cubicBezTo>
                  <a:cubicBezTo>
                    <a:pt x="2319" y="12289"/>
                    <a:pt x="2454" y="13013"/>
                    <a:pt x="2436" y="13013"/>
                  </a:cubicBezTo>
                  <a:cubicBezTo>
                    <a:pt x="2419" y="13013"/>
                    <a:pt x="2439" y="13127"/>
                    <a:pt x="2482" y="13256"/>
                  </a:cubicBezTo>
                  <a:cubicBezTo>
                    <a:pt x="2525" y="13385"/>
                    <a:pt x="2628" y="13835"/>
                    <a:pt x="2711" y="14259"/>
                  </a:cubicBezTo>
                  <a:cubicBezTo>
                    <a:pt x="2793" y="14683"/>
                    <a:pt x="2887" y="15030"/>
                    <a:pt x="2918" y="15030"/>
                  </a:cubicBezTo>
                  <a:cubicBezTo>
                    <a:pt x="2950" y="15030"/>
                    <a:pt x="3103" y="14376"/>
                    <a:pt x="3255" y="13583"/>
                  </a:cubicBezTo>
                  <a:cubicBezTo>
                    <a:pt x="3720" y="11167"/>
                    <a:pt x="4066" y="9633"/>
                    <a:pt x="4115" y="9760"/>
                  </a:cubicBezTo>
                  <a:cubicBezTo>
                    <a:pt x="4141" y="9825"/>
                    <a:pt x="4187" y="10508"/>
                    <a:pt x="4219" y="11281"/>
                  </a:cubicBezTo>
                  <a:cubicBezTo>
                    <a:pt x="4251" y="12053"/>
                    <a:pt x="4288" y="12775"/>
                    <a:pt x="4302" y="12886"/>
                  </a:cubicBezTo>
                  <a:cubicBezTo>
                    <a:pt x="4317" y="12997"/>
                    <a:pt x="4335" y="13510"/>
                    <a:pt x="4340" y="14027"/>
                  </a:cubicBezTo>
                  <a:lnTo>
                    <a:pt x="4348" y="14956"/>
                  </a:lnTo>
                  <a:lnTo>
                    <a:pt x="4577" y="15009"/>
                  </a:lnTo>
                  <a:cubicBezTo>
                    <a:pt x="4704" y="15032"/>
                    <a:pt x="4830" y="14995"/>
                    <a:pt x="4851" y="14935"/>
                  </a:cubicBezTo>
                  <a:cubicBezTo>
                    <a:pt x="4873" y="14875"/>
                    <a:pt x="4859" y="14279"/>
                    <a:pt x="4822" y="13615"/>
                  </a:cubicBezTo>
                  <a:cubicBezTo>
                    <a:pt x="4785" y="12951"/>
                    <a:pt x="4730" y="11807"/>
                    <a:pt x="4697" y="11069"/>
                  </a:cubicBezTo>
                  <a:cubicBezTo>
                    <a:pt x="4539" y="7468"/>
                    <a:pt x="4493" y="6651"/>
                    <a:pt x="4415" y="6612"/>
                  </a:cubicBezTo>
                  <a:close/>
                  <a:moveTo>
                    <a:pt x="6322" y="6739"/>
                  </a:moveTo>
                  <a:lnTo>
                    <a:pt x="5138" y="6781"/>
                  </a:lnTo>
                  <a:lnTo>
                    <a:pt x="5138" y="7246"/>
                  </a:lnTo>
                  <a:lnTo>
                    <a:pt x="5138" y="7711"/>
                  </a:lnTo>
                  <a:lnTo>
                    <a:pt x="5404" y="7658"/>
                  </a:lnTo>
                  <a:cubicBezTo>
                    <a:pt x="5549" y="7628"/>
                    <a:pt x="5762" y="7599"/>
                    <a:pt x="5878" y="7594"/>
                  </a:cubicBezTo>
                  <a:lnTo>
                    <a:pt x="6090" y="7584"/>
                  </a:lnTo>
                  <a:lnTo>
                    <a:pt x="6098" y="11207"/>
                  </a:lnTo>
                  <a:cubicBezTo>
                    <a:pt x="6103" y="13198"/>
                    <a:pt x="6108" y="14876"/>
                    <a:pt x="6110" y="14935"/>
                  </a:cubicBezTo>
                  <a:cubicBezTo>
                    <a:pt x="6113" y="14995"/>
                    <a:pt x="6230" y="15021"/>
                    <a:pt x="6368" y="14999"/>
                  </a:cubicBezTo>
                  <a:lnTo>
                    <a:pt x="6617" y="14956"/>
                  </a:lnTo>
                  <a:lnTo>
                    <a:pt x="6617" y="11270"/>
                  </a:lnTo>
                  <a:lnTo>
                    <a:pt x="6617" y="7584"/>
                  </a:lnTo>
                  <a:lnTo>
                    <a:pt x="6829" y="7594"/>
                  </a:lnTo>
                  <a:cubicBezTo>
                    <a:pt x="6946" y="7599"/>
                    <a:pt x="7156" y="7628"/>
                    <a:pt x="7299" y="7658"/>
                  </a:cubicBezTo>
                  <a:cubicBezTo>
                    <a:pt x="7545" y="7709"/>
                    <a:pt x="7563" y="7689"/>
                    <a:pt x="7598" y="7351"/>
                  </a:cubicBezTo>
                  <a:cubicBezTo>
                    <a:pt x="7623" y="7120"/>
                    <a:pt x="7613" y="6947"/>
                    <a:pt x="7569" y="6855"/>
                  </a:cubicBezTo>
                  <a:cubicBezTo>
                    <a:pt x="7525" y="6762"/>
                    <a:pt x="7098" y="6715"/>
                    <a:pt x="6322" y="6739"/>
                  </a:cubicBezTo>
                  <a:close/>
                  <a:moveTo>
                    <a:pt x="22" y="6781"/>
                  </a:moveTo>
                  <a:lnTo>
                    <a:pt x="22" y="10848"/>
                  </a:lnTo>
                  <a:cubicBezTo>
                    <a:pt x="21" y="13085"/>
                    <a:pt x="29" y="14943"/>
                    <a:pt x="42" y="14977"/>
                  </a:cubicBezTo>
                  <a:cubicBezTo>
                    <a:pt x="56" y="15012"/>
                    <a:pt x="171" y="15020"/>
                    <a:pt x="296" y="14999"/>
                  </a:cubicBezTo>
                  <a:lnTo>
                    <a:pt x="520" y="14956"/>
                  </a:lnTo>
                  <a:lnTo>
                    <a:pt x="524" y="10869"/>
                  </a:lnTo>
                  <a:lnTo>
                    <a:pt x="524" y="6781"/>
                  </a:lnTo>
                  <a:lnTo>
                    <a:pt x="275" y="6781"/>
                  </a:lnTo>
                  <a:lnTo>
                    <a:pt x="22" y="6781"/>
                  </a:lnTo>
                  <a:close/>
                  <a:moveTo>
                    <a:pt x="16655" y="6834"/>
                  </a:moveTo>
                  <a:cubicBezTo>
                    <a:pt x="16574" y="6890"/>
                    <a:pt x="16454" y="7464"/>
                    <a:pt x="16247" y="8724"/>
                  </a:cubicBezTo>
                  <a:cubicBezTo>
                    <a:pt x="16181" y="9130"/>
                    <a:pt x="16109" y="9531"/>
                    <a:pt x="16085" y="9612"/>
                  </a:cubicBezTo>
                  <a:cubicBezTo>
                    <a:pt x="16062" y="9692"/>
                    <a:pt x="16058" y="9796"/>
                    <a:pt x="16077" y="9844"/>
                  </a:cubicBezTo>
                  <a:cubicBezTo>
                    <a:pt x="16170" y="10079"/>
                    <a:pt x="16309" y="9908"/>
                    <a:pt x="16339" y="9527"/>
                  </a:cubicBezTo>
                  <a:cubicBezTo>
                    <a:pt x="16406" y="8679"/>
                    <a:pt x="16692" y="8621"/>
                    <a:pt x="16846" y="9422"/>
                  </a:cubicBezTo>
                  <a:cubicBezTo>
                    <a:pt x="16937" y="9897"/>
                    <a:pt x="16953" y="9911"/>
                    <a:pt x="17203" y="9897"/>
                  </a:cubicBezTo>
                  <a:lnTo>
                    <a:pt x="17465" y="9886"/>
                  </a:lnTo>
                  <a:lnTo>
                    <a:pt x="17465" y="9179"/>
                  </a:lnTo>
                  <a:cubicBezTo>
                    <a:pt x="17465" y="8790"/>
                    <a:pt x="17486" y="8436"/>
                    <a:pt x="17511" y="8397"/>
                  </a:cubicBezTo>
                  <a:cubicBezTo>
                    <a:pt x="17535" y="8359"/>
                    <a:pt x="17693" y="8697"/>
                    <a:pt x="17860" y="9136"/>
                  </a:cubicBezTo>
                  <a:cubicBezTo>
                    <a:pt x="18027" y="9576"/>
                    <a:pt x="18198" y="9929"/>
                    <a:pt x="18238" y="9929"/>
                  </a:cubicBezTo>
                  <a:cubicBezTo>
                    <a:pt x="18295" y="9929"/>
                    <a:pt x="18311" y="9633"/>
                    <a:pt x="18317" y="8587"/>
                  </a:cubicBezTo>
                  <a:cubicBezTo>
                    <a:pt x="18322" y="7850"/>
                    <a:pt x="18327" y="7169"/>
                    <a:pt x="18330" y="7077"/>
                  </a:cubicBezTo>
                  <a:cubicBezTo>
                    <a:pt x="18333" y="6985"/>
                    <a:pt x="18280" y="6900"/>
                    <a:pt x="18213" y="6876"/>
                  </a:cubicBezTo>
                  <a:cubicBezTo>
                    <a:pt x="18097" y="6834"/>
                    <a:pt x="18096" y="6851"/>
                    <a:pt x="18130" y="7499"/>
                  </a:cubicBezTo>
                  <a:cubicBezTo>
                    <a:pt x="18194" y="8718"/>
                    <a:pt x="18137" y="8745"/>
                    <a:pt x="17731" y="7721"/>
                  </a:cubicBezTo>
                  <a:cubicBezTo>
                    <a:pt x="17528" y="7208"/>
                    <a:pt x="17344" y="6856"/>
                    <a:pt x="17311" y="6908"/>
                  </a:cubicBezTo>
                  <a:cubicBezTo>
                    <a:pt x="17277" y="6963"/>
                    <a:pt x="17253" y="7448"/>
                    <a:pt x="17253" y="8122"/>
                  </a:cubicBezTo>
                  <a:cubicBezTo>
                    <a:pt x="17253" y="8741"/>
                    <a:pt x="17233" y="9281"/>
                    <a:pt x="17203" y="9327"/>
                  </a:cubicBezTo>
                  <a:cubicBezTo>
                    <a:pt x="17156" y="9401"/>
                    <a:pt x="16849" y="7920"/>
                    <a:pt x="16754" y="7151"/>
                  </a:cubicBezTo>
                  <a:cubicBezTo>
                    <a:pt x="16734" y="6980"/>
                    <a:pt x="16715" y="6868"/>
                    <a:pt x="16688" y="6834"/>
                  </a:cubicBezTo>
                  <a:cubicBezTo>
                    <a:pt x="16678" y="6821"/>
                    <a:pt x="16666" y="6826"/>
                    <a:pt x="16655" y="6834"/>
                  </a:cubicBezTo>
                  <a:close/>
                  <a:moveTo>
                    <a:pt x="10740" y="6844"/>
                  </a:moveTo>
                  <a:cubicBezTo>
                    <a:pt x="10512" y="6786"/>
                    <a:pt x="10171" y="7119"/>
                    <a:pt x="10075" y="7605"/>
                  </a:cubicBezTo>
                  <a:cubicBezTo>
                    <a:pt x="9955" y="8216"/>
                    <a:pt x="9907" y="8331"/>
                    <a:pt x="9843" y="8196"/>
                  </a:cubicBezTo>
                  <a:cubicBezTo>
                    <a:pt x="9810" y="8129"/>
                    <a:pt x="9724" y="8063"/>
                    <a:pt x="9652" y="8038"/>
                  </a:cubicBezTo>
                  <a:cubicBezTo>
                    <a:pt x="9441" y="7964"/>
                    <a:pt x="9474" y="7458"/>
                    <a:pt x="9693" y="7404"/>
                  </a:cubicBezTo>
                  <a:cubicBezTo>
                    <a:pt x="9812" y="7375"/>
                    <a:pt x="9864" y="7297"/>
                    <a:pt x="9863" y="7140"/>
                  </a:cubicBezTo>
                  <a:cubicBezTo>
                    <a:pt x="9863" y="6953"/>
                    <a:pt x="9809" y="6918"/>
                    <a:pt x="9548" y="6918"/>
                  </a:cubicBezTo>
                  <a:lnTo>
                    <a:pt x="9232" y="6918"/>
                  </a:lnTo>
                  <a:lnTo>
                    <a:pt x="9232" y="8418"/>
                  </a:lnTo>
                  <a:lnTo>
                    <a:pt x="9232" y="9929"/>
                  </a:lnTo>
                  <a:lnTo>
                    <a:pt x="9361" y="9929"/>
                  </a:lnTo>
                  <a:cubicBezTo>
                    <a:pt x="9477" y="9929"/>
                    <a:pt x="9492" y="9868"/>
                    <a:pt x="9506" y="9295"/>
                  </a:cubicBezTo>
                  <a:cubicBezTo>
                    <a:pt x="9522" y="8672"/>
                    <a:pt x="9525" y="8657"/>
                    <a:pt x="9722" y="8577"/>
                  </a:cubicBezTo>
                  <a:cubicBezTo>
                    <a:pt x="9914" y="8498"/>
                    <a:pt x="9928" y="8516"/>
                    <a:pt x="10026" y="8999"/>
                  </a:cubicBezTo>
                  <a:cubicBezTo>
                    <a:pt x="10165" y="9694"/>
                    <a:pt x="10314" y="9929"/>
                    <a:pt x="10620" y="9929"/>
                  </a:cubicBezTo>
                  <a:cubicBezTo>
                    <a:pt x="11063" y="9929"/>
                    <a:pt x="11289" y="9392"/>
                    <a:pt x="11289" y="8334"/>
                  </a:cubicBezTo>
                  <a:cubicBezTo>
                    <a:pt x="11289" y="7820"/>
                    <a:pt x="11113" y="7047"/>
                    <a:pt x="11027" y="7182"/>
                  </a:cubicBezTo>
                  <a:cubicBezTo>
                    <a:pt x="11004" y="7219"/>
                    <a:pt x="10955" y="7155"/>
                    <a:pt x="10919" y="7045"/>
                  </a:cubicBezTo>
                  <a:cubicBezTo>
                    <a:pt x="10881" y="6930"/>
                    <a:pt x="10817" y="6864"/>
                    <a:pt x="10740" y="6844"/>
                  </a:cubicBezTo>
                  <a:close/>
                  <a:moveTo>
                    <a:pt x="13276" y="6844"/>
                  </a:moveTo>
                  <a:cubicBezTo>
                    <a:pt x="13209" y="6844"/>
                    <a:pt x="13174" y="6992"/>
                    <a:pt x="13006" y="7985"/>
                  </a:cubicBezTo>
                  <a:cubicBezTo>
                    <a:pt x="12956" y="8280"/>
                    <a:pt x="12858" y="8808"/>
                    <a:pt x="12794" y="9158"/>
                  </a:cubicBezTo>
                  <a:cubicBezTo>
                    <a:pt x="12729" y="9507"/>
                    <a:pt x="12691" y="9827"/>
                    <a:pt x="12706" y="9865"/>
                  </a:cubicBezTo>
                  <a:cubicBezTo>
                    <a:pt x="12792" y="10083"/>
                    <a:pt x="12931" y="9894"/>
                    <a:pt x="12960" y="9527"/>
                  </a:cubicBezTo>
                  <a:cubicBezTo>
                    <a:pt x="13026" y="8681"/>
                    <a:pt x="13314" y="8615"/>
                    <a:pt x="13467" y="9411"/>
                  </a:cubicBezTo>
                  <a:lnTo>
                    <a:pt x="13563" y="9907"/>
                  </a:lnTo>
                  <a:lnTo>
                    <a:pt x="14086" y="9918"/>
                  </a:lnTo>
                  <a:cubicBezTo>
                    <a:pt x="14598" y="9931"/>
                    <a:pt x="14613" y="9918"/>
                    <a:pt x="14793" y="9517"/>
                  </a:cubicBezTo>
                  <a:cubicBezTo>
                    <a:pt x="14959" y="9146"/>
                    <a:pt x="14978" y="9050"/>
                    <a:pt x="14976" y="8429"/>
                  </a:cubicBezTo>
                  <a:cubicBezTo>
                    <a:pt x="14974" y="8050"/>
                    <a:pt x="14940" y="7603"/>
                    <a:pt x="14897" y="7436"/>
                  </a:cubicBezTo>
                  <a:cubicBezTo>
                    <a:pt x="14808" y="7091"/>
                    <a:pt x="14385" y="6791"/>
                    <a:pt x="14086" y="6866"/>
                  </a:cubicBezTo>
                  <a:lnTo>
                    <a:pt x="13903" y="6918"/>
                  </a:lnTo>
                  <a:lnTo>
                    <a:pt x="13887" y="8059"/>
                  </a:lnTo>
                  <a:cubicBezTo>
                    <a:pt x="13878" y="8686"/>
                    <a:pt x="13850" y="9241"/>
                    <a:pt x="13824" y="9305"/>
                  </a:cubicBezTo>
                  <a:cubicBezTo>
                    <a:pt x="13782" y="9412"/>
                    <a:pt x="13470" y="7918"/>
                    <a:pt x="13375" y="7151"/>
                  </a:cubicBezTo>
                  <a:cubicBezTo>
                    <a:pt x="13355" y="6985"/>
                    <a:pt x="13312" y="6844"/>
                    <a:pt x="13276" y="6844"/>
                  </a:cubicBezTo>
                  <a:close/>
                  <a:moveTo>
                    <a:pt x="20703" y="6844"/>
                  </a:moveTo>
                  <a:cubicBezTo>
                    <a:pt x="20494" y="6843"/>
                    <a:pt x="20494" y="7120"/>
                    <a:pt x="20470" y="8323"/>
                  </a:cubicBezTo>
                  <a:cubicBezTo>
                    <a:pt x="20455" y="9097"/>
                    <a:pt x="20452" y="9778"/>
                    <a:pt x="20462" y="9834"/>
                  </a:cubicBezTo>
                  <a:cubicBezTo>
                    <a:pt x="20493" y="10012"/>
                    <a:pt x="21107" y="9939"/>
                    <a:pt x="21260" y="9738"/>
                  </a:cubicBezTo>
                  <a:cubicBezTo>
                    <a:pt x="21468" y="9465"/>
                    <a:pt x="21584" y="8957"/>
                    <a:pt x="21584" y="8313"/>
                  </a:cubicBezTo>
                  <a:cubicBezTo>
                    <a:pt x="21584" y="7513"/>
                    <a:pt x="21378" y="7042"/>
                    <a:pt x="20990" y="6918"/>
                  </a:cubicBezTo>
                  <a:cubicBezTo>
                    <a:pt x="20865" y="6879"/>
                    <a:pt x="20773" y="6845"/>
                    <a:pt x="20703" y="6844"/>
                  </a:cubicBezTo>
                  <a:close/>
                  <a:moveTo>
                    <a:pt x="15167" y="6876"/>
                  </a:moveTo>
                  <a:cubicBezTo>
                    <a:pt x="15005" y="6876"/>
                    <a:pt x="15006" y="6917"/>
                    <a:pt x="15192" y="8091"/>
                  </a:cubicBezTo>
                  <a:cubicBezTo>
                    <a:pt x="15276" y="8624"/>
                    <a:pt x="15373" y="9256"/>
                    <a:pt x="15408" y="9496"/>
                  </a:cubicBezTo>
                  <a:cubicBezTo>
                    <a:pt x="15447" y="9760"/>
                    <a:pt x="15510" y="9929"/>
                    <a:pt x="15566" y="9929"/>
                  </a:cubicBezTo>
                  <a:cubicBezTo>
                    <a:pt x="15621" y="9929"/>
                    <a:pt x="15687" y="9756"/>
                    <a:pt x="15728" y="9496"/>
                  </a:cubicBezTo>
                  <a:cubicBezTo>
                    <a:pt x="15766" y="9256"/>
                    <a:pt x="15875" y="8612"/>
                    <a:pt x="15973" y="8059"/>
                  </a:cubicBezTo>
                  <a:cubicBezTo>
                    <a:pt x="16071" y="7506"/>
                    <a:pt x="16147" y="7019"/>
                    <a:pt x="16144" y="6982"/>
                  </a:cubicBezTo>
                  <a:cubicBezTo>
                    <a:pt x="16140" y="6945"/>
                    <a:pt x="16072" y="6904"/>
                    <a:pt x="15990" y="6887"/>
                  </a:cubicBezTo>
                  <a:cubicBezTo>
                    <a:pt x="15871" y="6862"/>
                    <a:pt x="15843" y="6904"/>
                    <a:pt x="15861" y="7087"/>
                  </a:cubicBezTo>
                  <a:cubicBezTo>
                    <a:pt x="15893" y="7420"/>
                    <a:pt x="15707" y="8661"/>
                    <a:pt x="15624" y="8661"/>
                  </a:cubicBezTo>
                  <a:cubicBezTo>
                    <a:pt x="15586" y="8661"/>
                    <a:pt x="15517" y="8418"/>
                    <a:pt x="15474" y="8122"/>
                  </a:cubicBezTo>
                  <a:cubicBezTo>
                    <a:pt x="15431" y="7827"/>
                    <a:pt x="15374" y="7429"/>
                    <a:pt x="15346" y="7235"/>
                  </a:cubicBezTo>
                  <a:cubicBezTo>
                    <a:pt x="15309" y="6988"/>
                    <a:pt x="15257" y="6876"/>
                    <a:pt x="15167" y="6876"/>
                  </a:cubicBezTo>
                  <a:close/>
                  <a:moveTo>
                    <a:pt x="19049" y="6897"/>
                  </a:moveTo>
                  <a:cubicBezTo>
                    <a:pt x="18983" y="6909"/>
                    <a:pt x="18922" y="6928"/>
                    <a:pt x="18870" y="6971"/>
                  </a:cubicBezTo>
                  <a:cubicBezTo>
                    <a:pt x="18619" y="7181"/>
                    <a:pt x="18467" y="7748"/>
                    <a:pt x="18467" y="8460"/>
                  </a:cubicBezTo>
                  <a:cubicBezTo>
                    <a:pt x="18467" y="8922"/>
                    <a:pt x="18498" y="9101"/>
                    <a:pt x="18646" y="9474"/>
                  </a:cubicBezTo>
                  <a:cubicBezTo>
                    <a:pt x="18805" y="9880"/>
                    <a:pt x="18859" y="9929"/>
                    <a:pt x="19111" y="9929"/>
                  </a:cubicBezTo>
                  <a:cubicBezTo>
                    <a:pt x="19290" y="9929"/>
                    <a:pt x="19439" y="9847"/>
                    <a:pt x="19518" y="9707"/>
                  </a:cubicBezTo>
                  <a:cubicBezTo>
                    <a:pt x="19635" y="9499"/>
                    <a:pt x="19650" y="9499"/>
                    <a:pt x="19710" y="9707"/>
                  </a:cubicBezTo>
                  <a:cubicBezTo>
                    <a:pt x="19779" y="9949"/>
                    <a:pt x="20283" y="10034"/>
                    <a:pt x="20337" y="9812"/>
                  </a:cubicBezTo>
                  <a:cubicBezTo>
                    <a:pt x="20377" y="9647"/>
                    <a:pt x="20262" y="9435"/>
                    <a:pt x="20104" y="9379"/>
                  </a:cubicBezTo>
                  <a:cubicBezTo>
                    <a:pt x="20004" y="9344"/>
                    <a:pt x="19971" y="9254"/>
                    <a:pt x="19971" y="8999"/>
                  </a:cubicBezTo>
                  <a:cubicBezTo>
                    <a:pt x="19971" y="8733"/>
                    <a:pt x="20003" y="8643"/>
                    <a:pt x="20129" y="8587"/>
                  </a:cubicBezTo>
                  <a:cubicBezTo>
                    <a:pt x="20222" y="8547"/>
                    <a:pt x="20287" y="8439"/>
                    <a:pt x="20287" y="8323"/>
                  </a:cubicBezTo>
                  <a:cubicBezTo>
                    <a:pt x="20287" y="8207"/>
                    <a:pt x="20222" y="8100"/>
                    <a:pt x="20129" y="8059"/>
                  </a:cubicBezTo>
                  <a:cubicBezTo>
                    <a:pt x="20016" y="8009"/>
                    <a:pt x="19971" y="7913"/>
                    <a:pt x="19971" y="7721"/>
                  </a:cubicBezTo>
                  <a:cubicBezTo>
                    <a:pt x="19971" y="7518"/>
                    <a:pt x="20011" y="7436"/>
                    <a:pt x="20142" y="7404"/>
                  </a:cubicBezTo>
                  <a:cubicBezTo>
                    <a:pt x="20263" y="7375"/>
                    <a:pt x="20316" y="7304"/>
                    <a:pt x="20316" y="7140"/>
                  </a:cubicBezTo>
                  <a:cubicBezTo>
                    <a:pt x="20316" y="6949"/>
                    <a:pt x="20266" y="6903"/>
                    <a:pt x="20038" y="6908"/>
                  </a:cubicBezTo>
                  <a:cubicBezTo>
                    <a:pt x="19860" y="6911"/>
                    <a:pt x="19740" y="6982"/>
                    <a:pt x="19701" y="7108"/>
                  </a:cubicBezTo>
                  <a:cubicBezTo>
                    <a:pt x="19655" y="7260"/>
                    <a:pt x="19626" y="7272"/>
                    <a:pt x="19568" y="7151"/>
                  </a:cubicBezTo>
                  <a:cubicBezTo>
                    <a:pt x="19478" y="6960"/>
                    <a:pt x="19245" y="6862"/>
                    <a:pt x="19049" y="6897"/>
                  </a:cubicBezTo>
                  <a:close/>
                  <a:moveTo>
                    <a:pt x="11472" y="6918"/>
                  </a:moveTo>
                  <a:lnTo>
                    <a:pt x="11459" y="8249"/>
                  </a:lnTo>
                  <a:cubicBezTo>
                    <a:pt x="11451" y="8982"/>
                    <a:pt x="11457" y="9662"/>
                    <a:pt x="11472" y="9760"/>
                  </a:cubicBezTo>
                  <a:cubicBezTo>
                    <a:pt x="11487" y="9857"/>
                    <a:pt x="11546" y="9929"/>
                    <a:pt x="11605" y="9929"/>
                  </a:cubicBezTo>
                  <a:cubicBezTo>
                    <a:pt x="11688" y="9929"/>
                    <a:pt x="11713" y="9845"/>
                    <a:pt x="11713" y="9538"/>
                  </a:cubicBezTo>
                  <a:cubicBezTo>
                    <a:pt x="11713" y="8959"/>
                    <a:pt x="11787" y="8935"/>
                    <a:pt x="11946" y="9464"/>
                  </a:cubicBezTo>
                  <a:cubicBezTo>
                    <a:pt x="12039" y="9774"/>
                    <a:pt x="12130" y="9929"/>
                    <a:pt x="12216" y="9929"/>
                  </a:cubicBezTo>
                  <a:cubicBezTo>
                    <a:pt x="12384" y="9929"/>
                    <a:pt x="12377" y="9834"/>
                    <a:pt x="12179" y="9147"/>
                  </a:cubicBezTo>
                  <a:lnTo>
                    <a:pt x="12016" y="8577"/>
                  </a:lnTo>
                  <a:lnTo>
                    <a:pt x="12129" y="8270"/>
                  </a:lnTo>
                  <a:cubicBezTo>
                    <a:pt x="12253" y="7934"/>
                    <a:pt x="12276" y="7352"/>
                    <a:pt x="12174" y="7140"/>
                  </a:cubicBezTo>
                  <a:cubicBezTo>
                    <a:pt x="12138" y="7065"/>
                    <a:pt x="11966" y="6986"/>
                    <a:pt x="11792" y="6961"/>
                  </a:cubicBezTo>
                  <a:lnTo>
                    <a:pt x="11472" y="6918"/>
                  </a:lnTo>
                  <a:close/>
                  <a:moveTo>
                    <a:pt x="19589" y="7246"/>
                  </a:moveTo>
                  <a:cubicBezTo>
                    <a:pt x="19638" y="7195"/>
                    <a:pt x="19684" y="7672"/>
                    <a:pt x="19672" y="8334"/>
                  </a:cubicBezTo>
                  <a:cubicBezTo>
                    <a:pt x="19658" y="9121"/>
                    <a:pt x="19648" y="9195"/>
                    <a:pt x="19543" y="9168"/>
                  </a:cubicBezTo>
                  <a:cubicBezTo>
                    <a:pt x="19481" y="9152"/>
                    <a:pt x="19400" y="9229"/>
                    <a:pt x="19365" y="9337"/>
                  </a:cubicBezTo>
                  <a:cubicBezTo>
                    <a:pt x="19281" y="9593"/>
                    <a:pt x="19049" y="9587"/>
                    <a:pt x="18903" y="9327"/>
                  </a:cubicBezTo>
                  <a:cubicBezTo>
                    <a:pt x="18649" y="8875"/>
                    <a:pt x="18716" y="7591"/>
                    <a:pt x="19007" y="7330"/>
                  </a:cubicBezTo>
                  <a:cubicBezTo>
                    <a:pt x="19125" y="7225"/>
                    <a:pt x="19183" y="7250"/>
                    <a:pt x="19311" y="7489"/>
                  </a:cubicBezTo>
                  <a:cubicBezTo>
                    <a:pt x="19503" y="7851"/>
                    <a:pt x="19505" y="7856"/>
                    <a:pt x="19543" y="7489"/>
                  </a:cubicBezTo>
                  <a:cubicBezTo>
                    <a:pt x="19558" y="7341"/>
                    <a:pt x="19573" y="7263"/>
                    <a:pt x="19589" y="7246"/>
                  </a:cubicBezTo>
                  <a:close/>
                  <a:moveTo>
                    <a:pt x="10661" y="7267"/>
                  </a:moveTo>
                  <a:cubicBezTo>
                    <a:pt x="10739" y="7288"/>
                    <a:pt x="10819" y="7393"/>
                    <a:pt x="10894" y="7584"/>
                  </a:cubicBezTo>
                  <a:cubicBezTo>
                    <a:pt x="11058" y="8000"/>
                    <a:pt x="11068" y="8685"/>
                    <a:pt x="10915" y="9179"/>
                  </a:cubicBezTo>
                  <a:cubicBezTo>
                    <a:pt x="10829" y="9458"/>
                    <a:pt x="10766" y="9530"/>
                    <a:pt x="10624" y="9506"/>
                  </a:cubicBezTo>
                  <a:cubicBezTo>
                    <a:pt x="10381" y="9465"/>
                    <a:pt x="10287" y="9170"/>
                    <a:pt x="10287" y="8439"/>
                  </a:cubicBezTo>
                  <a:cubicBezTo>
                    <a:pt x="10287" y="7779"/>
                    <a:pt x="10421" y="7345"/>
                    <a:pt x="10587" y="7277"/>
                  </a:cubicBezTo>
                  <a:cubicBezTo>
                    <a:pt x="10611" y="7267"/>
                    <a:pt x="10636" y="7260"/>
                    <a:pt x="10661" y="7267"/>
                  </a:cubicBezTo>
                  <a:close/>
                  <a:moveTo>
                    <a:pt x="14294" y="7299"/>
                  </a:moveTo>
                  <a:cubicBezTo>
                    <a:pt x="14426" y="7348"/>
                    <a:pt x="14625" y="7578"/>
                    <a:pt x="14668" y="7784"/>
                  </a:cubicBezTo>
                  <a:cubicBezTo>
                    <a:pt x="14771" y="8272"/>
                    <a:pt x="14730" y="8955"/>
                    <a:pt x="14581" y="9253"/>
                  </a:cubicBezTo>
                  <a:cubicBezTo>
                    <a:pt x="14444" y="9525"/>
                    <a:pt x="14243" y="9620"/>
                    <a:pt x="14173" y="9443"/>
                  </a:cubicBezTo>
                  <a:cubicBezTo>
                    <a:pt x="14117" y="9298"/>
                    <a:pt x="14135" y="7412"/>
                    <a:pt x="14194" y="7320"/>
                  </a:cubicBezTo>
                  <a:cubicBezTo>
                    <a:pt x="14215" y="7286"/>
                    <a:pt x="14250" y="7282"/>
                    <a:pt x="14294" y="7299"/>
                  </a:cubicBezTo>
                  <a:close/>
                  <a:moveTo>
                    <a:pt x="20765" y="7320"/>
                  </a:moveTo>
                  <a:lnTo>
                    <a:pt x="20923" y="7341"/>
                  </a:lnTo>
                  <a:cubicBezTo>
                    <a:pt x="21164" y="7384"/>
                    <a:pt x="21337" y="7965"/>
                    <a:pt x="21293" y="8577"/>
                  </a:cubicBezTo>
                  <a:cubicBezTo>
                    <a:pt x="21274" y="8842"/>
                    <a:pt x="21232" y="9130"/>
                    <a:pt x="21197" y="9221"/>
                  </a:cubicBezTo>
                  <a:cubicBezTo>
                    <a:pt x="21163" y="9311"/>
                    <a:pt x="21054" y="9427"/>
                    <a:pt x="20961" y="9474"/>
                  </a:cubicBezTo>
                  <a:cubicBezTo>
                    <a:pt x="20747" y="9583"/>
                    <a:pt x="20728" y="9457"/>
                    <a:pt x="20749" y="8239"/>
                  </a:cubicBezTo>
                  <a:lnTo>
                    <a:pt x="20765" y="7320"/>
                  </a:lnTo>
                  <a:close/>
                  <a:moveTo>
                    <a:pt x="11821" y="7330"/>
                  </a:moveTo>
                  <a:cubicBezTo>
                    <a:pt x="11845" y="7348"/>
                    <a:pt x="11869" y="7388"/>
                    <a:pt x="11900" y="7446"/>
                  </a:cubicBezTo>
                  <a:cubicBezTo>
                    <a:pt x="11978" y="7595"/>
                    <a:pt x="11990" y="7685"/>
                    <a:pt x="11946" y="7869"/>
                  </a:cubicBezTo>
                  <a:cubicBezTo>
                    <a:pt x="11836" y="8325"/>
                    <a:pt x="11713" y="8234"/>
                    <a:pt x="11713" y="7700"/>
                  </a:cubicBezTo>
                  <a:cubicBezTo>
                    <a:pt x="11713" y="7400"/>
                    <a:pt x="11750" y="7276"/>
                    <a:pt x="11821" y="7330"/>
                  </a:cubicBezTo>
                  <a:close/>
                  <a:moveTo>
                    <a:pt x="13176" y="7975"/>
                  </a:moveTo>
                  <a:cubicBezTo>
                    <a:pt x="13191" y="7983"/>
                    <a:pt x="13205" y="8003"/>
                    <a:pt x="13213" y="8038"/>
                  </a:cubicBezTo>
                  <a:cubicBezTo>
                    <a:pt x="13230" y="8108"/>
                    <a:pt x="13220" y="8206"/>
                    <a:pt x="13193" y="8249"/>
                  </a:cubicBezTo>
                  <a:cubicBezTo>
                    <a:pt x="13165" y="8292"/>
                    <a:pt x="13131" y="8266"/>
                    <a:pt x="13114" y="8196"/>
                  </a:cubicBezTo>
                  <a:cubicBezTo>
                    <a:pt x="13097" y="8127"/>
                    <a:pt x="13103" y="8039"/>
                    <a:pt x="13130" y="7996"/>
                  </a:cubicBezTo>
                  <a:cubicBezTo>
                    <a:pt x="13144" y="7974"/>
                    <a:pt x="13161" y="7966"/>
                    <a:pt x="13176" y="7975"/>
                  </a:cubicBezTo>
                  <a:close/>
                  <a:moveTo>
                    <a:pt x="11937" y="11809"/>
                  </a:moveTo>
                  <a:cubicBezTo>
                    <a:pt x="11882" y="11809"/>
                    <a:pt x="11867" y="12024"/>
                    <a:pt x="11875" y="12738"/>
                  </a:cubicBezTo>
                  <a:cubicBezTo>
                    <a:pt x="11888" y="13859"/>
                    <a:pt x="11793" y="14354"/>
                    <a:pt x="11563" y="14354"/>
                  </a:cubicBezTo>
                  <a:cubicBezTo>
                    <a:pt x="11332" y="14354"/>
                    <a:pt x="11289" y="14137"/>
                    <a:pt x="11289" y="12928"/>
                  </a:cubicBezTo>
                  <a:lnTo>
                    <a:pt x="11289" y="11830"/>
                  </a:lnTo>
                  <a:lnTo>
                    <a:pt x="10271" y="11840"/>
                  </a:lnTo>
                  <a:cubicBezTo>
                    <a:pt x="9159" y="11847"/>
                    <a:pt x="9251" y="11777"/>
                    <a:pt x="9223" y="12580"/>
                  </a:cubicBezTo>
                  <a:cubicBezTo>
                    <a:pt x="9208" y="13023"/>
                    <a:pt x="9258" y="13213"/>
                    <a:pt x="9456" y="13446"/>
                  </a:cubicBezTo>
                  <a:cubicBezTo>
                    <a:pt x="9691" y="13722"/>
                    <a:pt x="9753" y="14021"/>
                    <a:pt x="9635" y="14323"/>
                  </a:cubicBezTo>
                  <a:cubicBezTo>
                    <a:pt x="9556" y="14523"/>
                    <a:pt x="9538" y="14519"/>
                    <a:pt x="9394" y="14249"/>
                  </a:cubicBezTo>
                  <a:lnTo>
                    <a:pt x="9236" y="13963"/>
                  </a:lnTo>
                  <a:lnTo>
                    <a:pt x="9203" y="14238"/>
                  </a:lnTo>
                  <a:cubicBezTo>
                    <a:pt x="9165" y="14543"/>
                    <a:pt x="9162" y="14524"/>
                    <a:pt x="9311" y="14734"/>
                  </a:cubicBezTo>
                  <a:cubicBezTo>
                    <a:pt x="9455" y="14939"/>
                    <a:pt x="9579" y="14924"/>
                    <a:pt x="9755" y="14692"/>
                  </a:cubicBezTo>
                  <a:cubicBezTo>
                    <a:pt x="10031" y="14330"/>
                    <a:pt x="10054" y="13529"/>
                    <a:pt x="9801" y="13182"/>
                  </a:cubicBezTo>
                  <a:cubicBezTo>
                    <a:pt x="9524" y="12801"/>
                    <a:pt x="9423" y="12490"/>
                    <a:pt x="9498" y="12263"/>
                  </a:cubicBezTo>
                  <a:cubicBezTo>
                    <a:pt x="9553" y="12093"/>
                    <a:pt x="9578" y="12103"/>
                    <a:pt x="9693" y="12295"/>
                  </a:cubicBezTo>
                  <a:cubicBezTo>
                    <a:pt x="9813" y="12495"/>
                    <a:pt x="9829" y="12488"/>
                    <a:pt x="9872" y="12295"/>
                  </a:cubicBezTo>
                  <a:cubicBezTo>
                    <a:pt x="9906" y="12139"/>
                    <a:pt x="9964" y="12109"/>
                    <a:pt x="10088" y="12168"/>
                  </a:cubicBezTo>
                  <a:cubicBezTo>
                    <a:pt x="10181" y="12212"/>
                    <a:pt x="10280" y="12304"/>
                    <a:pt x="10308" y="12369"/>
                  </a:cubicBezTo>
                  <a:cubicBezTo>
                    <a:pt x="10336" y="12433"/>
                    <a:pt x="10357" y="12999"/>
                    <a:pt x="10350" y="13625"/>
                  </a:cubicBezTo>
                  <a:cubicBezTo>
                    <a:pt x="10337" y="14757"/>
                    <a:pt x="10336" y="14756"/>
                    <a:pt x="10466" y="14756"/>
                  </a:cubicBezTo>
                  <a:cubicBezTo>
                    <a:pt x="10595" y="14756"/>
                    <a:pt x="10601" y="14742"/>
                    <a:pt x="10616" y="13520"/>
                  </a:cubicBezTo>
                  <a:cubicBezTo>
                    <a:pt x="10630" y="12345"/>
                    <a:pt x="10635" y="12277"/>
                    <a:pt x="10745" y="12273"/>
                  </a:cubicBezTo>
                  <a:cubicBezTo>
                    <a:pt x="10808" y="12271"/>
                    <a:pt x="10878" y="12229"/>
                    <a:pt x="10898" y="12178"/>
                  </a:cubicBezTo>
                  <a:cubicBezTo>
                    <a:pt x="10982" y="11966"/>
                    <a:pt x="11023" y="12282"/>
                    <a:pt x="11023" y="13087"/>
                  </a:cubicBezTo>
                  <a:cubicBezTo>
                    <a:pt x="11023" y="14201"/>
                    <a:pt x="11083" y="14559"/>
                    <a:pt x="11293" y="14745"/>
                  </a:cubicBezTo>
                  <a:cubicBezTo>
                    <a:pt x="11553" y="14975"/>
                    <a:pt x="11687" y="14930"/>
                    <a:pt x="11867" y="14544"/>
                  </a:cubicBezTo>
                  <a:cubicBezTo>
                    <a:pt x="12031" y="14194"/>
                    <a:pt x="12033" y="14185"/>
                    <a:pt x="12021" y="13002"/>
                  </a:cubicBezTo>
                  <a:cubicBezTo>
                    <a:pt x="12011" y="12098"/>
                    <a:pt x="11993" y="11809"/>
                    <a:pt x="11937" y="11809"/>
                  </a:cubicBezTo>
                  <a:close/>
                  <a:moveTo>
                    <a:pt x="13658" y="11809"/>
                  </a:moveTo>
                  <a:cubicBezTo>
                    <a:pt x="13576" y="11809"/>
                    <a:pt x="13565" y="11985"/>
                    <a:pt x="13550" y="13235"/>
                  </a:cubicBezTo>
                  <a:cubicBezTo>
                    <a:pt x="13541" y="14016"/>
                    <a:pt x="13542" y="14672"/>
                    <a:pt x="13554" y="14703"/>
                  </a:cubicBezTo>
                  <a:cubicBezTo>
                    <a:pt x="13566" y="14733"/>
                    <a:pt x="13616" y="14756"/>
                    <a:pt x="13662" y="14756"/>
                  </a:cubicBezTo>
                  <a:cubicBezTo>
                    <a:pt x="13735" y="14756"/>
                    <a:pt x="13747" y="14551"/>
                    <a:pt x="13750" y="13287"/>
                  </a:cubicBezTo>
                  <a:cubicBezTo>
                    <a:pt x="13752" y="11966"/>
                    <a:pt x="13741" y="11809"/>
                    <a:pt x="13658" y="11809"/>
                  </a:cubicBezTo>
                  <a:close/>
                  <a:moveTo>
                    <a:pt x="14032" y="11809"/>
                  </a:moveTo>
                  <a:lnTo>
                    <a:pt x="14032" y="13287"/>
                  </a:lnTo>
                  <a:lnTo>
                    <a:pt x="14032" y="14756"/>
                  </a:lnTo>
                  <a:lnTo>
                    <a:pt x="14394" y="14756"/>
                  </a:lnTo>
                  <a:cubicBezTo>
                    <a:pt x="14591" y="14756"/>
                    <a:pt x="14775" y="14695"/>
                    <a:pt x="14805" y="14618"/>
                  </a:cubicBezTo>
                  <a:cubicBezTo>
                    <a:pt x="14843" y="14521"/>
                    <a:pt x="14883" y="14549"/>
                    <a:pt x="14930" y="14692"/>
                  </a:cubicBezTo>
                  <a:cubicBezTo>
                    <a:pt x="15016" y="14955"/>
                    <a:pt x="15215" y="14952"/>
                    <a:pt x="15300" y="14692"/>
                  </a:cubicBezTo>
                  <a:cubicBezTo>
                    <a:pt x="15336" y="14582"/>
                    <a:pt x="15384" y="14527"/>
                    <a:pt x="15408" y="14565"/>
                  </a:cubicBezTo>
                  <a:cubicBezTo>
                    <a:pt x="15469" y="14661"/>
                    <a:pt x="15566" y="14180"/>
                    <a:pt x="15566" y="13773"/>
                  </a:cubicBezTo>
                  <a:cubicBezTo>
                    <a:pt x="15566" y="13456"/>
                    <a:pt x="15472" y="13225"/>
                    <a:pt x="15171" y="12802"/>
                  </a:cubicBezTo>
                  <a:cubicBezTo>
                    <a:pt x="15115" y="12723"/>
                    <a:pt x="15062" y="12593"/>
                    <a:pt x="15050" y="12506"/>
                  </a:cubicBezTo>
                  <a:cubicBezTo>
                    <a:pt x="15019" y="12264"/>
                    <a:pt x="15194" y="12150"/>
                    <a:pt x="15312" y="12337"/>
                  </a:cubicBezTo>
                  <a:cubicBezTo>
                    <a:pt x="15450" y="12556"/>
                    <a:pt x="15561" y="12324"/>
                    <a:pt x="15462" y="12020"/>
                  </a:cubicBezTo>
                  <a:cubicBezTo>
                    <a:pt x="15376" y="11756"/>
                    <a:pt x="15043" y="11749"/>
                    <a:pt x="14897" y="12009"/>
                  </a:cubicBezTo>
                  <a:cubicBezTo>
                    <a:pt x="14798" y="12185"/>
                    <a:pt x="14775" y="12185"/>
                    <a:pt x="14718" y="12009"/>
                  </a:cubicBezTo>
                  <a:cubicBezTo>
                    <a:pt x="14674" y="11875"/>
                    <a:pt x="14554" y="11809"/>
                    <a:pt x="14344" y="11809"/>
                  </a:cubicBezTo>
                  <a:lnTo>
                    <a:pt x="14032" y="11809"/>
                  </a:lnTo>
                  <a:close/>
                  <a:moveTo>
                    <a:pt x="12810" y="11830"/>
                  </a:moveTo>
                  <a:cubicBezTo>
                    <a:pt x="12729" y="11824"/>
                    <a:pt x="12637" y="11829"/>
                    <a:pt x="12557" y="11840"/>
                  </a:cubicBezTo>
                  <a:lnTo>
                    <a:pt x="12266" y="11872"/>
                  </a:lnTo>
                  <a:lnTo>
                    <a:pt x="12249" y="13203"/>
                  </a:lnTo>
                  <a:cubicBezTo>
                    <a:pt x="12241" y="13935"/>
                    <a:pt x="12245" y="14601"/>
                    <a:pt x="12257" y="14682"/>
                  </a:cubicBezTo>
                  <a:cubicBezTo>
                    <a:pt x="12288" y="14885"/>
                    <a:pt x="12971" y="14734"/>
                    <a:pt x="13118" y="14492"/>
                  </a:cubicBezTo>
                  <a:cubicBezTo>
                    <a:pt x="13475" y="13902"/>
                    <a:pt x="13396" y="12058"/>
                    <a:pt x="13006" y="11872"/>
                  </a:cubicBezTo>
                  <a:cubicBezTo>
                    <a:pt x="12961" y="11851"/>
                    <a:pt x="12892" y="11836"/>
                    <a:pt x="12810" y="11830"/>
                  </a:cubicBezTo>
                  <a:close/>
                  <a:moveTo>
                    <a:pt x="14693" y="12147"/>
                  </a:moveTo>
                  <a:cubicBezTo>
                    <a:pt x="14812" y="12138"/>
                    <a:pt x="14826" y="12263"/>
                    <a:pt x="14826" y="12685"/>
                  </a:cubicBezTo>
                  <a:cubicBezTo>
                    <a:pt x="14826" y="13102"/>
                    <a:pt x="14849" y="13180"/>
                    <a:pt x="15088" y="13488"/>
                  </a:cubicBezTo>
                  <a:cubicBezTo>
                    <a:pt x="15368" y="13849"/>
                    <a:pt x="15418" y="14120"/>
                    <a:pt x="15246" y="14354"/>
                  </a:cubicBezTo>
                  <a:cubicBezTo>
                    <a:pt x="15130" y="14512"/>
                    <a:pt x="14957" y="14357"/>
                    <a:pt x="14917" y="14058"/>
                  </a:cubicBezTo>
                  <a:cubicBezTo>
                    <a:pt x="14904" y="13953"/>
                    <a:pt x="14874" y="13997"/>
                    <a:pt x="14834" y="14185"/>
                  </a:cubicBezTo>
                  <a:cubicBezTo>
                    <a:pt x="14799" y="14351"/>
                    <a:pt x="14751" y="14480"/>
                    <a:pt x="14730" y="14470"/>
                  </a:cubicBezTo>
                  <a:cubicBezTo>
                    <a:pt x="14710" y="14461"/>
                    <a:pt x="14612" y="14421"/>
                    <a:pt x="14510" y="14375"/>
                  </a:cubicBezTo>
                  <a:cubicBezTo>
                    <a:pt x="14347" y="14302"/>
                    <a:pt x="14323" y="14244"/>
                    <a:pt x="14323" y="13889"/>
                  </a:cubicBezTo>
                  <a:cubicBezTo>
                    <a:pt x="14323" y="13532"/>
                    <a:pt x="14342" y="13484"/>
                    <a:pt x="14498" y="13446"/>
                  </a:cubicBezTo>
                  <a:cubicBezTo>
                    <a:pt x="14730" y="13389"/>
                    <a:pt x="14715" y="12957"/>
                    <a:pt x="14481" y="12949"/>
                  </a:cubicBezTo>
                  <a:cubicBezTo>
                    <a:pt x="14348" y="12945"/>
                    <a:pt x="14323" y="12901"/>
                    <a:pt x="14323" y="12622"/>
                  </a:cubicBezTo>
                  <a:cubicBezTo>
                    <a:pt x="14323" y="12338"/>
                    <a:pt x="14355" y="12264"/>
                    <a:pt x="14535" y="12189"/>
                  </a:cubicBezTo>
                  <a:cubicBezTo>
                    <a:pt x="14602" y="12161"/>
                    <a:pt x="14653" y="12150"/>
                    <a:pt x="14693" y="12147"/>
                  </a:cubicBezTo>
                  <a:close/>
                  <a:moveTo>
                    <a:pt x="12681" y="12231"/>
                  </a:moveTo>
                  <a:cubicBezTo>
                    <a:pt x="13033" y="12129"/>
                    <a:pt x="13233" y="13427"/>
                    <a:pt x="12964" y="14069"/>
                  </a:cubicBezTo>
                  <a:cubicBezTo>
                    <a:pt x="12828" y="14394"/>
                    <a:pt x="12566" y="14455"/>
                    <a:pt x="12523" y="14175"/>
                  </a:cubicBezTo>
                  <a:cubicBezTo>
                    <a:pt x="12508" y="14075"/>
                    <a:pt x="12506" y="13611"/>
                    <a:pt x="12515" y="13140"/>
                  </a:cubicBezTo>
                  <a:cubicBezTo>
                    <a:pt x="12531" y="12307"/>
                    <a:pt x="12535" y="12274"/>
                    <a:pt x="12681" y="12231"/>
                  </a:cubicBezTo>
                  <a:close/>
                  <a:moveTo>
                    <a:pt x="9369" y="16636"/>
                  </a:moveTo>
                  <a:cubicBezTo>
                    <a:pt x="9251" y="16636"/>
                    <a:pt x="9253" y="16664"/>
                    <a:pt x="9253" y="18178"/>
                  </a:cubicBezTo>
                  <a:lnTo>
                    <a:pt x="9253" y="19720"/>
                  </a:lnTo>
                  <a:lnTo>
                    <a:pt x="9581" y="19720"/>
                  </a:lnTo>
                  <a:cubicBezTo>
                    <a:pt x="9875" y="19720"/>
                    <a:pt x="9918" y="19696"/>
                    <a:pt x="9918" y="19466"/>
                  </a:cubicBezTo>
                  <a:cubicBezTo>
                    <a:pt x="9918" y="19263"/>
                    <a:pt x="9873" y="19193"/>
                    <a:pt x="9718" y="19160"/>
                  </a:cubicBezTo>
                  <a:lnTo>
                    <a:pt x="9523" y="19118"/>
                  </a:lnTo>
                  <a:lnTo>
                    <a:pt x="9506" y="17882"/>
                  </a:lnTo>
                  <a:cubicBezTo>
                    <a:pt x="9492" y="16693"/>
                    <a:pt x="9484" y="16636"/>
                    <a:pt x="9369" y="16636"/>
                  </a:cubicBezTo>
                  <a:close/>
                  <a:moveTo>
                    <a:pt x="10977" y="16636"/>
                  </a:moveTo>
                  <a:cubicBezTo>
                    <a:pt x="10874" y="16636"/>
                    <a:pt x="10865" y="16713"/>
                    <a:pt x="10865" y="17713"/>
                  </a:cubicBezTo>
                  <a:cubicBezTo>
                    <a:pt x="10865" y="18607"/>
                    <a:pt x="10849" y="18831"/>
                    <a:pt x="10761" y="19054"/>
                  </a:cubicBezTo>
                  <a:cubicBezTo>
                    <a:pt x="10631" y="19384"/>
                    <a:pt x="10543" y="19391"/>
                    <a:pt x="10400" y="19086"/>
                  </a:cubicBezTo>
                  <a:cubicBezTo>
                    <a:pt x="10307" y="18890"/>
                    <a:pt x="10287" y="18674"/>
                    <a:pt x="10275" y="17776"/>
                  </a:cubicBezTo>
                  <a:cubicBezTo>
                    <a:pt x="10262" y="16768"/>
                    <a:pt x="10253" y="16698"/>
                    <a:pt x="10138" y="16657"/>
                  </a:cubicBezTo>
                  <a:cubicBezTo>
                    <a:pt x="10016" y="16613"/>
                    <a:pt x="10013" y="16621"/>
                    <a:pt x="10046" y="17734"/>
                  </a:cubicBezTo>
                  <a:cubicBezTo>
                    <a:pt x="10092" y="19254"/>
                    <a:pt x="10108" y="19393"/>
                    <a:pt x="10246" y="19561"/>
                  </a:cubicBezTo>
                  <a:cubicBezTo>
                    <a:pt x="10460" y="19823"/>
                    <a:pt x="10741" y="19755"/>
                    <a:pt x="10903" y="19403"/>
                  </a:cubicBezTo>
                  <a:cubicBezTo>
                    <a:pt x="11041" y="19100"/>
                    <a:pt x="11052" y="19003"/>
                    <a:pt x="11069" y="17861"/>
                  </a:cubicBezTo>
                  <a:cubicBezTo>
                    <a:pt x="11086" y="16697"/>
                    <a:pt x="11083" y="16636"/>
                    <a:pt x="10977" y="16636"/>
                  </a:cubicBezTo>
                  <a:close/>
                  <a:moveTo>
                    <a:pt x="11904" y="16636"/>
                  </a:moveTo>
                  <a:cubicBezTo>
                    <a:pt x="11457" y="16632"/>
                    <a:pt x="11235" y="17177"/>
                    <a:pt x="11235" y="18273"/>
                  </a:cubicBezTo>
                  <a:cubicBezTo>
                    <a:pt x="11235" y="18727"/>
                    <a:pt x="11270" y="18891"/>
                    <a:pt x="11426" y="19266"/>
                  </a:cubicBezTo>
                  <a:cubicBezTo>
                    <a:pt x="11574" y="19619"/>
                    <a:pt x="11657" y="19720"/>
                    <a:pt x="11817" y="19720"/>
                  </a:cubicBezTo>
                  <a:cubicBezTo>
                    <a:pt x="12080" y="19720"/>
                    <a:pt x="12291" y="19476"/>
                    <a:pt x="12291" y="19171"/>
                  </a:cubicBezTo>
                  <a:cubicBezTo>
                    <a:pt x="12291" y="19059"/>
                    <a:pt x="12302" y="18990"/>
                    <a:pt x="12316" y="18938"/>
                  </a:cubicBezTo>
                  <a:cubicBezTo>
                    <a:pt x="12310" y="18941"/>
                    <a:pt x="12305" y="18952"/>
                    <a:pt x="12299" y="18949"/>
                  </a:cubicBezTo>
                  <a:cubicBezTo>
                    <a:pt x="12259" y="18928"/>
                    <a:pt x="12172" y="19004"/>
                    <a:pt x="12104" y="19118"/>
                  </a:cubicBezTo>
                  <a:cubicBezTo>
                    <a:pt x="11828" y="19576"/>
                    <a:pt x="11555" y="19179"/>
                    <a:pt x="11514" y="18262"/>
                  </a:cubicBezTo>
                  <a:cubicBezTo>
                    <a:pt x="11492" y="17794"/>
                    <a:pt x="11511" y="17630"/>
                    <a:pt x="11609" y="17364"/>
                  </a:cubicBezTo>
                  <a:cubicBezTo>
                    <a:pt x="11748" y="16989"/>
                    <a:pt x="12029" y="16930"/>
                    <a:pt x="12133" y="17248"/>
                  </a:cubicBezTo>
                  <a:cubicBezTo>
                    <a:pt x="12169" y="17360"/>
                    <a:pt x="12240" y="17426"/>
                    <a:pt x="12287" y="17407"/>
                  </a:cubicBezTo>
                  <a:cubicBezTo>
                    <a:pt x="12304" y="17399"/>
                    <a:pt x="12317" y="17409"/>
                    <a:pt x="12328" y="17428"/>
                  </a:cubicBezTo>
                  <a:cubicBezTo>
                    <a:pt x="12322" y="17386"/>
                    <a:pt x="12320" y="17386"/>
                    <a:pt x="12312" y="17312"/>
                  </a:cubicBezTo>
                  <a:cubicBezTo>
                    <a:pt x="12291" y="17127"/>
                    <a:pt x="12279" y="16950"/>
                    <a:pt x="12287" y="16921"/>
                  </a:cubicBezTo>
                  <a:cubicBezTo>
                    <a:pt x="12324" y="16782"/>
                    <a:pt x="12134" y="16638"/>
                    <a:pt x="11904" y="16636"/>
                  </a:cubicBezTo>
                  <a:close/>
                  <a:moveTo>
                    <a:pt x="13039" y="16636"/>
                  </a:moveTo>
                  <a:cubicBezTo>
                    <a:pt x="12786" y="16637"/>
                    <a:pt x="12569" y="16903"/>
                    <a:pt x="12424" y="17386"/>
                  </a:cubicBezTo>
                  <a:cubicBezTo>
                    <a:pt x="12389" y="17502"/>
                    <a:pt x="12372" y="17555"/>
                    <a:pt x="12357" y="17555"/>
                  </a:cubicBezTo>
                  <a:cubicBezTo>
                    <a:pt x="12369" y="17669"/>
                    <a:pt x="12370" y="17856"/>
                    <a:pt x="12370" y="18178"/>
                  </a:cubicBezTo>
                  <a:cubicBezTo>
                    <a:pt x="12370" y="18576"/>
                    <a:pt x="12361" y="18780"/>
                    <a:pt x="12341" y="18875"/>
                  </a:cubicBezTo>
                  <a:cubicBezTo>
                    <a:pt x="12377" y="18843"/>
                    <a:pt x="12429" y="18912"/>
                    <a:pt x="12486" y="19097"/>
                  </a:cubicBezTo>
                  <a:cubicBezTo>
                    <a:pt x="12540" y="19270"/>
                    <a:pt x="12635" y="19476"/>
                    <a:pt x="12698" y="19561"/>
                  </a:cubicBezTo>
                  <a:cubicBezTo>
                    <a:pt x="12839" y="19753"/>
                    <a:pt x="13163" y="19775"/>
                    <a:pt x="13297" y="19593"/>
                  </a:cubicBezTo>
                  <a:cubicBezTo>
                    <a:pt x="13363" y="19503"/>
                    <a:pt x="13404" y="19503"/>
                    <a:pt x="13425" y="19593"/>
                  </a:cubicBezTo>
                  <a:cubicBezTo>
                    <a:pt x="13493" y="19873"/>
                    <a:pt x="13612" y="19699"/>
                    <a:pt x="13716" y="19181"/>
                  </a:cubicBezTo>
                  <a:cubicBezTo>
                    <a:pt x="13806" y="18732"/>
                    <a:pt x="13852" y="18653"/>
                    <a:pt x="13986" y="18653"/>
                  </a:cubicBezTo>
                  <a:cubicBezTo>
                    <a:pt x="14124" y="18653"/>
                    <a:pt x="14160" y="18723"/>
                    <a:pt x="14236" y="19181"/>
                  </a:cubicBezTo>
                  <a:cubicBezTo>
                    <a:pt x="14302" y="19579"/>
                    <a:pt x="14355" y="19719"/>
                    <a:pt x="14444" y="19720"/>
                  </a:cubicBezTo>
                  <a:cubicBezTo>
                    <a:pt x="14561" y="19721"/>
                    <a:pt x="14610" y="19352"/>
                    <a:pt x="14523" y="19128"/>
                  </a:cubicBezTo>
                  <a:cubicBezTo>
                    <a:pt x="14501" y="19074"/>
                    <a:pt x="14399" y="18512"/>
                    <a:pt x="14294" y="17871"/>
                  </a:cubicBezTo>
                  <a:cubicBezTo>
                    <a:pt x="14189" y="17231"/>
                    <a:pt x="14070" y="16688"/>
                    <a:pt x="14028" y="16667"/>
                  </a:cubicBezTo>
                  <a:cubicBezTo>
                    <a:pt x="13978" y="16642"/>
                    <a:pt x="13899" y="16925"/>
                    <a:pt x="13804" y="17481"/>
                  </a:cubicBezTo>
                  <a:cubicBezTo>
                    <a:pt x="13585" y="18754"/>
                    <a:pt x="13530" y="18988"/>
                    <a:pt x="13459" y="18949"/>
                  </a:cubicBezTo>
                  <a:cubicBezTo>
                    <a:pt x="13423" y="18929"/>
                    <a:pt x="13343" y="19006"/>
                    <a:pt x="13280" y="19118"/>
                  </a:cubicBezTo>
                  <a:cubicBezTo>
                    <a:pt x="13026" y="19569"/>
                    <a:pt x="12734" y="19190"/>
                    <a:pt x="12681" y="18347"/>
                  </a:cubicBezTo>
                  <a:cubicBezTo>
                    <a:pt x="12622" y="17409"/>
                    <a:pt x="12963" y="16741"/>
                    <a:pt x="13255" y="17227"/>
                  </a:cubicBezTo>
                  <a:cubicBezTo>
                    <a:pt x="13391" y="17454"/>
                    <a:pt x="13454" y="17403"/>
                    <a:pt x="13454" y="17037"/>
                  </a:cubicBezTo>
                  <a:cubicBezTo>
                    <a:pt x="13454" y="16742"/>
                    <a:pt x="13348" y="16635"/>
                    <a:pt x="13039" y="1663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488" name="NEWS AND MISINFORMATION"/>
          <p:cNvSpPr txBox="1"/>
          <p:nvPr/>
        </p:nvSpPr>
        <p:spPr>
          <a:xfrm>
            <a:off x="5810274" y="554187"/>
            <a:ext cx="671825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NEWS AND MISINFORMATION</a:t>
            </a:r>
          </a:p>
        </p:txBody>
      </p:sp>
      <p:pic>
        <p:nvPicPr>
          <p:cNvPr id="489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6900" y="1428750"/>
            <a:ext cx="8407400" cy="3670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5550" y="2590800"/>
            <a:ext cx="9328447" cy="2814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67744" y="3199322"/>
            <a:ext cx="8242770" cy="5672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89250" y="4343400"/>
            <a:ext cx="10147300" cy="604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0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1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5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0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0" grpId="2"/>
      <p:bldP build="whole" bldLvl="1" animBg="1" rev="0" advAuto="0" spid="489" grpId="1"/>
      <p:bldP build="whole" bldLvl="1" animBg="1" rev="0" advAuto="0" spid="491" grpId="3"/>
      <p:bldP build="whole" bldLvl="1" animBg="1" rev="0" advAuto="0" spid="492" grpId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97" name="Gruppo"/>
          <p:cNvGrpSpPr/>
          <p:nvPr/>
        </p:nvGrpSpPr>
        <p:grpSpPr>
          <a:xfrm>
            <a:off x="458633" y="452727"/>
            <a:ext cx="12115093" cy="828478"/>
            <a:chOff x="-20420" y="72267"/>
            <a:chExt cx="12115092" cy="828476"/>
          </a:xfrm>
        </p:grpSpPr>
        <p:pic>
          <p:nvPicPr>
            <p:cNvPr id="495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12572" y="72267"/>
              <a:ext cx="9182101" cy="774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6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75" t="3420" r="1866" b="4022"/>
            <a:stretch>
              <a:fillRect/>
            </a:stretch>
          </p:blipFill>
          <p:spPr>
            <a:xfrm>
              <a:off x="-20421" y="89134"/>
              <a:ext cx="2061045" cy="8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8384" y="0"/>
                  </a:moveTo>
                  <a:lnTo>
                    <a:pt x="4203" y="42"/>
                  </a:lnTo>
                  <a:cubicBezTo>
                    <a:pt x="59" y="76"/>
                    <a:pt x="17" y="72"/>
                    <a:pt x="17" y="338"/>
                  </a:cubicBezTo>
                  <a:cubicBezTo>
                    <a:pt x="17" y="603"/>
                    <a:pt x="62" y="610"/>
                    <a:pt x="4082" y="676"/>
                  </a:cubicBezTo>
                  <a:lnTo>
                    <a:pt x="8147" y="739"/>
                  </a:lnTo>
                  <a:lnTo>
                    <a:pt x="8147" y="10869"/>
                  </a:lnTo>
                  <a:lnTo>
                    <a:pt x="8147" y="20998"/>
                  </a:lnTo>
                  <a:lnTo>
                    <a:pt x="4086" y="21061"/>
                  </a:lnTo>
                  <a:cubicBezTo>
                    <a:pt x="270" y="21124"/>
                    <a:pt x="18" y="21147"/>
                    <a:pt x="1" y="21368"/>
                  </a:cubicBezTo>
                  <a:cubicBezTo>
                    <a:pt x="-16" y="21590"/>
                    <a:pt x="214" y="21600"/>
                    <a:pt x="4186" y="21600"/>
                  </a:cubicBezTo>
                  <a:lnTo>
                    <a:pt x="8384" y="21600"/>
                  </a:lnTo>
                  <a:lnTo>
                    <a:pt x="8384" y="10805"/>
                  </a:lnTo>
                  <a:lnTo>
                    <a:pt x="8384" y="0"/>
                  </a:lnTo>
                  <a:close/>
                  <a:moveTo>
                    <a:pt x="15354" y="1996"/>
                  </a:moveTo>
                  <a:lnTo>
                    <a:pt x="15354" y="3464"/>
                  </a:lnTo>
                  <a:cubicBezTo>
                    <a:pt x="15354" y="4268"/>
                    <a:pt x="15371" y="4965"/>
                    <a:pt x="15391" y="5017"/>
                  </a:cubicBezTo>
                  <a:cubicBezTo>
                    <a:pt x="15412" y="5069"/>
                    <a:pt x="15573" y="5102"/>
                    <a:pt x="15749" y="5080"/>
                  </a:cubicBezTo>
                  <a:cubicBezTo>
                    <a:pt x="15990" y="5051"/>
                    <a:pt x="16065" y="4990"/>
                    <a:pt x="16065" y="4838"/>
                  </a:cubicBezTo>
                  <a:cubicBezTo>
                    <a:pt x="16065" y="4692"/>
                    <a:pt x="16005" y="4637"/>
                    <a:pt x="15853" y="4637"/>
                  </a:cubicBezTo>
                  <a:lnTo>
                    <a:pt x="15645" y="4637"/>
                  </a:lnTo>
                  <a:lnTo>
                    <a:pt x="15645" y="3359"/>
                  </a:lnTo>
                  <a:lnTo>
                    <a:pt x="15645" y="2081"/>
                  </a:lnTo>
                  <a:lnTo>
                    <a:pt x="15499" y="2039"/>
                  </a:lnTo>
                  <a:lnTo>
                    <a:pt x="15354" y="1996"/>
                  </a:lnTo>
                  <a:close/>
                  <a:moveTo>
                    <a:pt x="9593" y="2017"/>
                  </a:moveTo>
                  <a:cubicBezTo>
                    <a:pt x="9347" y="2015"/>
                    <a:pt x="9217" y="2374"/>
                    <a:pt x="9240" y="2979"/>
                  </a:cubicBezTo>
                  <a:cubicBezTo>
                    <a:pt x="9254" y="3347"/>
                    <a:pt x="9295" y="3479"/>
                    <a:pt x="9469" y="3707"/>
                  </a:cubicBezTo>
                  <a:cubicBezTo>
                    <a:pt x="9627" y="3915"/>
                    <a:pt x="9681" y="4067"/>
                    <a:pt x="9681" y="4309"/>
                  </a:cubicBezTo>
                  <a:cubicBezTo>
                    <a:pt x="9681" y="4714"/>
                    <a:pt x="9526" y="4814"/>
                    <a:pt x="9390" y="4500"/>
                  </a:cubicBezTo>
                  <a:cubicBezTo>
                    <a:pt x="9231" y="4136"/>
                    <a:pt x="9089" y="4559"/>
                    <a:pt x="9240" y="4943"/>
                  </a:cubicBezTo>
                  <a:cubicBezTo>
                    <a:pt x="9307" y="5113"/>
                    <a:pt x="9552" y="5155"/>
                    <a:pt x="9739" y="5028"/>
                  </a:cubicBezTo>
                  <a:cubicBezTo>
                    <a:pt x="9800" y="4986"/>
                    <a:pt x="9886" y="4744"/>
                    <a:pt x="9934" y="4489"/>
                  </a:cubicBezTo>
                  <a:lnTo>
                    <a:pt x="10021" y="4014"/>
                  </a:lnTo>
                  <a:lnTo>
                    <a:pt x="10225" y="4563"/>
                  </a:lnTo>
                  <a:cubicBezTo>
                    <a:pt x="10406" y="5047"/>
                    <a:pt x="10456" y="5102"/>
                    <a:pt x="10678" y="5102"/>
                  </a:cubicBezTo>
                  <a:cubicBezTo>
                    <a:pt x="10977" y="5102"/>
                    <a:pt x="11131" y="4920"/>
                    <a:pt x="11131" y="4563"/>
                  </a:cubicBezTo>
                  <a:cubicBezTo>
                    <a:pt x="11131" y="4251"/>
                    <a:pt x="11087" y="4232"/>
                    <a:pt x="10948" y="4500"/>
                  </a:cubicBezTo>
                  <a:cubicBezTo>
                    <a:pt x="10785" y="4813"/>
                    <a:pt x="10625" y="4744"/>
                    <a:pt x="10470" y="4278"/>
                  </a:cubicBezTo>
                  <a:cubicBezTo>
                    <a:pt x="10356" y="3934"/>
                    <a:pt x="10335" y="3749"/>
                    <a:pt x="10358" y="3380"/>
                  </a:cubicBezTo>
                  <a:cubicBezTo>
                    <a:pt x="10413" y="2516"/>
                    <a:pt x="10702" y="2146"/>
                    <a:pt x="10948" y="2619"/>
                  </a:cubicBezTo>
                  <a:cubicBezTo>
                    <a:pt x="11085" y="2882"/>
                    <a:pt x="11115" y="2875"/>
                    <a:pt x="11148" y="2556"/>
                  </a:cubicBezTo>
                  <a:cubicBezTo>
                    <a:pt x="11166" y="2380"/>
                    <a:pt x="11141" y="2241"/>
                    <a:pt x="11077" y="2155"/>
                  </a:cubicBezTo>
                  <a:cubicBezTo>
                    <a:pt x="10947" y="1978"/>
                    <a:pt x="10532" y="1984"/>
                    <a:pt x="10375" y="2165"/>
                  </a:cubicBezTo>
                  <a:cubicBezTo>
                    <a:pt x="10220" y="2344"/>
                    <a:pt x="10075" y="2944"/>
                    <a:pt x="10075" y="3401"/>
                  </a:cubicBezTo>
                  <a:cubicBezTo>
                    <a:pt x="10075" y="3801"/>
                    <a:pt x="9984" y="4009"/>
                    <a:pt x="9938" y="3707"/>
                  </a:cubicBezTo>
                  <a:cubicBezTo>
                    <a:pt x="9921" y="3592"/>
                    <a:pt x="9800" y="3375"/>
                    <a:pt x="9672" y="3232"/>
                  </a:cubicBezTo>
                  <a:cubicBezTo>
                    <a:pt x="9437" y="2967"/>
                    <a:pt x="9368" y="2612"/>
                    <a:pt x="9523" y="2461"/>
                  </a:cubicBezTo>
                  <a:cubicBezTo>
                    <a:pt x="9568" y="2417"/>
                    <a:pt x="9663" y="2452"/>
                    <a:pt x="9735" y="2535"/>
                  </a:cubicBezTo>
                  <a:cubicBezTo>
                    <a:pt x="9842" y="2659"/>
                    <a:pt x="9874" y="2647"/>
                    <a:pt x="9901" y="2472"/>
                  </a:cubicBezTo>
                  <a:cubicBezTo>
                    <a:pt x="9943" y="2190"/>
                    <a:pt x="9827" y="2020"/>
                    <a:pt x="9593" y="2017"/>
                  </a:cubicBezTo>
                  <a:close/>
                  <a:moveTo>
                    <a:pt x="11422" y="2017"/>
                  </a:moveTo>
                  <a:cubicBezTo>
                    <a:pt x="11354" y="2017"/>
                    <a:pt x="11290" y="2083"/>
                    <a:pt x="11281" y="2155"/>
                  </a:cubicBezTo>
                  <a:cubicBezTo>
                    <a:pt x="11271" y="2227"/>
                    <a:pt x="11272" y="2916"/>
                    <a:pt x="11281" y="3697"/>
                  </a:cubicBezTo>
                  <a:cubicBezTo>
                    <a:pt x="11297" y="5069"/>
                    <a:pt x="11298" y="5121"/>
                    <a:pt x="11410" y="5080"/>
                  </a:cubicBezTo>
                  <a:cubicBezTo>
                    <a:pt x="11504" y="5046"/>
                    <a:pt x="11534" y="4929"/>
                    <a:pt x="11555" y="4436"/>
                  </a:cubicBezTo>
                  <a:lnTo>
                    <a:pt x="11580" y="3824"/>
                  </a:lnTo>
                  <a:lnTo>
                    <a:pt x="11817" y="3824"/>
                  </a:lnTo>
                  <a:lnTo>
                    <a:pt x="12054" y="3824"/>
                  </a:lnTo>
                  <a:lnTo>
                    <a:pt x="12058" y="4436"/>
                  </a:lnTo>
                  <a:cubicBezTo>
                    <a:pt x="12061" y="4939"/>
                    <a:pt x="12077" y="5038"/>
                    <a:pt x="12162" y="5038"/>
                  </a:cubicBezTo>
                  <a:cubicBezTo>
                    <a:pt x="12255" y="5038"/>
                    <a:pt x="12265" y="4914"/>
                    <a:pt x="12278" y="3528"/>
                  </a:cubicBezTo>
                  <a:cubicBezTo>
                    <a:pt x="12292" y="2102"/>
                    <a:pt x="12290" y="2017"/>
                    <a:pt x="12191" y="2017"/>
                  </a:cubicBezTo>
                  <a:cubicBezTo>
                    <a:pt x="12106" y="2017"/>
                    <a:pt x="12084" y="2123"/>
                    <a:pt x="12070" y="2588"/>
                  </a:cubicBezTo>
                  <a:lnTo>
                    <a:pt x="12054" y="3158"/>
                  </a:lnTo>
                  <a:lnTo>
                    <a:pt x="11817" y="3158"/>
                  </a:lnTo>
                  <a:lnTo>
                    <a:pt x="11580" y="3158"/>
                  </a:lnTo>
                  <a:lnTo>
                    <a:pt x="11563" y="2588"/>
                  </a:lnTo>
                  <a:cubicBezTo>
                    <a:pt x="11549" y="2090"/>
                    <a:pt x="11531" y="2017"/>
                    <a:pt x="11422" y="2017"/>
                  </a:cubicBezTo>
                  <a:close/>
                  <a:moveTo>
                    <a:pt x="14560" y="2017"/>
                  </a:moveTo>
                  <a:cubicBezTo>
                    <a:pt x="14268" y="2017"/>
                    <a:pt x="14064" y="2311"/>
                    <a:pt x="13957" y="2884"/>
                  </a:cubicBezTo>
                  <a:cubicBezTo>
                    <a:pt x="13909" y="3145"/>
                    <a:pt x="13861" y="3359"/>
                    <a:pt x="13849" y="3359"/>
                  </a:cubicBezTo>
                  <a:cubicBezTo>
                    <a:pt x="13838" y="3359"/>
                    <a:pt x="13786" y="3145"/>
                    <a:pt x="13737" y="2884"/>
                  </a:cubicBezTo>
                  <a:cubicBezTo>
                    <a:pt x="13688" y="2622"/>
                    <a:pt x="13582" y="2325"/>
                    <a:pt x="13500" y="2218"/>
                  </a:cubicBezTo>
                  <a:cubicBezTo>
                    <a:pt x="13198" y="1821"/>
                    <a:pt x="12685" y="2072"/>
                    <a:pt x="12557" y="2683"/>
                  </a:cubicBezTo>
                  <a:cubicBezTo>
                    <a:pt x="12496" y="2972"/>
                    <a:pt x="12491" y="3975"/>
                    <a:pt x="12548" y="4341"/>
                  </a:cubicBezTo>
                  <a:cubicBezTo>
                    <a:pt x="12569" y="4473"/>
                    <a:pt x="12657" y="4693"/>
                    <a:pt x="12744" y="4838"/>
                  </a:cubicBezTo>
                  <a:cubicBezTo>
                    <a:pt x="12845" y="5007"/>
                    <a:pt x="12990" y="5101"/>
                    <a:pt x="13155" y="5102"/>
                  </a:cubicBezTo>
                  <a:cubicBezTo>
                    <a:pt x="13376" y="5102"/>
                    <a:pt x="13436" y="5047"/>
                    <a:pt x="13579" y="4669"/>
                  </a:cubicBezTo>
                  <a:cubicBezTo>
                    <a:pt x="13671" y="4427"/>
                    <a:pt x="13768" y="4105"/>
                    <a:pt x="13799" y="3961"/>
                  </a:cubicBezTo>
                  <a:cubicBezTo>
                    <a:pt x="13853" y="3719"/>
                    <a:pt x="13866" y="3737"/>
                    <a:pt x="13953" y="4204"/>
                  </a:cubicBezTo>
                  <a:cubicBezTo>
                    <a:pt x="14068" y="4819"/>
                    <a:pt x="14267" y="5102"/>
                    <a:pt x="14585" y="5102"/>
                  </a:cubicBezTo>
                  <a:cubicBezTo>
                    <a:pt x="14909" y="5102"/>
                    <a:pt x="15137" y="4607"/>
                    <a:pt x="15179" y="3802"/>
                  </a:cubicBezTo>
                  <a:cubicBezTo>
                    <a:pt x="15238" y="2694"/>
                    <a:pt x="15003" y="2017"/>
                    <a:pt x="14560" y="2017"/>
                  </a:cubicBezTo>
                  <a:close/>
                  <a:moveTo>
                    <a:pt x="14589" y="2429"/>
                  </a:moveTo>
                  <a:cubicBezTo>
                    <a:pt x="14668" y="2448"/>
                    <a:pt x="14749" y="2549"/>
                    <a:pt x="14818" y="2736"/>
                  </a:cubicBezTo>
                  <a:cubicBezTo>
                    <a:pt x="14967" y="3139"/>
                    <a:pt x="14968" y="3880"/>
                    <a:pt x="14822" y="4352"/>
                  </a:cubicBezTo>
                  <a:cubicBezTo>
                    <a:pt x="14591" y="5098"/>
                    <a:pt x="14194" y="4580"/>
                    <a:pt x="14194" y="3538"/>
                  </a:cubicBezTo>
                  <a:cubicBezTo>
                    <a:pt x="14194" y="2926"/>
                    <a:pt x="14339" y="2509"/>
                    <a:pt x="14510" y="2440"/>
                  </a:cubicBezTo>
                  <a:cubicBezTo>
                    <a:pt x="14536" y="2430"/>
                    <a:pt x="14563" y="2423"/>
                    <a:pt x="14589" y="2429"/>
                  </a:cubicBezTo>
                  <a:close/>
                  <a:moveTo>
                    <a:pt x="13172" y="2450"/>
                  </a:moveTo>
                  <a:cubicBezTo>
                    <a:pt x="13443" y="2540"/>
                    <a:pt x="13639" y="3567"/>
                    <a:pt x="13396" y="4352"/>
                  </a:cubicBezTo>
                  <a:cubicBezTo>
                    <a:pt x="13324" y="4586"/>
                    <a:pt x="13239" y="4700"/>
                    <a:pt x="13139" y="4700"/>
                  </a:cubicBezTo>
                  <a:cubicBezTo>
                    <a:pt x="12807" y="4700"/>
                    <a:pt x="12634" y="3324"/>
                    <a:pt x="12889" y="2715"/>
                  </a:cubicBezTo>
                  <a:cubicBezTo>
                    <a:pt x="12982" y="2492"/>
                    <a:pt x="13082" y="2421"/>
                    <a:pt x="13172" y="2450"/>
                  </a:cubicBezTo>
                  <a:close/>
                  <a:moveTo>
                    <a:pt x="4415" y="6612"/>
                  </a:moveTo>
                  <a:cubicBezTo>
                    <a:pt x="4404" y="6606"/>
                    <a:pt x="4390" y="6623"/>
                    <a:pt x="4377" y="6644"/>
                  </a:cubicBezTo>
                  <a:cubicBezTo>
                    <a:pt x="4350" y="6686"/>
                    <a:pt x="4194" y="7362"/>
                    <a:pt x="4028" y="8154"/>
                  </a:cubicBezTo>
                  <a:cubicBezTo>
                    <a:pt x="3144" y="12378"/>
                    <a:pt x="3062" y="12749"/>
                    <a:pt x="3002" y="12749"/>
                  </a:cubicBezTo>
                  <a:cubicBezTo>
                    <a:pt x="2962" y="12749"/>
                    <a:pt x="2485" y="10535"/>
                    <a:pt x="1909" y="7658"/>
                  </a:cubicBezTo>
                  <a:cubicBezTo>
                    <a:pt x="1652" y="6379"/>
                    <a:pt x="1565" y="6345"/>
                    <a:pt x="1514" y="7520"/>
                  </a:cubicBezTo>
                  <a:cubicBezTo>
                    <a:pt x="1493" y="8000"/>
                    <a:pt x="1447" y="8880"/>
                    <a:pt x="1414" y="9485"/>
                  </a:cubicBezTo>
                  <a:cubicBezTo>
                    <a:pt x="1381" y="10090"/>
                    <a:pt x="1348" y="10757"/>
                    <a:pt x="1339" y="10964"/>
                  </a:cubicBezTo>
                  <a:cubicBezTo>
                    <a:pt x="1326" y="11291"/>
                    <a:pt x="1269" y="12207"/>
                    <a:pt x="1123" y="14470"/>
                  </a:cubicBezTo>
                  <a:lnTo>
                    <a:pt x="1086" y="15051"/>
                  </a:lnTo>
                  <a:lnTo>
                    <a:pt x="1293" y="15009"/>
                  </a:lnTo>
                  <a:lnTo>
                    <a:pt x="1497" y="14956"/>
                  </a:lnTo>
                  <a:lnTo>
                    <a:pt x="1510" y="14154"/>
                  </a:lnTo>
                  <a:cubicBezTo>
                    <a:pt x="1531" y="12865"/>
                    <a:pt x="1705" y="9842"/>
                    <a:pt x="1759" y="9802"/>
                  </a:cubicBezTo>
                  <a:cubicBezTo>
                    <a:pt x="1786" y="9782"/>
                    <a:pt x="1955" y="10504"/>
                    <a:pt x="2137" y="11397"/>
                  </a:cubicBezTo>
                  <a:cubicBezTo>
                    <a:pt x="2319" y="12289"/>
                    <a:pt x="2454" y="13013"/>
                    <a:pt x="2436" y="13013"/>
                  </a:cubicBezTo>
                  <a:cubicBezTo>
                    <a:pt x="2419" y="13013"/>
                    <a:pt x="2439" y="13127"/>
                    <a:pt x="2482" y="13256"/>
                  </a:cubicBezTo>
                  <a:cubicBezTo>
                    <a:pt x="2525" y="13385"/>
                    <a:pt x="2628" y="13835"/>
                    <a:pt x="2711" y="14259"/>
                  </a:cubicBezTo>
                  <a:cubicBezTo>
                    <a:pt x="2793" y="14683"/>
                    <a:pt x="2887" y="15030"/>
                    <a:pt x="2918" y="15030"/>
                  </a:cubicBezTo>
                  <a:cubicBezTo>
                    <a:pt x="2950" y="15030"/>
                    <a:pt x="3103" y="14376"/>
                    <a:pt x="3255" y="13583"/>
                  </a:cubicBezTo>
                  <a:cubicBezTo>
                    <a:pt x="3720" y="11167"/>
                    <a:pt x="4066" y="9633"/>
                    <a:pt x="4115" y="9760"/>
                  </a:cubicBezTo>
                  <a:cubicBezTo>
                    <a:pt x="4141" y="9825"/>
                    <a:pt x="4187" y="10508"/>
                    <a:pt x="4219" y="11281"/>
                  </a:cubicBezTo>
                  <a:cubicBezTo>
                    <a:pt x="4251" y="12053"/>
                    <a:pt x="4288" y="12775"/>
                    <a:pt x="4302" y="12886"/>
                  </a:cubicBezTo>
                  <a:cubicBezTo>
                    <a:pt x="4317" y="12997"/>
                    <a:pt x="4335" y="13510"/>
                    <a:pt x="4340" y="14027"/>
                  </a:cubicBezTo>
                  <a:lnTo>
                    <a:pt x="4348" y="14956"/>
                  </a:lnTo>
                  <a:lnTo>
                    <a:pt x="4577" y="15009"/>
                  </a:lnTo>
                  <a:cubicBezTo>
                    <a:pt x="4704" y="15032"/>
                    <a:pt x="4830" y="14995"/>
                    <a:pt x="4851" y="14935"/>
                  </a:cubicBezTo>
                  <a:cubicBezTo>
                    <a:pt x="4873" y="14875"/>
                    <a:pt x="4859" y="14279"/>
                    <a:pt x="4822" y="13615"/>
                  </a:cubicBezTo>
                  <a:cubicBezTo>
                    <a:pt x="4785" y="12951"/>
                    <a:pt x="4730" y="11807"/>
                    <a:pt x="4697" y="11069"/>
                  </a:cubicBezTo>
                  <a:cubicBezTo>
                    <a:pt x="4539" y="7468"/>
                    <a:pt x="4493" y="6651"/>
                    <a:pt x="4415" y="6612"/>
                  </a:cubicBezTo>
                  <a:close/>
                  <a:moveTo>
                    <a:pt x="6322" y="6739"/>
                  </a:moveTo>
                  <a:lnTo>
                    <a:pt x="5138" y="6781"/>
                  </a:lnTo>
                  <a:lnTo>
                    <a:pt x="5138" y="7246"/>
                  </a:lnTo>
                  <a:lnTo>
                    <a:pt x="5138" y="7711"/>
                  </a:lnTo>
                  <a:lnTo>
                    <a:pt x="5404" y="7658"/>
                  </a:lnTo>
                  <a:cubicBezTo>
                    <a:pt x="5549" y="7628"/>
                    <a:pt x="5762" y="7599"/>
                    <a:pt x="5878" y="7594"/>
                  </a:cubicBezTo>
                  <a:lnTo>
                    <a:pt x="6090" y="7584"/>
                  </a:lnTo>
                  <a:lnTo>
                    <a:pt x="6098" y="11207"/>
                  </a:lnTo>
                  <a:cubicBezTo>
                    <a:pt x="6103" y="13198"/>
                    <a:pt x="6108" y="14876"/>
                    <a:pt x="6110" y="14935"/>
                  </a:cubicBezTo>
                  <a:cubicBezTo>
                    <a:pt x="6113" y="14995"/>
                    <a:pt x="6230" y="15021"/>
                    <a:pt x="6368" y="14999"/>
                  </a:cubicBezTo>
                  <a:lnTo>
                    <a:pt x="6617" y="14956"/>
                  </a:lnTo>
                  <a:lnTo>
                    <a:pt x="6617" y="11270"/>
                  </a:lnTo>
                  <a:lnTo>
                    <a:pt x="6617" y="7584"/>
                  </a:lnTo>
                  <a:lnTo>
                    <a:pt x="6829" y="7594"/>
                  </a:lnTo>
                  <a:cubicBezTo>
                    <a:pt x="6946" y="7599"/>
                    <a:pt x="7156" y="7628"/>
                    <a:pt x="7299" y="7658"/>
                  </a:cubicBezTo>
                  <a:cubicBezTo>
                    <a:pt x="7545" y="7709"/>
                    <a:pt x="7563" y="7689"/>
                    <a:pt x="7598" y="7351"/>
                  </a:cubicBezTo>
                  <a:cubicBezTo>
                    <a:pt x="7623" y="7120"/>
                    <a:pt x="7613" y="6947"/>
                    <a:pt x="7569" y="6855"/>
                  </a:cubicBezTo>
                  <a:cubicBezTo>
                    <a:pt x="7525" y="6762"/>
                    <a:pt x="7098" y="6715"/>
                    <a:pt x="6322" y="6739"/>
                  </a:cubicBezTo>
                  <a:close/>
                  <a:moveTo>
                    <a:pt x="22" y="6781"/>
                  </a:moveTo>
                  <a:lnTo>
                    <a:pt x="22" y="10848"/>
                  </a:lnTo>
                  <a:cubicBezTo>
                    <a:pt x="21" y="13085"/>
                    <a:pt x="29" y="14943"/>
                    <a:pt x="42" y="14977"/>
                  </a:cubicBezTo>
                  <a:cubicBezTo>
                    <a:pt x="56" y="15012"/>
                    <a:pt x="171" y="15020"/>
                    <a:pt x="296" y="14999"/>
                  </a:cubicBezTo>
                  <a:lnTo>
                    <a:pt x="520" y="14956"/>
                  </a:lnTo>
                  <a:lnTo>
                    <a:pt x="524" y="10869"/>
                  </a:lnTo>
                  <a:lnTo>
                    <a:pt x="524" y="6781"/>
                  </a:lnTo>
                  <a:lnTo>
                    <a:pt x="275" y="6781"/>
                  </a:lnTo>
                  <a:lnTo>
                    <a:pt x="22" y="6781"/>
                  </a:lnTo>
                  <a:close/>
                  <a:moveTo>
                    <a:pt x="16655" y="6834"/>
                  </a:moveTo>
                  <a:cubicBezTo>
                    <a:pt x="16574" y="6890"/>
                    <a:pt x="16454" y="7464"/>
                    <a:pt x="16247" y="8724"/>
                  </a:cubicBezTo>
                  <a:cubicBezTo>
                    <a:pt x="16181" y="9130"/>
                    <a:pt x="16109" y="9531"/>
                    <a:pt x="16085" y="9612"/>
                  </a:cubicBezTo>
                  <a:cubicBezTo>
                    <a:pt x="16062" y="9692"/>
                    <a:pt x="16058" y="9796"/>
                    <a:pt x="16077" y="9844"/>
                  </a:cubicBezTo>
                  <a:cubicBezTo>
                    <a:pt x="16170" y="10079"/>
                    <a:pt x="16309" y="9908"/>
                    <a:pt x="16339" y="9527"/>
                  </a:cubicBezTo>
                  <a:cubicBezTo>
                    <a:pt x="16406" y="8679"/>
                    <a:pt x="16692" y="8621"/>
                    <a:pt x="16846" y="9422"/>
                  </a:cubicBezTo>
                  <a:cubicBezTo>
                    <a:pt x="16937" y="9897"/>
                    <a:pt x="16953" y="9911"/>
                    <a:pt x="17203" y="9897"/>
                  </a:cubicBezTo>
                  <a:lnTo>
                    <a:pt x="17465" y="9886"/>
                  </a:lnTo>
                  <a:lnTo>
                    <a:pt x="17465" y="9179"/>
                  </a:lnTo>
                  <a:cubicBezTo>
                    <a:pt x="17465" y="8790"/>
                    <a:pt x="17486" y="8436"/>
                    <a:pt x="17511" y="8397"/>
                  </a:cubicBezTo>
                  <a:cubicBezTo>
                    <a:pt x="17535" y="8359"/>
                    <a:pt x="17693" y="8697"/>
                    <a:pt x="17860" y="9136"/>
                  </a:cubicBezTo>
                  <a:cubicBezTo>
                    <a:pt x="18027" y="9576"/>
                    <a:pt x="18198" y="9929"/>
                    <a:pt x="18238" y="9929"/>
                  </a:cubicBezTo>
                  <a:cubicBezTo>
                    <a:pt x="18295" y="9929"/>
                    <a:pt x="18311" y="9633"/>
                    <a:pt x="18317" y="8587"/>
                  </a:cubicBezTo>
                  <a:cubicBezTo>
                    <a:pt x="18322" y="7850"/>
                    <a:pt x="18327" y="7169"/>
                    <a:pt x="18330" y="7077"/>
                  </a:cubicBezTo>
                  <a:cubicBezTo>
                    <a:pt x="18333" y="6985"/>
                    <a:pt x="18280" y="6900"/>
                    <a:pt x="18213" y="6876"/>
                  </a:cubicBezTo>
                  <a:cubicBezTo>
                    <a:pt x="18097" y="6834"/>
                    <a:pt x="18096" y="6851"/>
                    <a:pt x="18130" y="7499"/>
                  </a:cubicBezTo>
                  <a:cubicBezTo>
                    <a:pt x="18194" y="8718"/>
                    <a:pt x="18137" y="8745"/>
                    <a:pt x="17731" y="7721"/>
                  </a:cubicBezTo>
                  <a:cubicBezTo>
                    <a:pt x="17528" y="7208"/>
                    <a:pt x="17344" y="6856"/>
                    <a:pt x="17311" y="6908"/>
                  </a:cubicBezTo>
                  <a:cubicBezTo>
                    <a:pt x="17277" y="6963"/>
                    <a:pt x="17253" y="7448"/>
                    <a:pt x="17253" y="8122"/>
                  </a:cubicBezTo>
                  <a:cubicBezTo>
                    <a:pt x="17253" y="8741"/>
                    <a:pt x="17233" y="9281"/>
                    <a:pt x="17203" y="9327"/>
                  </a:cubicBezTo>
                  <a:cubicBezTo>
                    <a:pt x="17156" y="9401"/>
                    <a:pt x="16849" y="7920"/>
                    <a:pt x="16754" y="7151"/>
                  </a:cubicBezTo>
                  <a:cubicBezTo>
                    <a:pt x="16734" y="6980"/>
                    <a:pt x="16715" y="6868"/>
                    <a:pt x="16688" y="6834"/>
                  </a:cubicBezTo>
                  <a:cubicBezTo>
                    <a:pt x="16678" y="6821"/>
                    <a:pt x="16666" y="6826"/>
                    <a:pt x="16655" y="6834"/>
                  </a:cubicBezTo>
                  <a:close/>
                  <a:moveTo>
                    <a:pt x="10740" y="6844"/>
                  </a:moveTo>
                  <a:cubicBezTo>
                    <a:pt x="10512" y="6786"/>
                    <a:pt x="10171" y="7119"/>
                    <a:pt x="10075" y="7605"/>
                  </a:cubicBezTo>
                  <a:cubicBezTo>
                    <a:pt x="9955" y="8216"/>
                    <a:pt x="9907" y="8331"/>
                    <a:pt x="9843" y="8196"/>
                  </a:cubicBezTo>
                  <a:cubicBezTo>
                    <a:pt x="9810" y="8129"/>
                    <a:pt x="9724" y="8063"/>
                    <a:pt x="9652" y="8038"/>
                  </a:cubicBezTo>
                  <a:cubicBezTo>
                    <a:pt x="9441" y="7964"/>
                    <a:pt x="9474" y="7458"/>
                    <a:pt x="9693" y="7404"/>
                  </a:cubicBezTo>
                  <a:cubicBezTo>
                    <a:pt x="9812" y="7375"/>
                    <a:pt x="9864" y="7297"/>
                    <a:pt x="9863" y="7140"/>
                  </a:cubicBezTo>
                  <a:cubicBezTo>
                    <a:pt x="9863" y="6953"/>
                    <a:pt x="9809" y="6918"/>
                    <a:pt x="9548" y="6918"/>
                  </a:cubicBezTo>
                  <a:lnTo>
                    <a:pt x="9232" y="6918"/>
                  </a:lnTo>
                  <a:lnTo>
                    <a:pt x="9232" y="8418"/>
                  </a:lnTo>
                  <a:lnTo>
                    <a:pt x="9232" y="9929"/>
                  </a:lnTo>
                  <a:lnTo>
                    <a:pt x="9361" y="9929"/>
                  </a:lnTo>
                  <a:cubicBezTo>
                    <a:pt x="9477" y="9929"/>
                    <a:pt x="9492" y="9868"/>
                    <a:pt x="9506" y="9295"/>
                  </a:cubicBezTo>
                  <a:cubicBezTo>
                    <a:pt x="9522" y="8672"/>
                    <a:pt x="9525" y="8657"/>
                    <a:pt x="9722" y="8577"/>
                  </a:cubicBezTo>
                  <a:cubicBezTo>
                    <a:pt x="9914" y="8498"/>
                    <a:pt x="9928" y="8516"/>
                    <a:pt x="10026" y="8999"/>
                  </a:cubicBezTo>
                  <a:cubicBezTo>
                    <a:pt x="10165" y="9694"/>
                    <a:pt x="10314" y="9929"/>
                    <a:pt x="10620" y="9929"/>
                  </a:cubicBezTo>
                  <a:cubicBezTo>
                    <a:pt x="11063" y="9929"/>
                    <a:pt x="11289" y="9392"/>
                    <a:pt x="11289" y="8334"/>
                  </a:cubicBezTo>
                  <a:cubicBezTo>
                    <a:pt x="11289" y="7820"/>
                    <a:pt x="11113" y="7047"/>
                    <a:pt x="11027" y="7182"/>
                  </a:cubicBezTo>
                  <a:cubicBezTo>
                    <a:pt x="11004" y="7219"/>
                    <a:pt x="10955" y="7155"/>
                    <a:pt x="10919" y="7045"/>
                  </a:cubicBezTo>
                  <a:cubicBezTo>
                    <a:pt x="10881" y="6930"/>
                    <a:pt x="10817" y="6864"/>
                    <a:pt x="10740" y="6844"/>
                  </a:cubicBezTo>
                  <a:close/>
                  <a:moveTo>
                    <a:pt x="13276" y="6844"/>
                  </a:moveTo>
                  <a:cubicBezTo>
                    <a:pt x="13209" y="6844"/>
                    <a:pt x="13174" y="6992"/>
                    <a:pt x="13006" y="7985"/>
                  </a:cubicBezTo>
                  <a:cubicBezTo>
                    <a:pt x="12956" y="8280"/>
                    <a:pt x="12858" y="8808"/>
                    <a:pt x="12794" y="9158"/>
                  </a:cubicBezTo>
                  <a:cubicBezTo>
                    <a:pt x="12729" y="9507"/>
                    <a:pt x="12691" y="9827"/>
                    <a:pt x="12706" y="9865"/>
                  </a:cubicBezTo>
                  <a:cubicBezTo>
                    <a:pt x="12792" y="10083"/>
                    <a:pt x="12931" y="9894"/>
                    <a:pt x="12960" y="9527"/>
                  </a:cubicBezTo>
                  <a:cubicBezTo>
                    <a:pt x="13026" y="8681"/>
                    <a:pt x="13314" y="8615"/>
                    <a:pt x="13467" y="9411"/>
                  </a:cubicBezTo>
                  <a:lnTo>
                    <a:pt x="13563" y="9907"/>
                  </a:lnTo>
                  <a:lnTo>
                    <a:pt x="14086" y="9918"/>
                  </a:lnTo>
                  <a:cubicBezTo>
                    <a:pt x="14598" y="9931"/>
                    <a:pt x="14613" y="9918"/>
                    <a:pt x="14793" y="9517"/>
                  </a:cubicBezTo>
                  <a:cubicBezTo>
                    <a:pt x="14959" y="9146"/>
                    <a:pt x="14978" y="9050"/>
                    <a:pt x="14976" y="8429"/>
                  </a:cubicBezTo>
                  <a:cubicBezTo>
                    <a:pt x="14974" y="8050"/>
                    <a:pt x="14940" y="7603"/>
                    <a:pt x="14897" y="7436"/>
                  </a:cubicBezTo>
                  <a:cubicBezTo>
                    <a:pt x="14808" y="7091"/>
                    <a:pt x="14385" y="6791"/>
                    <a:pt x="14086" y="6866"/>
                  </a:cubicBezTo>
                  <a:lnTo>
                    <a:pt x="13903" y="6918"/>
                  </a:lnTo>
                  <a:lnTo>
                    <a:pt x="13887" y="8059"/>
                  </a:lnTo>
                  <a:cubicBezTo>
                    <a:pt x="13878" y="8686"/>
                    <a:pt x="13850" y="9241"/>
                    <a:pt x="13824" y="9305"/>
                  </a:cubicBezTo>
                  <a:cubicBezTo>
                    <a:pt x="13782" y="9412"/>
                    <a:pt x="13470" y="7918"/>
                    <a:pt x="13375" y="7151"/>
                  </a:cubicBezTo>
                  <a:cubicBezTo>
                    <a:pt x="13355" y="6985"/>
                    <a:pt x="13312" y="6844"/>
                    <a:pt x="13276" y="6844"/>
                  </a:cubicBezTo>
                  <a:close/>
                  <a:moveTo>
                    <a:pt x="20703" y="6844"/>
                  </a:moveTo>
                  <a:cubicBezTo>
                    <a:pt x="20494" y="6843"/>
                    <a:pt x="20494" y="7120"/>
                    <a:pt x="20470" y="8323"/>
                  </a:cubicBezTo>
                  <a:cubicBezTo>
                    <a:pt x="20455" y="9097"/>
                    <a:pt x="20452" y="9778"/>
                    <a:pt x="20462" y="9834"/>
                  </a:cubicBezTo>
                  <a:cubicBezTo>
                    <a:pt x="20493" y="10012"/>
                    <a:pt x="21107" y="9939"/>
                    <a:pt x="21260" y="9738"/>
                  </a:cubicBezTo>
                  <a:cubicBezTo>
                    <a:pt x="21468" y="9465"/>
                    <a:pt x="21584" y="8957"/>
                    <a:pt x="21584" y="8313"/>
                  </a:cubicBezTo>
                  <a:cubicBezTo>
                    <a:pt x="21584" y="7513"/>
                    <a:pt x="21378" y="7042"/>
                    <a:pt x="20990" y="6918"/>
                  </a:cubicBezTo>
                  <a:cubicBezTo>
                    <a:pt x="20865" y="6879"/>
                    <a:pt x="20773" y="6845"/>
                    <a:pt x="20703" y="6844"/>
                  </a:cubicBezTo>
                  <a:close/>
                  <a:moveTo>
                    <a:pt x="15167" y="6876"/>
                  </a:moveTo>
                  <a:cubicBezTo>
                    <a:pt x="15005" y="6876"/>
                    <a:pt x="15006" y="6917"/>
                    <a:pt x="15192" y="8091"/>
                  </a:cubicBezTo>
                  <a:cubicBezTo>
                    <a:pt x="15276" y="8624"/>
                    <a:pt x="15373" y="9256"/>
                    <a:pt x="15408" y="9496"/>
                  </a:cubicBezTo>
                  <a:cubicBezTo>
                    <a:pt x="15447" y="9760"/>
                    <a:pt x="15510" y="9929"/>
                    <a:pt x="15566" y="9929"/>
                  </a:cubicBezTo>
                  <a:cubicBezTo>
                    <a:pt x="15621" y="9929"/>
                    <a:pt x="15687" y="9756"/>
                    <a:pt x="15728" y="9496"/>
                  </a:cubicBezTo>
                  <a:cubicBezTo>
                    <a:pt x="15766" y="9256"/>
                    <a:pt x="15875" y="8612"/>
                    <a:pt x="15973" y="8059"/>
                  </a:cubicBezTo>
                  <a:cubicBezTo>
                    <a:pt x="16071" y="7506"/>
                    <a:pt x="16147" y="7019"/>
                    <a:pt x="16144" y="6982"/>
                  </a:cubicBezTo>
                  <a:cubicBezTo>
                    <a:pt x="16140" y="6945"/>
                    <a:pt x="16072" y="6904"/>
                    <a:pt x="15990" y="6887"/>
                  </a:cubicBezTo>
                  <a:cubicBezTo>
                    <a:pt x="15871" y="6862"/>
                    <a:pt x="15843" y="6904"/>
                    <a:pt x="15861" y="7087"/>
                  </a:cubicBezTo>
                  <a:cubicBezTo>
                    <a:pt x="15893" y="7420"/>
                    <a:pt x="15707" y="8661"/>
                    <a:pt x="15624" y="8661"/>
                  </a:cubicBezTo>
                  <a:cubicBezTo>
                    <a:pt x="15586" y="8661"/>
                    <a:pt x="15517" y="8418"/>
                    <a:pt x="15474" y="8122"/>
                  </a:cubicBezTo>
                  <a:cubicBezTo>
                    <a:pt x="15431" y="7827"/>
                    <a:pt x="15374" y="7429"/>
                    <a:pt x="15346" y="7235"/>
                  </a:cubicBezTo>
                  <a:cubicBezTo>
                    <a:pt x="15309" y="6988"/>
                    <a:pt x="15257" y="6876"/>
                    <a:pt x="15167" y="6876"/>
                  </a:cubicBezTo>
                  <a:close/>
                  <a:moveTo>
                    <a:pt x="19049" y="6897"/>
                  </a:moveTo>
                  <a:cubicBezTo>
                    <a:pt x="18983" y="6909"/>
                    <a:pt x="18922" y="6928"/>
                    <a:pt x="18870" y="6971"/>
                  </a:cubicBezTo>
                  <a:cubicBezTo>
                    <a:pt x="18619" y="7181"/>
                    <a:pt x="18467" y="7748"/>
                    <a:pt x="18467" y="8460"/>
                  </a:cubicBezTo>
                  <a:cubicBezTo>
                    <a:pt x="18467" y="8922"/>
                    <a:pt x="18498" y="9101"/>
                    <a:pt x="18646" y="9474"/>
                  </a:cubicBezTo>
                  <a:cubicBezTo>
                    <a:pt x="18805" y="9880"/>
                    <a:pt x="18859" y="9929"/>
                    <a:pt x="19111" y="9929"/>
                  </a:cubicBezTo>
                  <a:cubicBezTo>
                    <a:pt x="19290" y="9929"/>
                    <a:pt x="19439" y="9847"/>
                    <a:pt x="19518" y="9707"/>
                  </a:cubicBezTo>
                  <a:cubicBezTo>
                    <a:pt x="19635" y="9499"/>
                    <a:pt x="19650" y="9499"/>
                    <a:pt x="19710" y="9707"/>
                  </a:cubicBezTo>
                  <a:cubicBezTo>
                    <a:pt x="19779" y="9949"/>
                    <a:pt x="20283" y="10034"/>
                    <a:pt x="20337" y="9812"/>
                  </a:cubicBezTo>
                  <a:cubicBezTo>
                    <a:pt x="20377" y="9647"/>
                    <a:pt x="20262" y="9435"/>
                    <a:pt x="20104" y="9379"/>
                  </a:cubicBezTo>
                  <a:cubicBezTo>
                    <a:pt x="20004" y="9344"/>
                    <a:pt x="19971" y="9254"/>
                    <a:pt x="19971" y="8999"/>
                  </a:cubicBezTo>
                  <a:cubicBezTo>
                    <a:pt x="19971" y="8733"/>
                    <a:pt x="20003" y="8643"/>
                    <a:pt x="20129" y="8587"/>
                  </a:cubicBezTo>
                  <a:cubicBezTo>
                    <a:pt x="20222" y="8547"/>
                    <a:pt x="20287" y="8439"/>
                    <a:pt x="20287" y="8323"/>
                  </a:cubicBezTo>
                  <a:cubicBezTo>
                    <a:pt x="20287" y="8207"/>
                    <a:pt x="20222" y="8100"/>
                    <a:pt x="20129" y="8059"/>
                  </a:cubicBezTo>
                  <a:cubicBezTo>
                    <a:pt x="20016" y="8009"/>
                    <a:pt x="19971" y="7913"/>
                    <a:pt x="19971" y="7721"/>
                  </a:cubicBezTo>
                  <a:cubicBezTo>
                    <a:pt x="19971" y="7518"/>
                    <a:pt x="20011" y="7436"/>
                    <a:pt x="20142" y="7404"/>
                  </a:cubicBezTo>
                  <a:cubicBezTo>
                    <a:pt x="20263" y="7375"/>
                    <a:pt x="20316" y="7304"/>
                    <a:pt x="20316" y="7140"/>
                  </a:cubicBezTo>
                  <a:cubicBezTo>
                    <a:pt x="20316" y="6949"/>
                    <a:pt x="20266" y="6903"/>
                    <a:pt x="20038" y="6908"/>
                  </a:cubicBezTo>
                  <a:cubicBezTo>
                    <a:pt x="19860" y="6911"/>
                    <a:pt x="19740" y="6982"/>
                    <a:pt x="19701" y="7108"/>
                  </a:cubicBezTo>
                  <a:cubicBezTo>
                    <a:pt x="19655" y="7260"/>
                    <a:pt x="19626" y="7272"/>
                    <a:pt x="19568" y="7151"/>
                  </a:cubicBezTo>
                  <a:cubicBezTo>
                    <a:pt x="19478" y="6960"/>
                    <a:pt x="19245" y="6862"/>
                    <a:pt x="19049" y="6897"/>
                  </a:cubicBezTo>
                  <a:close/>
                  <a:moveTo>
                    <a:pt x="11472" y="6918"/>
                  </a:moveTo>
                  <a:lnTo>
                    <a:pt x="11459" y="8249"/>
                  </a:lnTo>
                  <a:cubicBezTo>
                    <a:pt x="11451" y="8982"/>
                    <a:pt x="11457" y="9662"/>
                    <a:pt x="11472" y="9760"/>
                  </a:cubicBezTo>
                  <a:cubicBezTo>
                    <a:pt x="11487" y="9857"/>
                    <a:pt x="11546" y="9929"/>
                    <a:pt x="11605" y="9929"/>
                  </a:cubicBezTo>
                  <a:cubicBezTo>
                    <a:pt x="11688" y="9929"/>
                    <a:pt x="11713" y="9845"/>
                    <a:pt x="11713" y="9538"/>
                  </a:cubicBezTo>
                  <a:cubicBezTo>
                    <a:pt x="11713" y="8959"/>
                    <a:pt x="11787" y="8935"/>
                    <a:pt x="11946" y="9464"/>
                  </a:cubicBezTo>
                  <a:cubicBezTo>
                    <a:pt x="12039" y="9774"/>
                    <a:pt x="12130" y="9929"/>
                    <a:pt x="12216" y="9929"/>
                  </a:cubicBezTo>
                  <a:cubicBezTo>
                    <a:pt x="12384" y="9929"/>
                    <a:pt x="12377" y="9834"/>
                    <a:pt x="12179" y="9147"/>
                  </a:cubicBezTo>
                  <a:lnTo>
                    <a:pt x="12016" y="8577"/>
                  </a:lnTo>
                  <a:lnTo>
                    <a:pt x="12129" y="8270"/>
                  </a:lnTo>
                  <a:cubicBezTo>
                    <a:pt x="12253" y="7934"/>
                    <a:pt x="12276" y="7352"/>
                    <a:pt x="12174" y="7140"/>
                  </a:cubicBezTo>
                  <a:cubicBezTo>
                    <a:pt x="12138" y="7065"/>
                    <a:pt x="11966" y="6986"/>
                    <a:pt x="11792" y="6961"/>
                  </a:cubicBezTo>
                  <a:lnTo>
                    <a:pt x="11472" y="6918"/>
                  </a:lnTo>
                  <a:close/>
                  <a:moveTo>
                    <a:pt x="19589" y="7246"/>
                  </a:moveTo>
                  <a:cubicBezTo>
                    <a:pt x="19638" y="7195"/>
                    <a:pt x="19684" y="7672"/>
                    <a:pt x="19672" y="8334"/>
                  </a:cubicBezTo>
                  <a:cubicBezTo>
                    <a:pt x="19658" y="9121"/>
                    <a:pt x="19648" y="9195"/>
                    <a:pt x="19543" y="9168"/>
                  </a:cubicBezTo>
                  <a:cubicBezTo>
                    <a:pt x="19481" y="9152"/>
                    <a:pt x="19400" y="9229"/>
                    <a:pt x="19365" y="9337"/>
                  </a:cubicBezTo>
                  <a:cubicBezTo>
                    <a:pt x="19281" y="9593"/>
                    <a:pt x="19049" y="9587"/>
                    <a:pt x="18903" y="9327"/>
                  </a:cubicBezTo>
                  <a:cubicBezTo>
                    <a:pt x="18649" y="8875"/>
                    <a:pt x="18716" y="7591"/>
                    <a:pt x="19007" y="7330"/>
                  </a:cubicBezTo>
                  <a:cubicBezTo>
                    <a:pt x="19125" y="7225"/>
                    <a:pt x="19183" y="7250"/>
                    <a:pt x="19311" y="7489"/>
                  </a:cubicBezTo>
                  <a:cubicBezTo>
                    <a:pt x="19503" y="7851"/>
                    <a:pt x="19505" y="7856"/>
                    <a:pt x="19543" y="7489"/>
                  </a:cubicBezTo>
                  <a:cubicBezTo>
                    <a:pt x="19558" y="7341"/>
                    <a:pt x="19573" y="7263"/>
                    <a:pt x="19589" y="7246"/>
                  </a:cubicBezTo>
                  <a:close/>
                  <a:moveTo>
                    <a:pt x="10661" y="7267"/>
                  </a:moveTo>
                  <a:cubicBezTo>
                    <a:pt x="10739" y="7288"/>
                    <a:pt x="10819" y="7393"/>
                    <a:pt x="10894" y="7584"/>
                  </a:cubicBezTo>
                  <a:cubicBezTo>
                    <a:pt x="11058" y="8000"/>
                    <a:pt x="11068" y="8685"/>
                    <a:pt x="10915" y="9179"/>
                  </a:cubicBezTo>
                  <a:cubicBezTo>
                    <a:pt x="10829" y="9458"/>
                    <a:pt x="10766" y="9530"/>
                    <a:pt x="10624" y="9506"/>
                  </a:cubicBezTo>
                  <a:cubicBezTo>
                    <a:pt x="10381" y="9465"/>
                    <a:pt x="10287" y="9170"/>
                    <a:pt x="10287" y="8439"/>
                  </a:cubicBezTo>
                  <a:cubicBezTo>
                    <a:pt x="10287" y="7779"/>
                    <a:pt x="10421" y="7345"/>
                    <a:pt x="10587" y="7277"/>
                  </a:cubicBezTo>
                  <a:cubicBezTo>
                    <a:pt x="10611" y="7267"/>
                    <a:pt x="10636" y="7260"/>
                    <a:pt x="10661" y="7267"/>
                  </a:cubicBezTo>
                  <a:close/>
                  <a:moveTo>
                    <a:pt x="14294" y="7299"/>
                  </a:moveTo>
                  <a:cubicBezTo>
                    <a:pt x="14426" y="7348"/>
                    <a:pt x="14625" y="7578"/>
                    <a:pt x="14668" y="7784"/>
                  </a:cubicBezTo>
                  <a:cubicBezTo>
                    <a:pt x="14771" y="8272"/>
                    <a:pt x="14730" y="8955"/>
                    <a:pt x="14581" y="9253"/>
                  </a:cubicBezTo>
                  <a:cubicBezTo>
                    <a:pt x="14444" y="9525"/>
                    <a:pt x="14243" y="9620"/>
                    <a:pt x="14173" y="9443"/>
                  </a:cubicBezTo>
                  <a:cubicBezTo>
                    <a:pt x="14117" y="9298"/>
                    <a:pt x="14135" y="7412"/>
                    <a:pt x="14194" y="7320"/>
                  </a:cubicBezTo>
                  <a:cubicBezTo>
                    <a:pt x="14215" y="7286"/>
                    <a:pt x="14250" y="7282"/>
                    <a:pt x="14294" y="7299"/>
                  </a:cubicBezTo>
                  <a:close/>
                  <a:moveTo>
                    <a:pt x="20765" y="7320"/>
                  </a:moveTo>
                  <a:lnTo>
                    <a:pt x="20923" y="7341"/>
                  </a:lnTo>
                  <a:cubicBezTo>
                    <a:pt x="21164" y="7384"/>
                    <a:pt x="21337" y="7965"/>
                    <a:pt x="21293" y="8577"/>
                  </a:cubicBezTo>
                  <a:cubicBezTo>
                    <a:pt x="21274" y="8842"/>
                    <a:pt x="21232" y="9130"/>
                    <a:pt x="21197" y="9221"/>
                  </a:cubicBezTo>
                  <a:cubicBezTo>
                    <a:pt x="21163" y="9311"/>
                    <a:pt x="21054" y="9427"/>
                    <a:pt x="20961" y="9474"/>
                  </a:cubicBezTo>
                  <a:cubicBezTo>
                    <a:pt x="20747" y="9583"/>
                    <a:pt x="20728" y="9457"/>
                    <a:pt x="20749" y="8239"/>
                  </a:cubicBezTo>
                  <a:lnTo>
                    <a:pt x="20765" y="7320"/>
                  </a:lnTo>
                  <a:close/>
                  <a:moveTo>
                    <a:pt x="11821" y="7330"/>
                  </a:moveTo>
                  <a:cubicBezTo>
                    <a:pt x="11845" y="7348"/>
                    <a:pt x="11869" y="7388"/>
                    <a:pt x="11900" y="7446"/>
                  </a:cubicBezTo>
                  <a:cubicBezTo>
                    <a:pt x="11978" y="7595"/>
                    <a:pt x="11990" y="7685"/>
                    <a:pt x="11946" y="7869"/>
                  </a:cubicBezTo>
                  <a:cubicBezTo>
                    <a:pt x="11836" y="8325"/>
                    <a:pt x="11713" y="8234"/>
                    <a:pt x="11713" y="7700"/>
                  </a:cubicBezTo>
                  <a:cubicBezTo>
                    <a:pt x="11713" y="7400"/>
                    <a:pt x="11750" y="7276"/>
                    <a:pt x="11821" y="7330"/>
                  </a:cubicBezTo>
                  <a:close/>
                  <a:moveTo>
                    <a:pt x="13176" y="7975"/>
                  </a:moveTo>
                  <a:cubicBezTo>
                    <a:pt x="13191" y="7983"/>
                    <a:pt x="13205" y="8003"/>
                    <a:pt x="13213" y="8038"/>
                  </a:cubicBezTo>
                  <a:cubicBezTo>
                    <a:pt x="13230" y="8108"/>
                    <a:pt x="13220" y="8206"/>
                    <a:pt x="13193" y="8249"/>
                  </a:cubicBezTo>
                  <a:cubicBezTo>
                    <a:pt x="13165" y="8292"/>
                    <a:pt x="13131" y="8266"/>
                    <a:pt x="13114" y="8196"/>
                  </a:cubicBezTo>
                  <a:cubicBezTo>
                    <a:pt x="13097" y="8127"/>
                    <a:pt x="13103" y="8039"/>
                    <a:pt x="13130" y="7996"/>
                  </a:cubicBezTo>
                  <a:cubicBezTo>
                    <a:pt x="13144" y="7974"/>
                    <a:pt x="13161" y="7966"/>
                    <a:pt x="13176" y="7975"/>
                  </a:cubicBezTo>
                  <a:close/>
                  <a:moveTo>
                    <a:pt x="11937" y="11809"/>
                  </a:moveTo>
                  <a:cubicBezTo>
                    <a:pt x="11882" y="11809"/>
                    <a:pt x="11867" y="12024"/>
                    <a:pt x="11875" y="12738"/>
                  </a:cubicBezTo>
                  <a:cubicBezTo>
                    <a:pt x="11888" y="13859"/>
                    <a:pt x="11793" y="14354"/>
                    <a:pt x="11563" y="14354"/>
                  </a:cubicBezTo>
                  <a:cubicBezTo>
                    <a:pt x="11332" y="14354"/>
                    <a:pt x="11289" y="14137"/>
                    <a:pt x="11289" y="12928"/>
                  </a:cubicBezTo>
                  <a:lnTo>
                    <a:pt x="11289" y="11830"/>
                  </a:lnTo>
                  <a:lnTo>
                    <a:pt x="10271" y="11840"/>
                  </a:lnTo>
                  <a:cubicBezTo>
                    <a:pt x="9159" y="11847"/>
                    <a:pt x="9251" y="11777"/>
                    <a:pt x="9223" y="12580"/>
                  </a:cubicBezTo>
                  <a:cubicBezTo>
                    <a:pt x="9208" y="13023"/>
                    <a:pt x="9258" y="13213"/>
                    <a:pt x="9456" y="13446"/>
                  </a:cubicBezTo>
                  <a:cubicBezTo>
                    <a:pt x="9691" y="13722"/>
                    <a:pt x="9753" y="14021"/>
                    <a:pt x="9635" y="14323"/>
                  </a:cubicBezTo>
                  <a:cubicBezTo>
                    <a:pt x="9556" y="14523"/>
                    <a:pt x="9538" y="14519"/>
                    <a:pt x="9394" y="14249"/>
                  </a:cubicBezTo>
                  <a:lnTo>
                    <a:pt x="9236" y="13963"/>
                  </a:lnTo>
                  <a:lnTo>
                    <a:pt x="9203" y="14238"/>
                  </a:lnTo>
                  <a:cubicBezTo>
                    <a:pt x="9165" y="14543"/>
                    <a:pt x="9162" y="14524"/>
                    <a:pt x="9311" y="14734"/>
                  </a:cubicBezTo>
                  <a:cubicBezTo>
                    <a:pt x="9455" y="14939"/>
                    <a:pt x="9579" y="14924"/>
                    <a:pt x="9755" y="14692"/>
                  </a:cubicBezTo>
                  <a:cubicBezTo>
                    <a:pt x="10031" y="14330"/>
                    <a:pt x="10054" y="13529"/>
                    <a:pt x="9801" y="13182"/>
                  </a:cubicBezTo>
                  <a:cubicBezTo>
                    <a:pt x="9524" y="12801"/>
                    <a:pt x="9423" y="12490"/>
                    <a:pt x="9498" y="12263"/>
                  </a:cubicBezTo>
                  <a:cubicBezTo>
                    <a:pt x="9553" y="12093"/>
                    <a:pt x="9578" y="12103"/>
                    <a:pt x="9693" y="12295"/>
                  </a:cubicBezTo>
                  <a:cubicBezTo>
                    <a:pt x="9813" y="12495"/>
                    <a:pt x="9829" y="12488"/>
                    <a:pt x="9872" y="12295"/>
                  </a:cubicBezTo>
                  <a:cubicBezTo>
                    <a:pt x="9906" y="12139"/>
                    <a:pt x="9964" y="12109"/>
                    <a:pt x="10088" y="12168"/>
                  </a:cubicBezTo>
                  <a:cubicBezTo>
                    <a:pt x="10181" y="12212"/>
                    <a:pt x="10280" y="12304"/>
                    <a:pt x="10308" y="12369"/>
                  </a:cubicBezTo>
                  <a:cubicBezTo>
                    <a:pt x="10336" y="12433"/>
                    <a:pt x="10357" y="12999"/>
                    <a:pt x="10350" y="13625"/>
                  </a:cubicBezTo>
                  <a:cubicBezTo>
                    <a:pt x="10337" y="14757"/>
                    <a:pt x="10336" y="14756"/>
                    <a:pt x="10466" y="14756"/>
                  </a:cubicBezTo>
                  <a:cubicBezTo>
                    <a:pt x="10595" y="14756"/>
                    <a:pt x="10601" y="14742"/>
                    <a:pt x="10616" y="13520"/>
                  </a:cubicBezTo>
                  <a:cubicBezTo>
                    <a:pt x="10630" y="12345"/>
                    <a:pt x="10635" y="12277"/>
                    <a:pt x="10745" y="12273"/>
                  </a:cubicBezTo>
                  <a:cubicBezTo>
                    <a:pt x="10808" y="12271"/>
                    <a:pt x="10878" y="12229"/>
                    <a:pt x="10898" y="12178"/>
                  </a:cubicBezTo>
                  <a:cubicBezTo>
                    <a:pt x="10982" y="11966"/>
                    <a:pt x="11023" y="12282"/>
                    <a:pt x="11023" y="13087"/>
                  </a:cubicBezTo>
                  <a:cubicBezTo>
                    <a:pt x="11023" y="14201"/>
                    <a:pt x="11083" y="14559"/>
                    <a:pt x="11293" y="14745"/>
                  </a:cubicBezTo>
                  <a:cubicBezTo>
                    <a:pt x="11553" y="14975"/>
                    <a:pt x="11687" y="14930"/>
                    <a:pt x="11867" y="14544"/>
                  </a:cubicBezTo>
                  <a:cubicBezTo>
                    <a:pt x="12031" y="14194"/>
                    <a:pt x="12033" y="14185"/>
                    <a:pt x="12021" y="13002"/>
                  </a:cubicBezTo>
                  <a:cubicBezTo>
                    <a:pt x="12011" y="12098"/>
                    <a:pt x="11993" y="11809"/>
                    <a:pt x="11937" y="11809"/>
                  </a:cubicBezTo>
                  <a:close/>
                  <a:moveTo>
                    <a:pt x="13658" y="11809"/>
                  </a:moveTo>
                  <a:cubicBezTo>
                    <a:pt x="13576" y="11809"/>
                    <a:pt x="13565" y="11985"/>
                    <a:pt x="13550" y="13235"/>
                  </a:cubicBezTo>
                  <a:cubicBezTo>
                    <a:pt x="13541" y="14016"/>
                    <a:pt x="13542" y="14672"/>
                    <a:pt x="13554" y="14703"/>
                  </a:cubicBezTo>
                  <a:cubicBezTo>
                    <a:pt x="13566" y="14733"/>
                    <a:pt x="13616" y="14756"/>
                    <a:pt x="13662" y="14756"/>
                  </a:cubicBezTo>
                  <a:cubicBezTo>
                    <a:pt x="13735" y="14756"/>
                    <a:pt x="13747" y="14551"/>
                    <a:pt x="13750" y="13287"/>
                  </a:cubicBezTo>
                  <a:cubicBezTo>
                    <a:pt x="13752" y="11966"/>
                    <a:pt x="13741" y="11809"/>
                    <a:pt x="13658" y="11809"/>
                  </a:cubicBezTo>
                  <a:close/>
                  <a:moveTo>
                    <a:pt x="14032" y="11809"/>
                  </a:moveTo>
                  <a:lnTo>
                    <a:pt x="14032" y="13287"/>
                  </a:lnTo>
                  <a:lnTo>
                    <a:pt x="14032" y="14756"/>
                  </a:lnTo>
                  <a:lnTo>
                    <a:pt x="14394" y="14756"/>
                  </a:lnTo>
                  <a:cubicBezTo>
                    <a:pt x="14591" y="14756"/>
                    <a:pt x="14775" y="14695"/>
                    <a:pt x="14805" y="14618"/>
                  </a:cubicBezTo>
                  <a:cubicBezTo>
                    <a:pt x="14843" y="14521"/>
                    <a:pt x="14883" y="14549"/>
                    <a:pt x="14930" y="14692"/>
                  </a:cubicBezTo>
                  <a:cubicBezTo>
                    <a:pt x="15016" y="14955"/>
                    <a:pt x="15215" y="14952"/>
                    <a:pt x="15300" y="14692"/>
                  </a:cubicBezTo>
                  <a:cubicBezTo>
                    <a:pt x="15336" y="14582"/>
                    <a:pt x="15384" y="14527"/>
                    <a:pt x="15408" y="14565"/>
                  </a:cubicBezTo>
                  <a:cubicBezTo>
                    <a:pt x="15469" y="14661"/>
                    <a:pt x="15566" y="14180"/>
                    <a:pt x="15566" y="13773"/>
                  </a:cubicBezTo>
                  <a:cubicBezTo>
                    <a:pt x="15566" y="13456"/>
                    <a:pt x="15472" y="13225"/>
                    <a:pt x="15171" y="12802"/>
                  </a:cubicBezTo>
                  <a:cubicBezTo>
                    <a:pt x="15115" y="12723"/>
                    <a:pt x="15062" y="12593"/>
                    <a:pt x="15050" y="12506"/>
                  </a:cubicBezTo>
                  <a:cubicBezTo>
                    <a:pt x="15019" y="12264"/>
                    <a:pt x="15194" y="12150"/>
                    <a:pt x="15312" y="12337"/>
                  </a:cubicBezTo>
                  <a:cubicBezTo>
                    <a:pt x="15450" y="12556"/>
                    <a:pt x="15561" y="12324"/>
                    <a:pt x="15462" y="12020"/>
                  </a:cubicBezTo>
                  <a:cubicBezTo>
                    <a:pt x="15376" y="11756"/>
                    <a:pt x="15043" y="11749"/>
                    <a:pt x="14897" y="12009"/>
                  </a:cubicBezTo>
                  <a:cubicBezTo>
                    <a:pt x="14798" y="12185"/>
                    <a:pt x="14775" y="12185"/>
                    <a:pt x="14718" y="12009"/>
                  </a:cubicBezTo>
                  <a:cubicBezTo>
                    <a:pt x="14674" y="11875"/>
                    <a:pt x="14554" y="11809"/>
                    <a:pt x="14344" y="11809"/>
                  </a:cubicBezTo>
                  <a:lnTo>
                    <a:pt x="14032" y="11809"/>
                  </a:lnTo>
                  <a:close/>
                  <a:moveTo>
                    <a:pt x="12810" y="11830"/>
                  </a:moveTo>
                  <a:cubicBezTo>
                    <a:pt x="12729" y="11824"/>
                    <a:pt x="12637" y="11829"/>
                    <a:pt x="12557" y="11840"/>
                  </a:cubicBezTo>
                  <a:lnTo>
                    <a:pt x="12266" y="11872"/>
                  </a:lnTo>
                  <a:lnTo>
                    <a:pt x="12249" y="13203"/>
                  </a:lnTo>
                  <a:cubicBezTo>
                    <a:pt x="12241" y="13935"/>
                    <a:pt x="12245" y="14601"/>
                    <a:pt x="12257" y="14682"/>
                  </a:cubicBezTo>
                  <a:cubicBezTo>
                    <a:pt x="12288" y="14885"/>
                    <a:pt x="12971" y="14734"/>
                    <a:pt x="13118" y="14492"/>
                  </a:cubicBezTo>
                  <a:cubicBezTo>
                    <a:pt x="13475" y="13902"/>
                    <a:pt x="13396" y="12058"/>
                    <a:pt x="13006" y="11872"/>
                  </a:cubicBezTo>
                  <a:cubicBezTo>
                    <a:pt x="12961" y="11851"/>
                    <a:pt x="12892" y="11836"/>
                    <a:pt x="12810" y="11830"/>
                  </a:cubicBezTo>
                  <a:close/>
                  <a:moveTo>
                    <a:pt x="14693" y="12147"/>
                  </a:moveTo>
                  <a:cubicBezTo>
                    <a:pt x="14812" y="12138"/>
                    <a:pt x="14826" y="12263"/>
                    <a:pt x="14826" y="12685"/>
                  </a:cubicBezTo>
                  <a:cubicBezTo>
                    <a:pt x="14826" y="13102"/>
                    <a:pt x="14849" y="13180"/>
                    <a:pt x="15088" y="13488"/>
                  </a:cubicBezTo>
                  <a:cubicBezTo>
                    <a:pt x="15368" y="13849"/>
                    <a:pt x="15418" y="14120"/>
                    <a:pt x="15246" y="14354"/>
                  </a:cubicBezTo>
                  <a:cubicBezTo>
                    <a:pt x="15130" y="14512"/>
                    <a:pt x="14957" y="14357"/>
                    <a:pt x="14917" y="14058"/>
                  </a:cubicBezTo>
                  <a:cubicBezTo>
                    <a:pt x="14904" y="13953"/>
                    <a:pt x="14874" y="13997"/>
                    <a:pt x="14834" y="14185"/>
                  </a:cubicBezTo>
                  <a:cubicBezTo>
                    <a:pt x="14799" y="14351"/>
                    <a:pt x="14751" y="14480"/>
                    <a:pt x="14730" y="14470"/>
                  </a:cubicBezTo>
                  <a:cubicBezTo>
                    <a:pt x="14710" y="14461"/>
                    <a:pt x="14612" y="14421"/>
                    <a:pt x="14510" y="14375"/>
                  </a:cubicBezTo>
                  <a:cubicBezTo>
                    <a:pt x="14347" y="14302"/>
                    <a:pt x="14323" y="14244"/>
                    <a:pt x="14323" y="13889"/>
                  </a:cubicBezTo>
                  <a:cubicBezTo>
                    <a:pt x="14323" y="13532"/>
                    <a:pt x="14342" y="13484"/>
                    <a:pt x="14498" y="13446"/>
                  </a:cubicBezTo>
                  <a:cubicBezTo>
                    <a:pt x="14730" y="13389"/>
                    <a:pt x="14715" y="12957"/>
                    <a:pt x="14481" y="12949"/>
                  </a:cubicBezTo>
                  <a:cubicBezTo>
                    <a:pt x="14348" y="12945"/>
                    <a:pt x="14323" y="12901"/>
                    <a:pt x="14323" y="12622"/>
                  </a:cubicBezTo>
                  <a:cubicBezTo>
                    <a:pt x="14323" y="12338"/>
                    <a:pt x="14355" y="12264"/>
                    <a:pt x="14535" y="12189"/>
                  </a:cubicBezTo>
                  <a:cubicBezTo>
                    <a:pt x="14602" y="12161"/>
                    <a:pt x="14653" y="12150"/>
                    <a:pt x="14693" y="12147"/>
                  </a:cubicBezTo>
                  <a:close/>
                  <a:moveTo>
                    <a:pt x="12681" y="12231"/>
                  </a:moveTo>
                  <a:cubicBezTo>
                    <a:pt x="13033" y="12129"/>
                    <a:pt x="13233" y="13427"/>
                    <a:pt x="12964" y="14069"/>
                  </a:cubicBezTo>
                  <a:cubicBezTo>
                    <a:pt x="12828" y="14394"/>
                    <a:pt x="12566" y="14455"/>
                    <a:pt x="12523" y="14175"/>
                  </a:cubicBezTo>
                  <a:cubicBezTo>
                    <a:pt x="12508" y="14075"/>
                    <a:pt x="12506" y="13611"/>
                    <a:pt x="12515" y="13140"/>
                  </a:cubicBezTo>
                  <a:cubicBezTo>
                    <a:pt x="12531" y="12307"/>
                    <a:pt x="12535" y="12274"/>
                    <a:pt x="12681" y="12231"/>
                  </a:cubicBezTo>
                  <a:close/>
                  <a:moveTo>
                    <a:pt x="9369" y="16636"/>
                  </a:moveTo>
                  <a:cubicBezTo>
                    <a:pt x="9251" y="16636"/>
                    <a:pt x="9253" y="16664"/>
                    <a:pt x="9253" y="18178"/>
                  </a:cubicBezTo>
                  <a:lnTo>
                    <a:pt x="9253" y="19720"/>
                  </a:lnTo>
                  <a:lnTo>
                    <a:pt x="9581" y="19720"/>
                  </a:lnTo>
                  <a:cubicBezTo>
                    <a:pt x="9875" y="19720"/>
                    <a:pt x="9918" y="19696"/>
                    <a:pt x="9918" y="19466"/>
                  </a:cubicBezTo>
                  <a:cubicBezTo>
                    <a:pt x="9918" y="19263"/>
                    <a:pt x="9873" y="19193"/>
                    <a:pt x="9718" y="19160"/>
                  </a:cubicBezTo>
                  <a:lnTo>
                    <a:pt x="9523" y="19118"/>
                  </a:lnTo>
                  <a:lnTo>
                    <a:pt x="9506" y="17882"/>
                  </a:lnTo>
                  <a:cubicBezTo>
                    <a:pt x="9492" y="16693"/>
                    <a:pt x="9484" y="16636"/>
                    <a:pt x="9369" y="16636"/>
                  </a:cubicBezTo>
                  <a:close/>
                  <a:moveTo>
                    <a:pt x="10977" y="16636"/>
                  </a:moveTo>
                  <a:cubicBezTo>
                    <a:pt x="10874" y="16636"/>
                    <a:pt x="10865" y="16713"/>
                    <a:pt x="10865" y="17713"/>
                  </a:cubicBezTo>
                  <a:cubicBezTo>
                    <a:pt x="10865" y="18607"/>
                    <a:pt x="10849" y="18831"/>
                    <a:pt x="10761" y="19054"/>
                  </a:cubicBezTo>
                  <a:cubicBezTo>
                    <a:pt x="10631" y="19384"/>
                    <a:pt x="10543" y="19391"/>
                    <a:pt x="10400" y="19086"/>
                  </a:cubicBezTo>
                  <a:cubicBezTo>
                    <a:pt x="10307" y="18890"/>
                    <a:pt x="10287" y="18674"/>
                    <a:pt x="10275" y="17776"/>
                  </a:cubicBezTo>
                  <a:cubicBezTo>
                    <a:pt x="10262" y="16768"/>
                    <a:pt x="10253" y="16698"/>
                    <a:pt x="10138" y="16657"/>
                  </a:cubicBezTo>
                  <a:cubicBezTo>
                    <a:pt x="10016" y="16613"/>
                    <a:pt x="10013" y="16621"/>
                    <a:pt x="10046" y="17734"/>
                  </a:cubicBezTo>
                  <a:cubicBezTo>
                    <a:pt x="10092" y="19254"/>
                    <a:pt x="10108" y="19393"/>
                    <a:pt x="10246" y="19561"/>
                  </a:cubicBezTo>
                  <a:cubicBezTo>
                    <a:pt x="10460" y="19823"/>
                    <a:pt x="10741" y="19755"/>
                    <a:pt x="10903" y="19403"/>
                  </a:cubicBezTo>
                  <a:cubicBezTo>
                    <a:pt x="11041" y="19100"/>
                    <a:pt x="11052" y="19003"/>
                    <a:pt x="11069" y="17861"/>
                  </a:cubicBezTo>
                  <a:cubicBezTo>
                    <a:pt x="11086" y="16697"/>
                    <a:pt x="11083" y="16636"/>
                    <a:pt x="10977" y="16636"/>
                  </a:cubicBezTo>
                  <a:close/>
                  <a:moveTo>
                    <a:pt x="11904" y="16636"/>
                  </a:moveTo>
                  <a:cubicBezTo>
                    <a:pt x="11457" y="16632"/>
                    <a:pt x="11235" y="17177"/>
                    <a:pt x="11235" y="18273"/>
                  </a:cubicBezTo>
                  <a:cubicBezTo>
                    <a:pt x="11235" y="18727"/>
                    <a:pt x="11270" y="18891"/>
                    <a:pt x="11426" y="19266"/>
                  </a:cubicBezTo>
                  <a:cubicBezTo>
                    <a:pt x="11574" y="19619"/>
                    <a:pt x="11657" y="19720"/>
                    <a:pt x="11817" y="19720"/>
                  </a:cubicBezTo>
                  <a:cubicBezTo>
                    <a:pt x="12080" y="19720"/>
                    <a:pt x="12291" y="19476"/>
                    <a:pt x="12291" y="19171"/>
                  </a:cubicBezTo>
                  <a:cubicBezTo>
                    <a:pt x="12291" y="19059"/>
                    <a:pt x="12302" y="18990"/>
                    <a:pt x="12316" y="18938"/>
                  </a:cubicBezTo>
                  <a:cubicBezTo>
                    <a:pt x="12310" y="18941"/>
                    <a:pt x="12305" y="18952"/>
                    <a:pt x="12299" y="18949"/>
                  </a:cubicBezTo>
                  <a:cubicBezTo>
                    <a:pt x="12259" y="18928"/>
                    <a:pt x="12172" y="19004"/>
                    <a:pt x="12104" y="19118"/>
                  </a:cubicBezTo>
                  <a:cubicBezTo>
                    <a:pt x="11828" y="19576"/>
                    <a:pt x="11555" y="19179"/>
                    <a:pt x="11514" y="18262"/>
                  </a:cubicBezTo>
                  <a:cubicBezTo>
                    <a:pt x="11492" y="17794"/>
                    <a:pt x="11511" y="17630"/>
                    <a:pt x="11609" y="17364"/>
                  </a:cubicBezTo>
                  <a:cubicBezTo>
                    <a:pt x="11748" y="16989"/>
                    <a:pt x="12029" y="16930"/>
                    <a:pt x="12133" y="17248"/>
                  </a:cubicBezTo>
                  <a:cubicBezTo>
                    <a:pt x="12169" y="17360"/>
                    <a:pt x="12240" y="17426"/>
                    <a:pt x="12287" y="17407"/>
                  </a:cubicBezTo>
                  <a:cubicBezTo>
                    <a:pt x="12304" y="17399"/>
                    <a:pt x="12317" y="17409"/>
                    <a:pt x="12328" y="17428"/>
                  </a:cubicBezTo>
                  <a:cubicBezTo>
                    <a:pt x="12322" y="17386"/>
                    <a:pt x="12320" y="17386"/>
                    <a:pt x="12312" y="17312"/>
                  </a:cubicBezTo>
                  <a:cubicBezTo>
                    <a:pt x="12291" y="17127"/>
                    <a:pt x="12279" y="16950"/>
                    <a:pt x="12287" y="16921"/>
                  </a:cubicBezTo>
                  <a:cubicBezTo>
                    <a:pt x="12324" y="16782"/>
                    <a:pt x="12134" y="16638"/>
                    <a:pt x="11904" y="16636"/>
                  </a:cubicBezTo>
                  <a:close/>
                  <a:moveTo>
                    <a:pt x="13039" y="16636"/>
                  </a:moveTo>
                  <a:cubicBezTo>
                    <a:pt x="12786" y="16637"/>
                    <a:pt x="12569" y="16903"/>
                    <a:pt x="12424" y="17386"/>
                  </a:cubicBezTo>
                  <a:cubicBezTo>
                    <a:pt x="12389" y="17502"/>
                    <a:pt x="12372" y="17555"/>
                    <a:pt x="12357" y="17555"/>
                  </a:cubicBezTo>
                  <a:cubicBezTo>
                    <a:pt x="12369" y="17669"/>
                    <a:pt x="12370" y="17856"/>
                    <a:pt x="12370" y="18178"/>
                  </a:cubicBezTo>
                  <a:cubicBezTo>
                    <a:pt x="12370" y="18576"/>
                    <a:pt x="12361" y="18780"/>
                    <a:pt x="12341" y="18875"/>
                  </a:cubicBezTo>
                  <a:cubicBezTo>
                    <a:pt x="12377" y="18843"/>
                    <a:pt x="12429" y="18912"/>
                    <a:pt x="12486" y="19097"/>
                  </a:cubicBezTo>
                  <a:cubicBezTo>
                    <a:pt x="12540" y="19270"/>
                    <a:pt x="12635" y="19476"/>
                    <a:pt x="12698" y="19561"/>
                  </a:cubicBezTo>
                  <a:cubicBezTo>
                    <a:pt x="12839" y="19753"/>
                    <a:pt x="13163" y="19775"/>
                    <a:pt x="13297" y="19593"/>
                  </a:cubicBezTo>
                  <a:cubicBezTo>
                    <a:pt x="13363" y="19503"/>
                    <a:pt x="13404" y="19503"/>
                    <a:pt x="13425" y="19593"/>
                  </a:cubicBezTo>
                  <a:cubicBezTo>
                    <a:pt x="13493" y="19873"/>
                    <a:pt x="13612" y="19699"/>
                    <a:pt x="13716" y="19181"/>
                  </a:cubicBezTo>
                  <a:cubicBezTo>
                    <a:pt x="13806" y="18732"/>
                    <a:pt x="13852" y="18653"/>
                    <a:pt x="13986" y="18653"/>
                  </a:cubicBezTo>
                  <a:cubicBezTo>
                    <a:pt x="14124" y="18653"/>
                    <a:pt x="14160" y="18723"/>
                    <a:pt x="14236" y="19181"/>
                  </a:cubicBezTo>
                  <a:cubicBezTo>
                    <a:pt x="14302" y="19579"/>
                    <a:pt x="14355" y="19719"/>
                    <a:pt x="14444" y="19720"/>
                  </a:cubicBezTo>
                  <a:cubicBezTo>
                    <a:pt x="14561" y="19721"/>
                    <a:pt x="14610" y="19352"/>
                    <a:pt x="14523" y="19128"/>
                  </a:cubicBezTo>
                  <a:cubicBezTo>
                    <a:pt x="14501" y="19074"/>
                    <a:pt x="14399" y="18512"/>
                    <a:pt x="14294" y="17871"/>
                  </a:cubicBezTo>
                  <a:cubicBezTo>
                    <a:pt x="14189" y="17231"/>
                    <a:pt x="14070" y="16688"/>
                    <a:pt x="14028" y="16667"/>
                  </a:cubicBezTo>
                  <a:cubicBezTo>
                    <a:pt x="13978" y="16642"/>
                    <a:pt x="13899" y="16925"/>
                    <a:pt x="13804" y="17481"/>
                  </a:cubicBezTo>
                  <a:cubicBezTo>
                    <a:pt x="13585" y="18754"/>
                    <a:pt x="13530" y="18988"/>
                    <a:pt x="13459" y="18949"/>
                  </a:cubicBezTo>
                  <a:cubicBezTo>
                    <a:pt x="13423" y="18929"/>
                    <a:pt x="13343" y="19006"/>
                    <a:pt x="13280" y="19118"/>
                  </a:cubicBezTo>
                  <a:cubicBezTo>
                    <a:pt x="13026" y="19569"/>
                    <a:pt x="12734" y="19190"/>
                    <a:pt x="12681" y="18347"/>
                  </a:cubicBezTo>
                  <a:cubicBezTo>
                    <a:pt x="12622" y="17409"/>
                    <a:pt x="12963" y="16741"/>
                    <a:pt x="13255" y="17227"/>
                  </a:cubicBezTo>
                  <a:cubicBezTo>
                    <a:pt x="13391" y="17454"/>
                    <a:pt x="13454" y="17403"/>
                    <a:pt x="13454" y="17037"/>
                  </a:cubicBezTo>
                  <a:cubicBezTo>
                    <a:pt x="13454" y="16742"/>
                    <a:pt x="13348" y="16635"/>
                    <a:pt x="13039" y="1663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498" name="INFRASTRUCTURAL NETWORKS"/>
          <p:cNvSpPr txBox="1"/>
          <p:nvPr/>
        </p:nvSpPr>
        <p:spPr>
          <a:xfrm>
            <a:off x="5128803" y="554187"/>
            <a:ext cx="742079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INFRASTRUCTURAL NETWORKS</a:t>
            </a:r>
          </a:p>
        </p:txBody>
      </p:sp>
      <p:pic>
        <p:nvPicPr>
          <p:cNvPr id="499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2545" y="4132729"/>
            <a:ext cx="5446749" cy="4681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6669" y="2540000"/>
            <a:ext cx="3238501" cy="144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31464" y="3790850"/>
            <a:ext cx="4231986" cy="5364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96599" y="2448614"/>
            <a:ext cx="2605044" cy="1216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Immagine" descr="Immagin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40751" y="1586150"/>
            <a:ext cx="10292399" cy="703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Immagine" descr="Immagin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05840" y="3050144"/>
            <a:ext cx="10538560" cy="51858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3" grpId="1"/>
      <p:bldP build="whole" bldLvl="1" animBg="1" rev="0" advAuto="0" spid="50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09" name="Gruppo"/>
          <p:cNvGrpSpPr/>
          <p:nvPr/>
        </p:nvGrpSpPr>
        <p:grpSpPr>
          <a:xfrm>
            <a:off x="458633" y="452727"/>
            <a:ext cx="12115093" cy="828478"/>
            <a:chOff x="-20420" y="72267"/>
            <a:chExt cx="12115092" cy="828476"/>
          </a:xfrm>
        </p:grpSpPr>
        <p:pic>
          <p:nvPicPr>
            <p:cNvPr id="507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12572" y="72267"/>
              <a:ext cx="9182101" cy="774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8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75" t="3420" r="1866" b="4022"/>
            <a:stretch>
              <a:fillRect/>
            </a:stretch>
          </p:blipFill>
          <p:spPr>
            <a:xfrm>
              <a:off x="-20421" y="89134"/>
              <a:ext cx="2061045" cy="8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8384" y="0"/>
                  </a:moveTo>
                  <a:lnTo>
                    <a:pt x="4203" y="42"/>
                  </a:lnTo>
                  <a:cubicBezTo>
                    <a:pt x="59" y="76"/>
                    <a:pt x="17" y="72"/>
                    <a:pt x="17" y="338"/>
                  </a:cubicBezTo>
                  <a:cubicBezTo>
                    <a:pt x="17" y="603"/>
                    <a:pt x="62" y="610"/>
                    <a:pt x="4082" y="676"/>
                  </a:cubicBezTo>
                  <a:lnTo>
                    <a:pt x="8147" y="739"/>
                  </a:lnTo>
                  <a:lnTo>
                    <a:pt x="8147" y="10869"/>
                  </a:lnTo>
                  <a:lnTo>
                    <a:pt x="8147" y="20998"/>
                  </a:lnTo>
                  <a:lnTo>
                    <a:pt x="4086" y="21061"/>
                  </a:lnTo>
                  <a:cubicBezTo>
                    <a:pt x="270" y="21124"/>
                    <a:pt x="18" y="21147"/>
                    <a:pt x="1" y="21368"/>
                  </a:cubicBezTo>
                  <a:cubicBezTo>
                    <a:pt x="-16" y="21590"/>
                    <a:pt x="214" y="21600"/>
                    <a:pt x="4186" y="21600"/>
                  </a:cubicBezTo>
                  <a:lnTo>
                    <a:pt x="8384" y="21600"/>
                  </a:lnTo>
                  <a:lnTo>
                    <a:pt x="8384" y="10805"/>
                  </a:lnTo>
                  <a:lnTo>
                    <a:pt x="8384" y="0"/>
                  </a:lnTo>
                  <a:close/>
                  <a:moveTo>
                    <a:pt x="15354" y="1996"/>
                  </a:moveTo>
                  <a:lnTo>
                    <a:pt x="15354" y="3464"/>
                  </a:lnTo>
                  <a:cubicBezTo>
                    <a:pt x="15354" y="4268"/>
                    <a:pt x="15371" y="4965"/>
                    <a:pt x="15391" y="5017"/>
                  </a:cubicBezTo>
                  <a:cubicBezTo>
                    <a:pt x="15412" y="5069"/>
                    <a:pt x="15573" y="5102"/>
                    <a:pt x="15749" y="5080"/>
                  </a:cubicBezTo>
                  <a:cubicBezTo>
                    <a:pt x="15990" y="5051"/>
                    <a:pt x="16065" y="4990"/>
                    <a:pt x="16065" y="4838"/>
                  </a:cubicBezTo>
                  <a:cubicBezTo>
                    <a:pt x="16065" y="4692"/>
                    <a:pt x="16005" y="4637"/>
                    <a:pt x="15853" y="4637"/>
                  </a:cubicBezTo>
                  <a:lnTo>
                    <a:pt x="15645" y="4637"/>
                  </a:lnTo>
                  <a:lnTo>
                    <a:pt x="15645" y="3359"/>
                  </a:lnTo>
                  <a:lnTo>
                    <a:pt x="15645" y="2081"/>
                  </a:lnTo>
                  <a:lnTo>
                    <a:pt x="15499" y="2039"/>
                  </a:lnTo>
                  <a:lnTo>
                    <a:pt x="15354" y="1996"/>
                  </a:lnTo>
                  <a:close/>
                  <a:moveTo>
                    <a:pt x="9593" y="2017"/>
                  </a:moveTo>
                  <a:cubicBezTo>
                    <a:pt x="9347" y="2015"/>
                    <a:pt x="9217" y="2374"/>
                    <a:pt x="9240" y="2979"/>
                  </a:cubicBezTo>
                  <a:cubicBezTo>
                    <a:pt x="9254" y="3347"/>
                    <a:pt x="9295" y="3479"/>
                    <a:pt x="9469" y="3707"/>
                  </a:cubicBezTo>
                  <a:cubicBezTo>
                    <a:pt x="9627" y="3915"/>
                    <a:pt x="9681" y="4067"/>
                    <a:pt x="9681" y="4309"/>
                  </a:cubicBezTo>
                  <a:cubicBezTo>
                    <a:pt x="9681" y="4714"/>
                    <a:pt x="9526" y="4814"/>
                    <a:pt x="9390" y="4500"/>
                  </a:cubicBezTo>
                  <a:cubicBezTo>
                    <a:pt x="9231" y="4136"/>
                    <a:pt x="9089" y="4559"/>
                    <a:pt x="9240" y="4943"/>
                  </a:cubicBezTo>
                  <a:cubicBezTo>
                    <a:pt x="9307" y="5113"/>
                    <a:pt x="9552" y="5155"/>
                    <a:pt x="9739" y="5028"/>
                  </a:cubicBezTo>
                  <a:cubicBezTo>
                    <a:pt x="9800" y="4986"/>
                    <a:pt x="9886" y="4744"/>
                    <a:pt x="9934" y="4489"/>
                  </a:cubicBezTo>
                  <a:lnTo>
                    <a:pt x="10021" y="4014"/>
                  </a:lnTo>
                  <a:lnTo>
                    <a:pt x="10225" y="4563"/>
                  </a:lnTo>
                  <a:cubicBezTo>
                    <a:pt x="10406" y="5047"/>
                    <a:pt x="10456" y="5102"/>
                    <a:pt x="10678" y="5102"/>
                  </a:cubicBezTo>
                  <a:cubicBezTo>
                    <a:pt x="10977" y="5102"/>
                    <a:pt x="11131" y="4920"/>
                    <a:pt x="11131" y="4563"/>
                  </a:cubicBezTo>
                  <a:cubicBezTo>
                    <a:pt x="11131" y="4251"/>
                    <a:pt x="11087" y="4232"/>
                    <a:pt x="10948" y="4500"/>
                  </a:cubicBezTo>
                  <a:cubicBezTo>
                    <a:pt x="10785" y="4813"/>
                    <a:pt x="10625" y="4744"/>
                    <a:pt x="10470" y="4278"/>
                  </a:cubicBezTo>
                  <a:cubicBezTo>
                    <a:pt x="10356" y="3934"/>
                    <a:pt x="10335" y="3749"/>
                    <a:pt x="10358" y="3380"/>
                  </a:cubicBezTo>
                  <a:cubicBezTo>
                    <a:pt x="10413" y="2516"/>
                    <a:pt x="10702" y="2146"/>
                    <a:pt x="10948" y="2619"/>
                  </a:cubicBezTo>
                  <a:cubicBezTo>
                    <a:pt x="11085" y="2882"/>
                    <a:pt x="11115" y="2875"/>
                    <a:pt x="11148" y="2556"/>
                  </a:cubicBezTo>
                  <a:cubicBezTo>
                    <a:pt x="11166" y="2380"/>
                    <a:pt x="11141" y="2241"/>
                    <a:pt x="11077" y="2155"/>
                  </a:cubicBezTo>
                  <a:cubicBezTo>
                    <a:pt x="10947" y="1978"/>
                    <a:pt x="10532" y="1984"/>
                    <a:pt x="10375" y="2165"/>
                  </a:cubicBezTo>
                  <a:cubicBezTo>
                    <a:pt x="10220" y="2344"/>
                    <a:pt x="10075" y="2944"/>
                    <a:pt x="10075" y="3401"/>
                  </a:cubicBezTo>
                  <a:cubicBezTo>
                    <a:pt x="10075" y="3801"/>
                    <a:pt x="9984" y="4009"/>
                    <a:pt x="9938" y="3707"/>
                  </a:cubicBezTo>
                  <a:cubicBezTo>
                    <a:pt x="9921" y="3592"/>
                    <a:pt x="9800" y="3375"/>
                    <a:pt x="9672" y="3232"/>
                  </a:cubicBezTo>
                  <a:cubicBezTo>
                    <a:pt x="9437" y="2967"/>
                    <a:pt x="9368" y="2612"/>
                    <a:pt x="9523" y="2461"/>
                  </a:cubicBezTo>
                  <a:cubicBezTo>
                    <a:pt x="9568" y="2417"/>
                    <a:pt x="9663" y="2452"/>
                    <a:pt x="9735" y="2535"/>
                  </a:cubicBezTo>
                  <a:cubicBezTo>
                    <a:pt x="9842" y="2659"/>
                    <a:pt x="9874" y="2647"/>
                    <a:pt x="9901" y="2472"/>
                  </a:cubicBezTo>
                  <a:cubicBezTo>
                    <a:pt x="9943" y="2190"/>
                    <a:pt x="9827" y="2020"/>
                    <a:pt x="9593" y="2017"/>
                  </a:cubicBezTo>
                  <a:close/>
                  <a:moveTo>
                    <a:pt x="11422" y="2017"/>
                  </a:moveTo>
                  <a:cubicBezTo>
                    <a:pt x="11354" y="2017"/>
                    <a:pt x="11290" y="2083"/>
                    <a:pt x="11281" y="2155"/>
                  </a:cubicBezTo>
                  <a:cubicBezTo>
                    <a:pt x="11271" y="2227"/>
                    <a:pt x="11272" y="2916"/>
                    <a:pt x="11281" y="3697"/>
                  </a:cubicBezTo>
                  <a:cubicBezTo>
                    <a:pt x="11297" y="5069"/>
                    <a:pt x="11298" y="5121"/>
                    <a:pt x="11410" y="5080"/>
                  </a:cubicBezTo>
                  <a:cubicBezTo>
                    <a:pt x="11504" y="5046"/>
                    <a:pt x="11534" y="4929"/>
                    <a:pt x="11555" y="4436"/>
                  </a:cubicBezTo>
                  <a:lnTo>
                    <a:pt x="11580" y="3824"/>
                  </a:lnTo>
                  <a:lnTo>
                    <a:pt x="11817" y="3824"/>
                  </a:lnTo>
                  <a:lnTo>
                    <a:pt x="12054" y="3824"/>
                  </a:lnTo>
                  <a:lnTo>
                    <a:pt x="12058" y="4436"/>
                  </a:lnTo>
                  <a:cubicBezTo>
                    <a:pt x="12061" y="4939"/>
                    <a:pt x="12077" y="5038"/>
                    <a:pt x="12162" y="5038"/>
                  </a:cubicBezTo>
                  <a:cubicBezTo>
                    <a:pt x="12255" y="5038"/>
                    <a:pt x="12265" y="4914"/>
                    <a:pt x="12278" y="3528"/>
                  </a:cubicBezTo>
                  <a:cubicBezTo>
                    <a:pt x="12292" y="2102"/>
                    <a:pt x="12290" y="2017"/>
                    <a:pt x="12191" y="2017"/>
                  </a:cubicBezTo>
                  <a:cubicBezTo>
                    <a:pt x="12106" y="2017"/>
                    <a:pt x="12084" y="2123"/>
                    <a:pt x="12070" y="2588"/>
                  </a:cubicBezTo>
                  <a:lnTo>
                    <a:pt x="12054" y="3158"/>
                  </a:lnTo>
                  <a:lnTo>
                    <a:pt x="11817" y="3158"/>
                  </a:lnTo>
                  <a:lnTo>
                    <a:pt x="11580" y="3158"/>
                  </a:lnTo>
                  <a:lnTo>
                    <a:pt x="11563" y="2588"/>
                  </a:lnTo>
                  <a:cubicBezTo>
                    <a:pt x="11549" y="2090"/>
                    <a:pt x="11531" y="2017"/>
                    <a:pt x="11422" y="2017"/>
                  </a:cubicBezTo>
                  <a:close/>
                  <a:moveTo>
                    <a:pt x="14560" y="2017"/>
                  </a:moveTo>
                  <a:cubicBezTo>
                    <a:pt x="14268" y="2017"/>
                    <a:pt x="14064" y="2311"/>
                    <a:pt x="13957" y="2884"/>
                  </a:cubicBezTo>
                  <a:cubicBezTo>
                    <a:pt x="13909" y="3145"/>
                    <a:pt x="13861" y="3359"/>
                    <a:pt x="13849" y="3359"/>
                  </a:cubicBezTo>
                  <a:cubicBezTo>
                    <a:pt x="13838" y="3359"/>
                    <a:pt x="13786" y="3145"/>
                    <a:pt x="13737" y="2884"/>
                  </a:cubicBezTo>
                  <a:cubicBezTo>
                    <a:pt x="13688" y="2622"/>
                    <a:pt x="13582" y="2325"/>
                    <a:pt x="13500" y="2218"/>
                  </a:cubicBezTo>
                  <a:cubicBezTo>
                    <a:pt x="13198" y="1821"/>
                    <a:pt x="12685" y="2072"/>
                    <a:pt x="12557" y="2683"/>
                  </a:cubicBezTo>
                  <a:cubicBezTo>
                    <a:pt x="12496" y="2972"/>
                    <a:pt x="12491" y="3975"/>
                    <a:pt x="12548" y="4341"/>
                  </a:cubicBezTo>
                  <a:cubicBezTo>
                    <a:pt x="12569" y="4473"/>
                    <a:pt x="12657" y="4693"/>
                    <a:pt x="12744" y="4838"/>
                  </a:cubicBezTo>
                  <a:cubicBezTo>
                    <a:pt x="12845" y="5007"/>
                    <a:pt x="12990" y="5101"/>
                    <a:pt x="13155" y="5102"/>
                  </a:cubicBezTo>
                  <a:cubicBezTo>
                    <a:pt x="13376" y="5102"/>
                    <a:pt x="13436" y="5047"/>
                    <a:pt x="13579" y="4669"/>
                  </a:cubicBezTo>
                  <a:cubicBezTo>
                    <a:pt x="13671" y="4427"/>
                    <a:pt x="13768" y="4105"/>
                    <a:pt x="13799" y="3961"/>
                  </a:cubicBezTo>
                  <a:cubicBezTo>
                    <a:pt x="13853" y="3719"/>
                    <a:pt x="13866" y="3737"/>
                    <a:pt x="13953" y="4204"/>
                  </a:cubicBezTo>
                  <a:cubicBezTo>
                    <a:pt x="14068" y="4819"/>
                    <a:pt x="14267" y="5102"/>
                    <a:pt x="14585" y="5102"/>
                  </a:cubicBezTo>
                  <a:cubicBezTo>
                    <a:pt x="14909" y="5102"/>
                    <a:pt x="15137" y="4607"/>
                    <a:pt x="15179" y="3802"/>
                  </a:cubicBezTo>
                  <a:cubicBezTo>
                    <a:pt x="15238" y="2694"/>
                    <a:pt x="15003" y="2017"/>
                    <a:pt x="14560" y="2017"/>
                  </a:cubicBezTo>
                  <a:close/>
                  <a:moveTo>
                    <a:pt x="14589" y="2429"/>
                  </a:moveTo>
                  <a:cubicBezTo>
                    <a:pt x="14668" y="2448"/>
                    <a:pt x="14749" y="2549"/>
                    <a:pt x="14818" y="2736"/>
                  </a:cubicBezTo>
                  <a:cubicBezTo>
                    <a:pt x="14967" y="3139"/>
                    <a:pt x="14968" y="3880"/>
                    <a:pt x="14822" y="4352"/>
                  </a:cubicBezTo>
                  <a:cubicBezTo>
                    <a:pt x="14591" y="5098"/>
                    <a:pt x="14194" y="4580"/>
                    <a:pt x="14194" y="3538"/>
                  </a:cubicBezTo>
                  <a:cubicBezTo>
                    <a:pt x="14194" y="2926"/>
                    <a:pt x="14339" y="2509"/>
                    <a:pt x="14510" y="2440"/>
                  </a:cubicBezTo>
                  <a:cubicBezTo>
                    <a:pt x="14536" y="2430"/>
                    <a:pt x="14563" y="2423"/>
                    <a:pt x="14589" y="2429"/>
                  </a:cubicBezTo>
                  <a:close/>
                  <a:moveTo>
                    <a:pt x="13172" y="2450"/>
                  </a:moveTo>
                  <a:cubicBezTo>
                    <a:pt x="13443" y="2540"/>
                    <a:pt x="13639" y="3567"/>
                    <a:pt x="13396" y="4352"/>
                  </a:cubicBezTo>
                  <a:cubicBezTo>
                    <a:pt x="13324" y="4586"/>
                    <a:pt x="13239" y="4700"/>
                    <a:pt x="13139" y="4700"/>
                  </a:cubicBezTo>
                  <a:cubicBezTo>
                    <a:pt x="12807" y="4700"/>
                    <a:pt x="12634" y="3324"/>
                    <a:pt x="12889" y="2715"/>
                  </a:cubicBezTo>
                  <a:cubicBezTo>
                    <a:pt x="12982" y="2492"/>
                    <a:pt x="13082" y="2421"/>
                    <a:pt x="13172" y="2450"/>
                  </a:cubicBezTo>
                  <a:close/>
                  <a:moveTo>
                    <a:pt x="4415" y="6612"/>
                  </a:moveTo>
                  <a:cubicBezTo>
                    <a:pt x="4404" y="6606"/>
                    <a:pt x="4390" y="6623"/>
                    <a:pt x="4377" y="6644"/>
                  </a:cubicBezTo>
                  <a:cubicBezTo>
                    <a:pt x="4350" y="6686"/>
                    <a:pt x="4194" y="7362"/>
                    <a:pt x="4028" y="8154"/>
                  </a:cubicBezTo>
                  <a:cubicBezTo>
                    <a:pt x="3144" y="12378"/>
                    <a:pt x="3062" y="12749"/>
                    <a:pt x="3002" y="12749"/>
                  </a:cubicBezTo>
                  <a:cubicBezTo>
                    <a:pt x="2962" y="12749"/>
                    <a:pt x="2485" y="10535"/>
                    <a:pt x="1909" y="7658"/>
                  </a:cubicBezTo>
                  <a:cubicBezTo>
                    <a:pt x="1652" y="6379"/>
                    <a:pt x="1565" y="6345"/>
                    <a:pt x="1514" y="7520"/>
                  </a:cubicBezTo>
                  <a:cubicBezTo>
                    <a:pt x="1493" y="8000"/>
                    <a:pt x="1447" y="8880"/>
                    <a:pt x="1414" y="9485"/>
                  </a:cubicBezTo>
                  <a:cubicBezTo>
                    <a:pt x="1381" y="10090"/>
                    <a:pt x="1348" y="10757"/>
                    <a:pt x="1339" y="10964"/>
                  </a:cubicBezTo>
                  <a:cubicBezTo>
                    <a:pt x="1326" y="11291"/>
                    <a:pt x="1269" y="12207"/>
                    <a:pt x="1123" y="14470"/>
                  </a:cubicBezTo>
                  <a:lnTo>
                    <a:pt x="1086" y="15051"/>
                  </a:lnTo>
                  <a:lnTo>
                    <a:pt x="1293" y="15009"/>
                  </a:lnTo>
                  <a:lnTo>
                    <a:pt x="1497" y="14956"/>
                  </a:lnTo>
                  <a:lnTo>
                    <a:pt x="1510" y="14154"/>
                  </a:lnTo>
                  <a:cubicBezTo>
                    <a:pt x="1531" y="12865"/>
                    <a:pt x="1705" y="9842"/>
                    <a:pt x="1759" y="9802"/>
                  </a:cubicBezTo>
                  <a:cubicBezTo>
                    <a:pt x="1786" y="9782"/>
                    <a:pt x="1955" y="10504"/>
                    <a:pt x="2137" y="11397"/>
                  </a:cubicBezTo>
                  <a:cubicBezTo>
                    <a:pt x="2319" y="12289"/>
                    <a:pt x="2454" y="13013"/>
                    <a:pt x="2436" y="13013"/>
                  </a:cubicBezTo>
                  <a:cubicBezTo>
                    <a:pt x="2419" y="13013"/>
                    <a:pt x="2439" y="13127"/>
                    <a:pt x="2482" y="13256"/>
                  </a:cubicBezTo>
                  <a:cubicBezTo>
                    <a:pt x="2525" y="13385"/>
                    <a:pt x="2628" y="13835"/>
                    <a:pt x="2711" y="14259"/>
                  </a:cubicBezTo>
                  <a:cubicBezTo>
                    <a:pt x="2793" y="14683"/>
                    <a:pt x="2887" y="15030"/>
                    <a:pt x="2918" y="15030"/>
                  </a:cubicBezTo>
                  <a:cubicBezTo>
                    <a:pt x="2950" y="15030"/>
                    <a:pt x="3103" y="14376"/>
                    <a:pt x="3255" y="13583"/>
                  </a:cubicBezTo>
                  <a:cubicBezTo>
                    <a:pt x="3720" y="11167"/>
                    <a:pt x="4066" y="9633"/>
                    <a:pt x="4115" y="9760"/>
                  </a:cubicBezTo>
                  <a:cubicBezTo>
                    <a:pt x="4141" y="9825"/>
                    <a:pt x="4187" y="10508"/>
                    <a:pt x="4219" y="11281"/>
                  </a:cubicBezTo>
                  <a:cubicBezTo>
                    <a:pt x="4251" y="12053"/>
                    <a:pt x="4288" y="12775"/>
                    <a:pt x="4302" y="12886"/>
                  </a:cubicBezTo>
                  <a:cubicBezTo>
                    <a:pt x="4317" y="12997"/>
                    <a:pt x="4335" y="13510"/>
                    <a:pt x="4340" y="14027"/>
                  </a:cubicBezTo>
                  <a:lnTo>
                    <a:pt x="4348" y="14956"/>
                  </a:lnTo>
                  <a:lnTo>
                    <a:pt x="4577" y="15009"/>
                  </a:lnTo>
                  <a:cubicBezTo>
                    <a:pt x="4704" y="15032"/>
                    <a:pt x="4830" y="14995"/>
                    <a:pt x="4851" y="14935"/>
                  </a:cubicBezTo>
                  <a:cubicBezTo>
                    <a:pt x="4873" y="14875"/>
                    <a:pt x="4859" y="14279"/>
                    <a:pt x="4822" y="13615"/>
                  </a:cubicBezTo>
                  <a:cubicBezTo>
                    <a:pt x="4785" y="12951"/>
                    <a:pt x="4730" y="11807"/>
                    <a:pt x="4697" y="11069"/>
                  </a:cubicBezTo>
                  <a:cubicBezTo>
                    <a:pt x="4539" y="7468"/>
                    <a:pt x="4493" y="6651"/>
                    <a:pt x="4415" y="6612"/>
                  </a:cubicBezTo>
                  <a:close/>
                  <a:moveTo>
                    <a:pt x="6322" y="6739"/>
                  </a:moveTo>
                  <a:lnTo>
                    <a:pt x="5138" y="6781"/>
                  </a:lnTo>
                  <a:lnTo>
                    <a:pt x="5138" y="7246"/>
                  </a:lnTo>
                  <a:lnTo>
                    <a:pt x="5138" y="7711"/>
                  </a:lnTo>
                  <a:lnTo>
                    <a:pt x="5404" y="7658"/>
                  </a:lnTo>
                  <a:cubicBezTo>
                    <a:pt x="5549" y="7628"/>
                    <a:pt x="5762" y="7599"/>
                    <a:pt x="5878" y="7594"/>
                  </a:cubicBezTo>
                  <a:lnTo>
                    <a:pt x="6090" y="7584"/>
                  </a:lnTo>
                  <a:lnTo>
                    <a:pt x="6098" y="11207"/>
                  </a:lnTo>
                  <a:cubicBezTo>
                    <a:pt x="6103" y="13198"/>
                    <a:pt x="6108" y="14876"/>
                    <a:pt x="6110" y="14935"/>
                  </a:cubicBezTo>
                  <a:cubicBezTo>
                    <a:pt x="6113" y="14995"/>
                    <a:pt x="6230" y="15021"/>
                    <a:pt x="6368" y="14999"/>
                  </a:cubicBezTo>
                  <a:lnTo>
                    <a:pt x="6617" y="14956"/>
                  </a:lnTo>
                  <a:lnTo>
                    <a:pt x="6617" y="11270"/>
                  </a:lnTo>
                  <a:lnTo>
                    <a:pt x="6617" y="7584"/>
                  </a:lnTo>
                  <a:lnTo>
                    <a:pt x="6829" y="7594"/>
                  </a:lnTo>
                  <a:cubicBezTo>
                    <a:pt x="6946" y="7599"/>
                    <a:pt x="7156" y="7628"/>
                    <a:pt x="7299" y="7658"/>
                  </a:cubicBezTo>
                  <a:cubicBezTo>
                    <a:pt x="7545" y="7709"/>
                    <a:pt x="7563" y="7689"/>
                    <a:pt x="7598" y="7351"/>
                  </a:cubicBezTo>
                  <a:cubicBezTo>
                    <a:pt x="7623" y="7120"/>
                    <a:pt x="7613" y="6947"/>
                    <a:pt x="7569" y="6855"/>
                  </a:cubicBezTo>
                  <a:cubicBezTo>
                    <a:pt x="7525" y="6762"/>
                    <a:pt x="7098" y="6715"/>
                    <a:pt x="6322" y="6739"/>
                  </a:cubicBezTo>
                  <a:close/>
                  <a:moveTo>
                    <a:pt x="22" y="6781"/>
                  </a:moveTo>
                  <a:lnTo>
                    <a:pt x="22" y="10848"/>
                  </a:lnTo>
                  <a:cubicBezTo>
                    <a:pt x="21" y="13085"/>
                    <a:pt x="29" y="14943"/>
                    <a:pt x="42" y="14977"/>
                  </a:cubicBezTo>
                  <a:cubicBezTo>
                    <a:pt x="56" y="15012"/>
                    <a:pt x="171" y="15020"/>
                    <a:pt x="296" y="14999"/>
                  </a:cubicBezTo>
                  <a:lnTo>
                    <a:pt x="520" y="14956"/>
                  </a:lnTo>
                  <a:lnTo>
                    <a:pt x="524" y="10869"/>
                  </a:lnTo>
                  <a:lnTo>
                    <a:pt x="524" y="6781"/>
                  </a:lnTo>
                  <a:lnTo>
                    <a:pt x="275" y="6781"/>
                  </a:lnTo>
                  <a:lnTo>
                    <a:pt x="22" y="6781"/>
                  </a:lnTo>
                  <a:close/>
                  <a:moveTo>
                    <a:pt x="16655" y="6834"/>
                  </a:moveTo>
                  <a:cubicBezTo>
                    <a:pt x="16574" y="6890"/>
                    <a:pt x="16454" y="7464"/>
                    <a:pt x="16247" y="8724"/>
                  </a:cubicBezTo>
                  <a:cubicBezTo>
                    <a:pt x="16181" y="9130"/>
                    <a:pt x="16109" y="9531"/>
                    <a:pt x="16085" y="9612"/>
                  </a:cubicBezTo>
                  <a:cubicBezTo>
                    <a:pt x="16062" y="9692"/>
                    <a:pt x="16058" y="9796"/>
                    <a:pt x="16077" y="9844"/>
                  </a:cubicBezTo>
                  <a:cubicBezTo>
                    <a:pt x="16170" y="10079"/>
                    <a:pt x="16309" y="9908"/>
                    <a:pt x="16339" y="9527"/>
                  </a:cubicBezTo>
                  <a:cubicBezTo>
                    <a:pt x="16406" y="8679"/>
                    <a:pt x="16692" y="8621"/>
                    <a:pt x="16846" y="9422"/>
                  </a:cubicBezTo>
                  <a:cubicBezTo>
                    <a:pt x="16937" y="9897"/>
                    <a:pt x="16953" y="9911"/>
                    <a:pt x="17203" y="9897"/>
                  </a:cubicBezTo>
                  <a:lnTo>
                    <a:pt x="17465" y="9886"/>
                  </a:lnTo>
                  <a:lnTo>
                    <a:pt x="17465" y="9179"/>
                  </a:lnTo>
                  <a:cubicBezTo>
                    <a:pt x="17465" y="8790"/>
                    <a:pt x="17486" y="8436"/>
                    <a:pt x="17511" y="8397"/>
                  </a:cubicBezTo>
                  <a:cubicBezTo>
                    <a:pt x="17535" y="8359"/>
                    <a:pt x="17693" y="8697"/>
                    <a:pt x="17860" y="9136"/>
                  </a:cubicBezTo>
                  <a:cubicBezTo>
                    <a:pt x="18027" y="9576"/>
                    <a:pt x="18198" y="9929"/>
                    <a:pt x="18238" y="9929"/>
                  </a:cubicBezTo>
                  <a:cubicBezTo>
                    <a:pt x="18295" y="9929"/>
                    <a:pt x="18311" y="9633"/>
                    <a:pt x="18317" y="8587"/>
                  </a:cubicBezTo>
                  <a:cubicBezTo>
                    <a:pt x="18322" y="7850"/>
                    <a:pt x="18327" y="7169"/>
                    <a:pt x="18330" y="7077"/>
                  </a:cubicBezTo>
                  <a:cubicBezTo>
                    <a:pt x="18333" y="6985"/>
                    <a:pt x="18280" y="6900"/>
                    <a:pt x="18213" y="6876"/>
                  </a:cubicBezTo>
                  <a:cubicBezTo>
                    <a:pt x="18097" y="6834"/>
                    <a:pt x="18096" y="6851"/>
                    <a:pt x="18130" y="7499"/>
                  </a:cubicBezTo>
                  <a:cubicBezTo>
                    <a:pt x="18194" y="8718"/>
                    <a:pt x="18137" y="8745"/>
                    <a:pt x="17731" y="7721"/>
                  </a:cubicBezTo>
                  <a:cubicBezTo>
                    <a:pt x="17528" y="7208"/>
                    <a:pt x="17344" y="6856"/>
                    <a:pt x="17311" y="6908"/>
                  </a:cubicBezTo>
                  <a:cubicBezTo>
                    <a:pt x="17277" y="6963"/>
                    <a:pt x="17253" y="7448"/>
                    <a:pt x="17253" y="8122"/>
                  </a:cubicBezTo>
                  <a:cubicBezTo>
                    <a:pt x="17253" y="8741"/>
                    <a:pt x="17233" y="9281"/>
                    <a:pt x="17203" y="9327"/>
                  </a:cubicBezTo>
                  <a:cubicBezTo>
                    <a:pt x="17156" y="9401"/>
                    <a:pt x="16849" y="7920"/>
                    <a:pt x="16754" y="7151"/>
                  </a:cubicBezTo>
                  <a:cubicBezTo>
                    <a:pt x="16734" y="6980"/>
                    <a:pt x="16715" y="6868"/>
                    <a:pt x="16688" y="6834"/>
                  </a:cubicBezTo>
                  <a:cubicBezTo>
                    <a:pt x="16678" y="6821"/>
                    <a:pt x="16666" y="6826"/>
                    <a:pt x="16655" y="6834"/>
                  </a:cubicBezTo>
                  <a:close/>
                  <a:moveTo>
                    <a:pt x="10740" y="6844"/>
                  </a:moveTo>
                  <a:cubicBezTo>
                    <a:pt x="10512" y="6786"/>
                    <a:pt x="10171" y="7119"/>
                    <a:pt x="10075" y="7605"/>
                  </a:cubicBezTo>
                  <a:cubicBezTo>
                    <a:pt x="9955" y="8216"/>
                    <a:pt x="9907" y="8331"/>
                    <a:pt x="9843" y="8196"/>
                  </a:cubicBezTo>
                  <a:cubicBezTo>
                    <a:pt x="9810" y="8129"/>
                    <a:pt x="9724" y="8063"/>
                    <a:pt x="9652" y="8038"/>
                  </a:cubicBezTo>
                  <a:cubicBezTo>
                    <a:pt x="9441" y="7964"/>
                    <a:pt x="9474" y="7458"/>
                    <a:pt x="9693" y="7404"/>
                  </a:cubicBezTo>
                  <a:cubicBezTo>
                    <a:pt x="9812" y="7375"/>
                    <a:pt x="9864" y="7297"/>
                    <a:pt x="9863" y="7140"/>
                  </a:cubicBezTo>
                  <a:cubicBezTo>
                    <a:pt x="9863" y="6953"/>
                    <a:pt x="9809" y="6918"/>
                    <a:pt x="9548" y="6918"/>
                  </a:cubicBezTo>
                  <a:lnTo>
                    <a:pt x="9232" y="6918"/>
                  </a:lnTo>
                  <a:lnTo>
                    <a:pt x="9232" y="8418"/>
                  </a:lnTo>
                  <a:lnTo>
                    <a:pt x="9232" y="9929"/>
                  </a:lnTo>
                  <a:lnTo>
                    <a:pt x="9361" y="9929"/>
                  </a:lnTo>
                  <a:cubicBezTo>
                    <a:pt x="9477" y="9929"/>
                    <a:pt x="9492" y="9868"/>
                    <a:pt x="9506" y="9295"/>
                  </a:cubicBezTo>
                  <a:cubicBezTo>
                    <a:pt x="9522" y="8672"/>
                    <a:pt x="9525" y="8657"/>
                    <a:pt x="9722" y="8577"/>
                  </a:cubicBezTo>
                  <a:cubicBezTo>
                    <a:pt x="9914" y="8498"/>
                    <a:pt x="9928" y="8516"/>
                    <a:pt x="10026" y="8999"/>
                  </a:cubicBezTo>
                  <a:cubicBezTo>
                    <a:pt x="10165" y="9694"/>
                    <a:pt x="10314" y="9929"/>
                    <a:pt x="10620" y="9929"/>
                  </a:cubicBezTo>
                  <a:cubicBezTo>
                    <a:pt x="11063" y="9929"/>
                    <a:pt x="11289" y="9392"/>
                    <a:pt x="11289" y="8334"/>
                  </a:cubicBezTo>
                  <a:cubicBezTo>
                    <a:pt x="11289" y="7820"/>
                    <a:pt x="11113" y="7047"/>
                    <a:pt x="11027" y="7182"/>
                  </a:cubicBezTo>
                  <a:cubicBezTo>
                    <a:pt x="11004" y="7219"/>
                    <a:pt x="10955" y="7155"/>
                    <a:pt x="10919" y="7045"/>
                  </a:cubicBezTo>
                  <a:cubicBezTo>
                    <a:pt x="10881" y="6930"/>
                    <a:pt x="10817" y="6864"/>
                    <a:pt x="10740" y="6844"/>
                  </a:cubicBezTo>
                  <a:close/>
                  <a:moveTo>
                    <a:pt x="13276" y="6844"/>
                  </a:moveTo>
                  <a:cubicBezTo>
                    <a:pt x="13209" y="6844"/>
                    <a:pt x="13174" y="6992"/>
                    <a:pt x="13006" y="7985"/>
                  </a:cubicBezTo>
                  <a:cubicBezTo>
                    <a:pt x="12956" y="8280"/>
                    <a:pt x="12858" y="8808"/>
                    <a:pt x="12794" y="9158"/>
                  </a:cubicBezTo>
                  <a:cubicBezTo>
                    <a:pt x="12729" y="9507"/>
                    <a:pt x="12691" y="9827"/>
                    <a:pt x="12706" y="9865"/>
                  </a:cubicBezTo>
                  <a:cubicBezTo>
                    <a:pt x="12792" y="10083"/>
                    <a:pt x="12931" y="9894"/>
                    <a:pt x="12960" y="9527"/>
                  </a:cubicBezTo>
                  <a:cubicBezTo>
                    <a:pt x="13026" y="8681"/>
                    <a:pt x="13314" y="8615"/>
                    <a:pt x="13467" y="9411"/>
                  </a:cubicBezTo>
                  <a:lnTo>
                    <a:pt x="13563" y="9907"/>
                  </a:lnTo>
                  <a:lnTo>
                    <a:pt x="14086" y="9918"/>
                  </a:lnTo>
                  <a:cubicBezTo>
                    <a:pt x="14598" y="9931"/>
                    <a:pt x="14613" y="9918"/>
                    <a:pt x="14793" y="9517"/>
                  </a:cubicBezTo>
                  <a:cubicBezTo>
                    <a:pt x="14959" y="9146"/>
                    <a:pt x="14978" y="9050"/>
                    <a:pt x="14976" y="8429"/>
                  </a:cubicBezTo>
                  <a:cubicBezTo>
                    <a:pt x="14974" y="8050"/>
                    <a:pt x="14940" y="7603"/>
                    <a:pt x="14897" y="7436"/>
                  </a:cubicBezTo>
                  <a:cubicBezTo>
                    <a:pt x="14808" y="7091"/>
                    <a:pt x="14385" y="6791"/>
                    <a:pt x="14086" y="6866"/>
                  </a:cubicBezTo>
                  <a:lnTo>
                    <a:pt x="13903" y="6918"/>
                  </a:lnTo>
                  <a:lnTo>
                    <a:pt x="13887" y="8059"/>
                  </a:lnTo>
                  <a:cubicBezTo>
                    <a:pt x="13878" y="8686"/>
                    <a:pt x="13850" y="9241"/>
                    <a:pt x="13824" y="9305"/>
                  </a:cubicBezTo>
                  <a:cubicBezTo>
                    <a:pt x="13782" y="9412"/>
                    <a:pt x="13470" y="7918"/>
                    <a:pt x="13375" y="7151"/>
                  </a:cubicBezTo>
                  <a:cubicBezTo>
                    <a:pt x="13355" y="6985"/>
                    <a:pt x="13312" y="6844"/>
                    <a:pt x="13276" y="6844"/>
                  </a:cubicBezTo>
                  <a:close/>
                  <a:moveTo>
                    <a:pt x="20703" y="6844"/>
                  </a:moveTo>
                  <a:cubicBezTo>
                    <a:pt x="20494" y="6843"/>
                    <a:pt x="20494" y="7120"/>
                    <a:pt x="20470" y="8323"/>
                  </a:cubicBezTo>
                  <a:cubicBezTo>
                    <a:pt x="20455" y="9097"/>
                    <a:pt x="20452" y="9778"/>
                    <a:pt x="20462" y="9834"/>
                  </a:cubicBezTo>
                  <a:cubicBezTo>
                    <a:pt x="20493" y="10012"/>
                    <a:pt x="21107" y="9939"/>
                    <a:pt x="21260" y="9738"/>
                  </a:cubicBezTo>
                  <a:cubicBezTo>
                    <a:pt x="21468" y="9465"/>
                    <a:pt x="21584" y="8957"/>
                    <a:pt x="21584" y="8313"/>
                  </a:cubicBezTo>
                  <a:cubicBezTo>
                    <a:pt x="21584" y="7513"/>
                    <a:pt x="21378" y="7042"/>
                    <a:pt x="20990" y="6918"/>
                  </a:cubicBezTo>
                  <a:cubicBezTo>
                    <a:pt x="20865" y="6879"/>
                    <a:pt x="20773" y="6845"/>
                    <a:pt x="20703" y="6844"/>
                  </a:cubicBezTo>
                  <a:close/>
                  <a:moveTo>
                    <a:pt x="15167" y="6876"/>
                  </a:moveTo>
                  <a:cubicBezTo>
                    <a:pt x="15005" y="6876"/>
                    <a:pt x="15006" y="6917"/>
                    <a:pt x="15192" y="8091"/>
                  </a:cubicBezTo>
                  <a:cubicBezTo>
                    <a:pt x="15276" y="8624"/>
                    <a:pt x="15373" y="9256"/>
                    <a:pt x="15408" y="9496"/>
                  </a:cubicBezTo>
                  <a:cubicBezTo>
                    <a:pt x="15447" y="9760"/>
                    <a:pt x="15510" y="9929"/>
                    <a:pt x="15566" y="9929"/>
                  </a:cubicBezTo>
                  <a:cubicBezTo>
                    <a:pt x="15621" y="9929"/>
                    <a:pt x="15687" y="9756"/>
                    <a:pt x="15728" y="9496"/>
                  </a:cubicBezTo>
                  <a:cubicBezTo>
                    <a:pt x="15766" y="9256"/>
                    <a:pt x="15875" y="8612"/>
                    <a:pt x="15973" y="8059"/>
                  </a:cubicBezTo>
                  <a:cubicBezTo>
                    <a:pt x="16071" y="7506"/>
                    <a:pt x="16147" y="7019"/>
                    <a:pt x="16144" y="6982"/>
                  </a:cubicBezTo>
                  <a:cubicBezTo>
                    <a:pt x="16140" y="6945"/>
                    <a:pt x="16072" y="6904"/>
                    <a:pt x="15990" y="6887"/>
                  </a:cubicBezTo>
                  <a:cubicBezTo>
                    <a:pt x="15871" y="6862"/>
                    <a:pt x="15843" y="6904"/>
                    <a:pt x="15861" y="7087"/>
                  </a:cubicBezTo>
                  <a:cubicBezTo>
                    <a:pt x="15893" y="7420"/>
                    <a:pt x="15707" y="8661"/>
                    <a:pt x="15624" y="8661"/>
                  </a:cubicBezTo>
                  <a:cubicBezTo>
                    <a:pt x="15586" y="8661"/>
                    <a:pt x="15517" y="8418"/>
                    <a:pt x="15474" y="8122"/>
                  </a:cubicBezTo>
                  <a:cubicBezTo>
                    <a:pt x="15431" y="7827"/>
                    <a:pt x="15374" y="7429"/>
                    <a:pt x="15346" y="7235"/>
                  </a:cubicBezTo>
                  <a:cubicBezTo>
                    <a:pt x="15309" y="6988"/>
                    <a:pt x="15257" y="6876"/>
                    <a:pt x="15167" y="6876"/>
                  </a:cubicBezTo>
                  <a:close/>
                  <a:moveTo>
                    <a:pt x="19049" y="6897"/>
                  </a:moveTo>
                  <a:cubicBezTo>
                    <a:pt x="18983" y="6909"/>
                    <a:pt x="18922" y="6928"/>
                    <a:pt x="18870" y="6971"/>
                  </a:cubicBezTo>
                  <a:cubicBezTo>
                    <a:pt x="18619" y="7181"/>
                    <a:pt x="18467" y="7748"/>
                    <a:pt x="18467" y="8460"/>
                  </a:cubicBezTo>
                  <a:cubicBezTo>
                    <a:pt x="18467" y="8922"/>
                    <a:pt x="18498" y="9101"/>
                    <a:pt x="18646" y="9474"/>
                  </a:cubicBezTo>
                  <a:cubicBezTo>
                    <a:pt x="18805" y="9880"/>
                    <a:pt x="18859" y="9929"/>
                    <a:pt x="19111" y="9929"/>
                  </a:cubicBezTo>
                  <a:cubicBezTo>
                    <a:pt x="19290" y="9929"/>
                    <a:pt x="19439" y="9847"/>
                    <a:pt x="19518" y="9707"/>
                  </a:cubicBezTo>
                  <a:cubicBezTo>
                    <a:pt x="19635" y="9499"/>
                    <a:pt x="19650" y="9499"/>
                    <a:pt x="19710" y="9707"/>
                  </a:cubicBezTo>
                  <a:cubicBezTo>
                    <a:pt x="19779" y="9949"/>
                    <a:pt x="20283" y="10034"/>
                    <a:pt x="20337" y="9812"/>
                  </a:cubicBezTo>
                  <a:cubicBezTo>
                    <a:pt x="20377" y="9647"/>
                    <a:pt x="20262" y="9435"/>
                    <a:pt x="20104" y="9379"/>
                  </a:cubicBezTo>
                  <a:cubicBezTo>
                    <a:pt x="20004" y="9344"/>
                    <a:pt x="19971" y="9254"/>
                    <a:pt x="19971" y="8999"/>
                  </a:cubicBezTo>
                  <a:cubicBezTo>
                    <a:pt x="19971" y="8733"/>
                    <a:pt x="20003" y="8643"/>
                    <a:pt x="20129" y="8587"/>
                  </a:cubicBezTo>
                  <a:cubicBezTo>
                    <a:pt x="20222" y="8547"/>
                    <a:pt x="20287" y="8439"/>
                    <a:pt x="20287" y="8323"/>
                  </a:cubicBezTo>
                  <a:cubicBezTo>
                    <a:pt x="20287" y="8207"/>
                    <a:pt x="20222" y="8100"/>
                    <a:pt x="20129" y="8059"/>
                  </a:cubicBezTo>
                  <a:cubicBezTo>
                    <a:pt x="20016" y="8009"/>
                    <a:pt x="19971" y="7913"/>
                    <a:pt x="19971" y="7721"/>
                  </a:cubicBezTo>
                  <a:cubicBezTo>
                    <a:pt x="19971" y="7518"/>
                    <a:pt x="20011" y="7436"/>
                    <a:pt x="20142" y="7404"/>
                  </a:cubicBezTo>
                  <a:cubicBezTo>
                    <a:pt x="20263" y="7375"/>
                    <a:pt x="20316" y="7304"/>
                    <a:pt x="20316" y="7140"/>
                  </a:cubicBezTo>
                  <a:cubicBezTo>
                    <a:pt x="20316" y="6949"/>
                    <a:pt x="20266" y="6903"/>
                    <a:pt x="20038" y="6908"/>
                  </a:cubicBezTo>
                  <a:cubicBezTo>
                    <a:pt x="19860" y="6911"/>
                    <a:pt x="19740" y="6982"/>
                    <a:pt x="19701" y="7108"/>
                  </a:cubicBezTo>
                  <a:cubicBezTo>
                    <a:pt x="19655" y="7260"/>
                    <a:pt x="19626" y="7272"/>
                    <a:pt x="19568" y="7151"/>
                  </a:cubicBezTo>
                  <a:cubicBezTo>
                    <a:pt x="19478" y="6960"/>
                    <a:pt x="19245" y="6862"/>
                    <a:pt x="19049" y="6897"/>
                  </a:cubicBezTo>
                  <a:close/>
                  <a:moveTo>
                    <a:pt x="11472" y="6918"/>
                  </a:moveTo>
                  <a:lnTo>
                    <a:pt x="11459" y="8249"/>
                  </a:lnTo>
                  <a:cubicBezTo>
                    <a:pt x="11451" y="8982"/>
                    <a:pt x="11457" y="9662"/>
                    <a:pt x="11472" y="9760"/>
                  </a:cubicBezTo>
                  <a:cubicBezTo>
                    <a:pt x="11487" y="9857"/>
                    <a:pt x="11546" y="9929"/>
                    <a:pt x="11605" y="9929"/>
                  </a:cubicBezTo>
                  <a:cubicBezTo>
                    <a:pt x="11688" y="9929"/>
                    <a:pt x="11713" y="9845"/>
                    <a:pt x="11713" y="9538"/>
                  </a:cubicBezTo>
                  <a:cubicBezTo>
                    <a:pt x="11713" y="8959"/>
                    <a:pt x="11787" y="8935"/>
                    <a:pt x="11946" y="9464"/>
                  </a:cubicBezTo>
                  <a:cubicBezTo>
                    <a:pt x="12039" y="9774"/>
                    <a:pt x="12130" y="9929"/>
                    <a:pt x="12216" y="9929"/>
                  </a:cubicBezTo>
                  <a:cubicBezTo>
                    <a:pt x="12384" y="9929"/>
                    <a:pt x="12377" y="9834"/>
                    <a:pt x="12179" y="9147"/>
                  </a:cubicBezTo>
                  <a:lnTo>
                    <a:pt x="12016" y="8577"/>
                  </a:lnTo>
                  <a:lnTo>
                    <a:pt x="12129" y="8270"/>
                  </a:lnTo>
                  <a:cubicBezTo>
                    <a:pt x="12253" y="7934"/>
                    <a:pt x="12276" y="7352"/>
                    <a:pt x="12174" y="7140"/>
                  </a:cubicBezTo>
                  <a:cubicBezTo>
                    <a:pt x="12138" y="7065"/>
                    <a:pt x="11966" y="6986"/>
                    <a:pt x="11792" y="6961"/>
                  </a:cubicBezTo>
                  <a:lnTo>
                    <a:pt x="11472" y="6918"/>
                  </a:lnTo>
                  <a:close/>
                  <a:moveTo>
                    <a:pt x="19589" y="7246"/>
                  </a:moveTo>
                  <a:cubicBezTo>
                    <a:pt x="19638" y="7195"/>
                    <a:pt x="19684" y="7672"/>
                    <a:pt x="19672" y="8334"/>
                  </a:cubicBezTo>
                  <a:cubicBezTo>
                    <a:pt x="19658" y="9121"/>
                    <a:pt x="19648" y="9195"/>
                    <a:pt x="19543" y="9168"/>
                  </a:cubicBezTo>
                  <a:cubicBezTo>
                    <a:pt x="19481" y="9152"/>
                    <a:pt x="19400" y="9229"/>
                    <a:pt x="19365" y="9337"/>
                  </a:cubicBezTo>
                  <a:cubicBezTo>
                    <a:pt x="19281" y="9593"/>
                    <a:pt x="19049" y="9587"/>
                    <a:pt x="18903" y="9327"/>
                  </a:cubicBezTo>
                  <a:cubicBezTo>
                    <a:pt x="18649" y="8875"/>
                    <a:pt x="18716" y="7591"/>
                    <a:pt x="19007" y="7330"/>
                  </a:cubicBezTo>
                  <a:cubicBezTo>
                    <a:pt x="19125" y="7225"/>
                    <a:pt x="19183" y="7250"/>
                    <a:pt x="19311" y="7489"/>
                  </a:cubicBezTo>
                  <a:cubicBezTo>
                    <a:pt x="19503" y="7851"/>
                    <a:pt x="19505" y="7856"/>
                    <a:pt x="19543" y="7489"/>
                  </a:cubicBezTo>
                  <a:cubicBezTo>
                    <a:pt x="19558" y="7341"/>
                    <a:pt x="19573" y="7263"/>
                    <a:pt x="19589" y="7246"/>
                  </a:cubicBezTo>
                  <a:close/>
                  <a:moveTo>
                    <a:pt x="10661" y="7267"/>
                  </a:moveTo>
                  <a:cubicBezTo>
                    <a:pt x="10739" y="7288"/>
                    <a:pt x="10819" y="7393"/>
                    <a:pt x="10894" y="7584"/>
                  </a:cubicBezTo>
                  <a:cubicBezTo>
                    <a:pt x="11058" y="8000"/>
                    <a:pt x="11068" y="8685"/>
                    <a:pt x="10915" y="9179"/>
                  </a:cubicBezTo>
                  <a:cubicBezTo>
                    <a:pt x="10829" y="9458"/>
                    <a:pt x="10766" y="9530"/>
                    <a:pt x="10624" y="9506"/>
                  </a:cubicBezTo>
                  <a:cubicBezTo>
                    <a:pt x="10381" y="9465"/>
                    <a:pt x="10287" y="9170"/>
                    <a:pt x="10287" y="8439"/>
                  </a:cubicBezTo>
                  <a:cubicBezTo>
                    <a:pt x="10287" y="7779"/>
                    <a:pt x="10421" y="7345"/>
                    <a:pt x="10587" y="7277"/>
                  </a:cubicBezTo>
                  <a:cubicBezTo>
                    <a:pt x="10611" y="7267"/>
                    <a:pt x="10636" y="7260"/>
                    <a:pt x="10661" y="7267"/>
                  </a:cubicBezTo>
                  <a:close/>
                  <a:moveTo>
                    <a:pt x="14294" y="7299"/>
                  </a:moveTo>
                  <a:cubicBezTo>
                    <a:pt x="14426" y="7348"/>
                    <a:pt x="14625" y="7578"/>
                    <a:pt x="14668" y="7784"/>
                  </a:cubicBezTo>
                  <a:cubicBezTo>
                    <a:pt x="14771" y="8272"/>
                    <a:pt x="14730" y="8955"/>
                    <a:pt x="14581" y="9253"/>
                  </a:cubicBezTo>
                  <a:cubicBezTo>
                    <a:pt x="14444" y="9525"/>
                    <a:pt x="14243" y="9620"/>
                    <a:pt x="14173" y="9443"/>
                  </a:cubicBezTo>
                  <a:cubicBezTo>
                    <a:pt x="14117" y="9298"/>
                    <a:pt x="14135" y="7412"/>
                    <a:pt x="14194" y="7320"/>
                  </a:cubicBezTo>
                  <a:cubicBezTo>
                    <a:pt x="14215" y="7286"/>
                    <a:pt x="14250" y="7282"/>
                    <a:pt x="14294" y="7299"/>
                  </a:cubicBezTo>
                  <a:close/>
                  <a:moveTo>
                    <a:pt x="20765" y="7320"/>
                  </a:moveTo>
                  <a:lnTo>
                    <a:pt x="20923" y="7341"/>
                  </a:lnTo>
                  <a:cubicBezTo>
                    <a:pt x="21164" y="7384"/>
                    <a:pt x="21337" y="7965"/>
                    <a:pt x="21293" y="8577"/>
                  </a:cubicBezTo>
                  <a:cubicBezTo>
                    <a:pt x="21274" y="8842"/>
                    <a:pt x="21232" y="9130"/>
                    <a:pt x="21197" y="9221"/>
                  </a:cubicBezTo>
                  <a:cubicBezTo>
                    <a:pt x="21163" y="9311"/>
                    <a:pt x="21054" y="9427"/>
                    <a:pt x="20961" y="9474"/>
                  </a:cubicBezTo>
                  <a:cubicBezTo>
                    <a:pt x="20747" y="9583"/>
                    <a:pt x="20728" y="9457"/>
                    <a:pt x="20749" y="8239"/>
                  </a:cubicBezTo>
                  <a:lnTo>
                    <a:pt x="20765" y="7320"/>
                  </a:lnTo>
                  <a:close/>
                  <a:moveTo>
                    <a:pt x="11821" y="7330"/>
                  </a:moveTo>
                  <a:cubicBezTo>
                    <a:pt x="11845" y="7348"/>
                    <a:pt x="11869" y="7388"/>
                    <a:pt x="11900" y="7446"/>
                  </a:cubicBezTo>
                  <a:cubicBezTo>
                    <a:pt x="11978" y="7595"/>
                    <a:pt x="11990" y="7685"/>
                    <a:pt x="11946" y="7869"/>
                  </a:cubicBezTo>
                  <a:cubicBezTo>
                    <a:pt x="11836" y="8325"/>
                    <a:pt x="11713" y="8234"/>
                    <a:pt x="11713" y="7700"/>
                  </a:cubicBezTo>
                  <a:cubicBezTo>
                    <a:pt x="11713" y="7400"/>
                    <a:pt x="11750" y="7276"/>
                    <a:pt x="11821" y="7330"/>
                  </a:cubicBezTo>
                  <a:close/>
                  <a:moveTo>
                    <a:pt x="13176" y="7975"/>
                  </a:moveTo>
                  <a:cubicBezTo>
                    <a:pt x="13191" y="7983"/>
                    <a:pt x="13205" y="8003"/>
                    <a:pt x="13213" y="8038"/>
                  </a:cubicBezTo>
                  <a:cubicBezTo>
                    <a:pt x="13230" y="8108"/>
                    <a:pt x="13220" y="8206"/>
                    <a:pt x="13193" y="8249"/>
                  </a:cubicBezTo>
                  <a:cubicBezTo>
                    <a:pt x="13165" y="8292"/>
                    <a:pt x="13131" y="8266"/>
                    <a:pt x="13114" y="8196"/>
                  </a:cubicBezTo>
                  <a:cubicBezTo>
                    <a:pt x="13097" y="8127"/>
                    <a:pt x="13103" y="8039"/>
                    <a:pt x="13130" y="7996"/>
                  </a:cubicBezTo>
                  <a:cubicBezTo>
                    <a:pt x="13144" y="7974"/>
                    <a:pt x="13161" y="7966"/>
                    <a:pt x="13176" y="7975"/>
                  </a:cubicBezTo>
                  <a:close/>
                  <a:moveTo>
                    <a:pt x="11937" y="11809"/>
                  </a:moveTo>
                  <a:cubicBezTo>
                    <a:pt x="11882" y="11809"/>
                    <a:pt x="11867" y="12024"/>
                    <a:pt x="11875" y="12738"/>
                  </a:cubicBezTo>
                  <a:cubicBezTo>
                    <a:pt x="11888" y="13859"/>
                    <a:pt x="11793" y="14354"/>
                    <a:pt x="11563" y="14354"/>
                  </a:cubicBezTo>
                  <a:cubicBezTo>
                    <a:pt x="11332" y="14354"/>
                    <a:pt x="11289" y="14137"/>
                    <a:pt x="11289" y="12928"/>
                  </a:cubicBezTo>
                  <a:lnTo>
                    <a:pt x="11289" y="11830"/>
                  </a:lnTo>
                  <a:lnTo>
                    <a:pt x="10271" y="11840"/>
                  </a:lnTo>
                  <a:cubicBezTo>
                    <a:pt x="9159" y="11847"/>
                    <a:pt x="9251" y="11777"/>
                    <a:pt x="9223" y="12580"/>
                  </a:cubicBezTo>
                  <a:cubicBezTo>
                    <a:pt x="9208" y="13023"/>
                    <a:pt x="9258" y="13213"/>
                    <a:pt x="9456" y="13446"/>
                  </a:cubicBezTo>
                  <a:cubicBezTo>
                    <a:pt x="9691" y="13722"/>
                    <a:pt x="9753" y="14021"/>
                    <a:pt x="9635" y="14323"/>
                  </a:cubicBezTo>
                  <a:cubicBezTo>
                    <a:pt x="9556" y="14523"/>
                    <a:pt x="9538" y="14519"/>
                    <a:pt x="9394" y="14249"/>
                  </a:cubicBezTo>
                  <a:lnTo>
                    <a:pt x="9236" y="13963"/>
                  </a:lnTo>
                  <a:lnTo>
                    <a:pt x="9203" y="14238"/>
                  </a:lnTo>
                  <a:cubicBezTo>
                    <a:pt x="9165" y="14543"/>
                    <a:pt x="9162" y="14524"/>
                    <a:pt x="9311" y="14734"/>
                  </a:cubicBezTo>
                  <a:cubicBezTo>
                    <a:pt x="9455" y="14939"/>
                    <a:pt x="9579" y="14924"/>
                    <a:pt x="9755" y="14692"/>
                  </a:cubicBezTo>
                  <a:cubicBezTo>
                    <a:pt x="10031" y="14330"/>
                    <a:pt x="10054" y="13529"/>
                    <a:pt x="9801" y="13182"/>
                  </a:cubicBezTo>
                  <a:cubicBezTo>
                    <a:pt x="9524" y="12801"/>
                    <a:pt x="9423" y="12490"/>
                    <a:pt x="9498" y="12263"/>
                  </a:cubicBezTo>
                  <a:cubicBezTo>
                    <a:pt x="9553" y="12093"/>
                    <a:pt x="9578" y="12103"/>
                    <a:pt x="9693" y="12295"/>
                  </a:cubicBezTo>
                  <a:cubicBezTo>
                    <a:pt x="9813" y="12495"/>
                    <a:pt x="9829" y="12488"/>
                    <a:pt x="9872" y="12295"/>
                  </a:cubicBezTo>
                  <a:cubicBezTo>
                    <a:pt x="9906" y="12139"/>
                    <a:pt x="9964" y="12109"/>
                    <a:pt x="10088" y="12168"/>
                  </a:cubicBezTo>
                  <a:cubicBezTo>
                    <a:pt x="10181" y="12212"/>
                    <a:pt x="10280" y="12304"/>
                    <a:pt x="10308" y="12369"/>
                  </a:cubicBezTo>
                  <a:cubicBezTo>
                    <a:pt x="10336" y="12433"/>
                    <a:pt x="10357" y="12999"/>
                    <a:pt x="10350" y="13625"/>
                  </a:cubicBezTo>
                  <a:cubicBezTo>
                    <a:pt x="10337" y="14757"/>
                    <a:pt x="10336" y="14756"/>
                    <a:pt x="10466" y="14756"/>
                  </a:cubicBezTo>
                  <a:cubicBezTo>
                    <a:pt x="10595" y="14756"/>
                    <a:pt x="10601" y="14742"/>
                    <a:pt x="10616" y="13520"/>
                  </a:cubicBezTo>
                  <a:cubicBezTo>
                    <a:pt x="10630" y="12345"/>
                    <a:pt x="10635" y="12277"/>
                    <a:pt x="10745" y="12273"/>
                  </a:cubicBezTo>
                  <a:cubicBezTo>
                    <a:pt x="10808" y="12271"/>
                    <a:pt x="10878" y="12229"/>
                    <a:pt x="10898" y="12178"/>
                  </a:cubicBezTo>
                  <a:cubicBezTo>
                    <a:pt x="10982" y="11966"/>
                    <a:pt x="11023" y="12282"/>
                    <a:pt x="11023" y="13087"/>
                  </a:cubicBezTo>
                  <a:cubicBezTo>
                    <a:pt x="11023" y="14201"/>
                    <a:pt x="11083" y="14559"/>
                    <a:pt x="11293" y="14745"/>
                  </a:cubicBezTo>
                  <a:cubicBezTo>
                    <a:pt x="11553" y="14975"/>
                    <a:pt x="11687" y="14930"/>
                    <a:pt x="11867" y="14544"/>
                  </a:cubicBezTo>
                  <a:cubicBezTo>
                    <a:pt x="12031" y="14194"/>
                    <a:pt x="12033" y="14185"/>
                    <a:pt x="12021" y="13002"/>
                  </a:cubicBezTo>
                  <a:cubicBezTo>
                    <a:pt x="12011" y="12098"/>
                    <a:pt x="11993" y="11809"/>
                    <a:pt x="11937" y="11809"/>
                  </a:cubicBezTo>
                  <a:close/>
                  <a:moveTo>
                    <a:pt x="13658" y="11809"/>
                  </a:moveTo>
                  <a:cubicBezTo>
                    <a:pt x="13576" y="11809"/>
                    <a:pt x="13565" y="11985"/>
                    <a:pt x="13550" y="13235"/>
                  </a:cubicBezTo>
                  <a:cubicBezTo>
                    <a:pt x="13541" y="14016"/>
                    <a:pt x="13542" y="14672"/>
                    <a:pt x="13554" y="14703"/>
                  </a:cubicBezTo>
                  <a:cubicBezTo>
                    <a:pt x="13566" y="14733"/>
                    <a:pt x="13616" y="14756"/>
                    <a:pt x="13662" y="14756"/>
                  </a:cubicBezTo>
                  <a:cubicBezTo>
                    <a:pt x="13735" y="14756"/>
                    <a:pt x="13747" y="14551"/>
                    <a:pt x="13750" y="13287"/>
                  </a:cubicBezTo>
                  <a:cubicBezTo>
                    <a:pt x="13752" y="11966"/>
                    <a:pt x="13741" y="11809"/>
                    <a:pt x="13658" y="11809"/>
                  </a:cubicBezTo>
                  <a:close/>
                  <a:moveTo>
                    <a:pt x="14032" y="11809"/>
                  </a:moveTo>
                  <a:lnTo>
                    <a:pt x="14032" y="13287"/>
                  </a:lnTo>
                  <a:lnTo>
                    <a:pt x="14032" y="14756"/>
                  </a:lnTo>
                  <a:lnTo>
                    <a:pt x="14394" y="14756"/>
                  </a:lnTo>
                  <a:cubicBezTo>
                    <a:pt x="14591" y="14756"/>
                    <a:pt x="14775" y="14695"/>
                    <a:pt x="14805" y="14618"/>
                  </a:cubicBezTo>
                  <a:cubicBezTo>
                    <a:pt x="14843" y="14521"/>
                    <a:pt x="14883" y="14549"/>
                    <a:pt x="14930" y="14692"/>
                  </a:cubicBezTo>
                  <a:cubicBezTo>
                    <a:pt x="15016" y="14955"/>
                    <a:pt x="15215" y="14952"/>
                    <a:pt x="15300" y="14692"/>
                  </a:cubicBezTo>
                  <a:cubicBezTo>
                    <a:pt x="15336" y="14582"/>
                    <a:pt x="15384" y="14527"/>
                    <a:pt x="15408" y="14565"/>
                  </a:cubicBezTo>
                  <a:cubicBezTo>
                    <a:pt x="15469" y="14661"/>
                    <a:pt x="15566" y="14180"/>
                    <a:pt x="15566" y="13773"/>
                  </a:cubicBezTo>
                  <a:cubicBezTo>
                    <a:pt x="15566" y="13456"/>
                    <a:pt x="15472" y="13225"/>
                    <a:pt x="15171" y="12802"/>
                  </a:cubicBezTo>
                  <a:cubicBezTo>
                    <a:pt x="15115" y="12723"/>
                    <a:pt x="15062" y="12593"/>
                    <a:pt x="15050" y="12506"/>
                  </a:cubicBezTo>
                  <a:cubicBezTo>
                    <a:pt x="15019" y="12264"/>
                    <a:pt x="15194" y="12150"/>
                    <a:pt x="15312" y="12337"/>
                  </a:cubicBezTo>
                  <a:cubicBezTo>
                    <a:pt x="15450" y="12556"/>
                    <a:pt x="15561" y="12324"/>
                    <a:pt x="15462" y="12020"/>
                  </a:cubicBezTo>
                  <a:cubicBezTo>
                    <a:pt x="15376" y="11756"/>
                    <a:pt x="15043" y="11749"/>
                    <a:pt x="14897" y="12009"/>
                  </a:cubicBezTo>
                  <a:cubicBezTo>
                    <a:pt x="14798" y="12185"/>
                    <a:pt x="14775" y="12185"/>
                    <a:pt x="14718" y="12009"/>
                  </a:cubicBezTo>
                  <a:cubicBezTo>
                    <a:pt x="14674" y="11875"/>
                    <a:pt x="14554" y="11809"/>
                    <a:pt x="14344" y="11809"/>
                  </a:cubicBezTo>
                  <a:lnTo>
                    <a:pt x="14032" y="11809"/>
                  </a:lnTo>
                  <a:close/>
                  <a:moveTo>
                    <a:pt x="12810" y="11830"/>
                  </a:moveTo>
                  <a:cubicBezTo>
                    <a:pt x="12729" y="11824"/>
                    <a:pt x="12637" y="11829"/>
                    <a:pt x="12557" y="11840"/>
                  </a:cubicBezTo>
                  <a:lnTo>
                    <a:pt x="12266" y="11872"/>
                  </a:lnTo>
                  <a:lnTo>
                    <a:pt x="12249" y="13203"/>
                  </a:lnTo>
                  <a:cubicBezTo>
                    <a:pt x="12241" y="13935"/>
                    <a:pt x="12245" y="14601"/>
                    <a:pt x="12257" y="14682"/>
                  </a:cubicBezTo>
                  <a:cubicBezTo>
                    <a:pt x="12288" y="14885"/>
                    <a:pt x="12971" y="14734"/>
                    <a:pt x="13118" y="14492"/>
                  </a:cubicBezTo>
                  <a:cubicBezTo>
                    <a:pt x="13475" y="13902"/>
                    <a:pt x="13396" y="12058"/>
                    <a:pt x="13006" y="11872"/>
                  </a:cubicBezTo>
                  <a:cubicBezTo>
                    <a:pt x="12961" y="11851"/>
                    <a:pt x="12892" y="11836"/>
                    <a:pt x="12810" y="11830"/>
                  </a:cubicBezTo>
                  <a:close/>
                  <a:moveTo>
                    <a:pt x="14693" y="12147"/>
                  </a:moveTo>
                  <a:cubicBezTo>
                    <a:pt x="14812" y="12138"/>
                    <a:pt x="14826" y="12263"/>
                    <a:pt x="14826" y="12685"/>
                  </a:cubicBezTo>
                  <a:cubicBezTo>
                    <a:pt x="14826" y="13102"/>
                    <a:pt x="14849" y="13180"/>
                    <a:pt x="15088" y="13488"/>
                  </a:cubicBezTo>
                  <a:cubicBezTo>
                    <a:pt x="15368" y="13849"/>
                    <a:pt x="15418" y="14120"/>
                    <a:pt x="15246" y="14354"/>
                  </a:cubicBezTo>
                  <a:cubicBezTo>
                    <a:pt x="15130" y="14512"/>
                    <a:pt x="14957" y="14357"/>
                    <a:pt x="14917" y="14058"/>
                  </a:cubicBezTo>
                  <a:cubicBezTo>
                    <a:pt x="14904" y="13953"/>
                    <a:pt x="14874" y="13997"/>
                    <a:pt x="14834" y="14185"/>
                  </a:cubicBezTo>
                  <a:cubicBezTo>
                    <a:pt x="14799" y="14351"/>
                    <a:pt x="14751" y="14480"/>
                    <a:pt x="14730" y="14470"/>
                  </a:cubicBezTo>
                  <a:cubicBezTo>
                    <a:pt x="14710" y="14461"/>
                    <a:pt x="14612" y="14421"/>
                    <a:pt x="14510" y="14375"/>
                  </a:cubicBezTo>
                  <a:cubicBezTo>
                    <a:pt x="14347" y="14302"/>
                    <a:pt x="14323" y="14244"/>
                    <a:pt x="14323" y="13889"/>
                  </a:cubicBezTo>
                  <a:cubicBezTo>
                    <a:pt x="14323" y="13532"/>
                    <a:pt x="14342" y="13484"/>
                    <a:pt x="14498" y="13446"/>
                  </a:cubicBezTo>
                  <a:cubicBezTo>
                    <a:pt x="14730" y="13389"/>
                    <a:pt x="14715" y="12957"/>
                    <a:pt x="14481" y="12949"/>
                  </a:cubicBezTo>
                  <a:cubicBezTo>
                    <a:pt x="14348" y="12945"/>
                    <a:pt x="14323" y="12901"/>
                    <a:pt x="14323" y="12622"/>
                  </a:cubicBezTo>
                  <a:cubicBezTo>
                    <a:pt x="14323" y="12338"/>
                    <a:pt x="14355" y="12264"/>
                    <a:pt x="14535" y="12189"/>
                  </a:cubicBezTo>
                  <a:cubicBezTo>
                    <a:pt x="14602" y="12161"/>
                    <a:pt x="14653" y="12150"/>
                    <a:pt x="14693" y="12147"/>
                  </a:cubicBezTo>
                  <a:close/>
                  <a:moveTo>
                    <a:pt x="12681" y="12231"/>
                  </a:moveTo>
                  <a:cubicBezTo>
                    <a:pt x="13033" y="12129"/>
                    <a:pt x="13233" y="13427"/>
                    <a:pt x="12964" y="14069"/>
                  </a:cubicBezTo>
                  <a:cubicBezTo>
                    <a:pt x="12828" y="14394"/>
                    <a:pt x="12566" y="14455"/>
                    <a:pt x="12523" y="14175"/>
                  </a:cubicBezTo>
                  <a:cubicBezTo>
                    <a:pt x="12508" y="14075"/>
                    <a:pt x="12506" y="13611"/>
                    <a:pt x="12515" y="13140"/>
                  </a:cubicBezTo>
                  <a:cubicBezTo>
                    <a:pt x="12531" y="12307"/>
                    <a:pt x="12535" y="12274"/>
                    <a:pt x="12681" y="12231"/>
                  </a:cubicBezTo>
                  <a:close/>
                  <a:moveTo>
                    <a:pt x="9369" y="16636"/>
                  </a:moveTo>
                  <a:cubicBezTo>
                    <a:pt x="9251" y="16636"/>
                    <a:pt x="9253" y="16664"/>
                    <a:pt x="9253" y="18178"/>
                  </a:cubicBezTo>
                  <a:lnTo>
                    <a:pt x="9253" y="19720"/>
                  </a:lnTo>
                  <a:lnTo>
                    <a:pt x="9581" y="19720"/>
                  </a:lnTo>
                  <a:cubicBezTo>
                    <a:pt x="9875" y="19720"/>
                    <a:pt x="9918" y="19696"/>
                    <a:pt x="9918" y="19466"/>
                  </a:cubicBezTo>
                  <a:cubicBezTo>
                    <a:pt x="9918" y="19263"/>
                    <a:pt x="9873" y="19193"/>
                    <a:pt x="9718" y="19160"/>
                  </a:cubicBezTo>
                  <a:lnTo>
                    <a:pt x="9523" y="19118"/>
                  </a:lnTo>
                  <a:lnTo>
                    <a:pt x="9506" y="17882"/>
                  </a:lnTo>
                  <a:cubicBezTo>
                    <a:pt x="9492" y="16693"/>
                    <a:pt x="9484" y="16636"/>
                    <a:pt x="9369" y="16636"/>
                  </a:cubicBezTo>
                  <a:close/>
                  <a:moveTo>
                    <a:pt x="10977" y="16636"/>
                  </a:moveTo>
                  <a:cubicBezTo>
                    <a:pt x="10874" y="16636"/>
                    <a:pt x="10865" y="16713"/>
                    <a:pt x="10865" y="17713"/>
                  </a:cubicBezTo>
                  <a:cubicBezTo>
                    <a:pt x="10865" y="18607"/>
                    <a:pt x="10849" y="18831"/>
                    <a:pt x="10761" y="19054"/>
                  </a:cubicBezTo>
                  <a:cubicBezTo>
                    <a:pt x="10631" y="19384"/>
                    <a:pt x="10543" y="19391"/>
                    <a:pt x="10400" y="19086"/>
                  </a:cubicBezTo>
                  <a:cubicBezTo>
                    <a:pt x="10307" y="18890"/>
                    <a:pt x="10287" y="18674"/>
                    <a:pt x="10275" y="17776"/>
                  </a:cubicBezTo>
                  <a:cubicBezTo>
                    <a:pt x="10262" y="16768"/>
                    <a:pt x="10253" y="16698"/>
                    <a:pt x="10138" y="16657"/>
                  </a:cubicBezTo>
                  <a:cubicBezTo>
                    <a:pt x="10016" y="16613"/>
                    <a:pt x="10013" y="16621"/>
                    <a:pt x="10046" y="17734"/>
                  </a:cubicBezTo>
                  <a:cubicBezTo>
                    <a:pt x="10092" y="19254"/>
                    <a:pt x="10108" y="19393"/>
                    <a:pt x="10246" y="19561"/>
                  </a:cubicBezTo>
                  <a:cubicBezTo>
                    <a:pt x="10460" y="19823"/>
                    <a:pt x="10741" y="19755"/>
                    <a:pt x="10903" y="19403"/>
                  </a:cubicBezTo>
                  <a:cubicBezTo>
                    <a:pt x="11041" y="19100"/>
                    <a:pt x="11052" y="19003"/>
                    <a:pt x="11069" y="17861"/>
                  </a:cubicBezTo>
                  <a:cubicBezTo>
                    <a:pt x="11086" y="16697"/>
                    <a:pt x="11083" y="16636"/>
                    <a:pt x="10977" y="16636"/>
                  </a:cubicBezTo>
                  <a:close/>
                  <a:moveTo>
                    <a:pt x="11904" y="16636"/>
                  </a:moveTo>
                  <a:cubicBezTo>
                    <a:pt x="11457" y="16632"/>
                    <a:pt x="11235" y="17177"/>
                    <a:pt x="11235" y="18273"/>
                  </a:cubicBezTo>
                  <a:cubicBezTo>
                    <a:pt x="11235" y="18727"/>
                    <a:pt x="11270" y="18891"/>
                    <a:pt x="11426" y="19266"/>
                  </a:cubicBezTo>
                  <a:cubicBezTo>
                    <a:pt x="11574" y="19619"/>
                    <a:pt x="11657" y="19720"/>
                    <a:pt x="11817" y="19720"/>
                  </a:cubicBezTo>
                  <a:cubicBezTo>
                    <a:pt x="12080" y="19720"/>
                    <a:pt x="12291" y="19476"/>
                    <a:pt x="12291" y="19171"/>
                  </a:cubicBezTo>
                  <a:cubicBezTo>
                    <a:pt x="12291" y="19059"/>
                    <a:pt x="12302" y="18990"/>
                    <a:pt x="12316" y="18938"/>
                  </a:cubicBezTo>
                  <a:cubicBezTo>
                    <a:pt x="12310" y="18941"/>
                    <a:pt x="12305" y="18952"/>
                    <a:pt x="12299" y="18949"/>
                  </a:cubicBezTo>
                  <a:cubicBezTo>
                    <a:pt x="12259" y="18928"/>
                    <a:pt x="12172" y="19004"/>
                    <a:pt x="12104" y="19118"/>
                  </a:cubicBezTo>
                  <a:cubicBezTo>
                    <a:pt x="11828" y="19576"/>
                    <a:pt x="11555" y="19179"/>
                    <a:pt x="11514" y="18262"/>
                  </a:cubicBezTo>
                  <a:cubicBezTo>
                    <a:pt x="11492" y="17794"/>
                    <a:pt x="11511" y="17630"/>
                    <a:pt x="11609" y="17364"/>
                  </a:cubicBezTo>
                  <a:cubicBezTo>
                    <a:pt x="11748" y="16989"/>
                    <a:pt x="12029" y="16930"/>
                    <a:pt x="12133" y="17248"/>
                  </a:cubicBezTo>
                  <a:cubicBezTo>
                    <a:pt x="12169" y="17360"/>
                    <a:pt x="12240" y="17426"/>
                    <a:pt x="12287" y="17407"/>
                  </a:cubicBezTo>
                  <a:cubicBezTo>
                    <a:pt x="12304" y="17399"/>
                    <a:pt x="12317" y="17409"/>
                    <a:pt x="12328" y="17428"/>
                  </a:cubicBezTo>
                  <a:cubicBezTo>
                    <a:pt x="12322" y="17386"/>
                    <a:pt x="12320" y="17386"/>
                    <a:pt x="12312" y="17312"/>
                  </a:cubicBezTo>
                  <a:cubicBezTo>
                    <a:pt x="12291" y="17127"/>
                    <a:pt x="12279" y="16950"/>
                    <a:pt x="12287" y="16921"/>
                  </a:cubicBezTo>
                  <a:cubicBezTo>
                    <a:pt x="12324" y="16782"/>
                    <a:pt x="12134" y="16638"/>
                    <a:pt x="11904" y="16636"/>
                  </a:cubicBezTo>
                  <a:close/>
                  <a:moveTo>
                    <a:pt x="13039" y="16636"/>
                  </a:moveTo>
                  <a:cubicBezTo>
                    <a:pt x="12786" y="16637"/>
                    <a:pt x="12569" y="16903"/>
                    <a:pt x="12424" y="17386"/>
                  </a:cubicBezTo>
                  <a:cubicBezTo>
                    <a:pt x="12389" y="17502"/>
                    <a:pt x="12372" y="17555"/>
                    <a:pt x="12357" y="17555"/>
                  </a:cubicBezTo>
                  <a:cubicBezTo>
                    <a:pt x="12369" y="17669"/>
                    <a:pt x="12370" y="17856"/>
                    <a:pt x="12370" y="18178"/>
                  </a:cubicBezTo>
                  <a:cubicBezTo>
                    <a:pt x="12370" y="18576"/>
                    <a:pt x="12361" y="18780"/>
                    <a:pt x="12341" y="18875"/>
                  </a:cubicBezTo>
                  <a:cubicBezTo>
                    <a:pt x="12377" y="18843"/>
                    <a:pt x="12429" y="18912"/>
                    <a:pt x="12486" y="19097"/>
                  </a:cubicBezTo>
                  <a:cubicBezTo>
                    <a:pt x="12540" y="19270"/>
                    <a:pt x="12635" y="19476"/>
                    <a:pt x="12698" y="19561"/>
                  </a:cubicBezTo>
                  <a:cubicBezTo>
                    <a:pt x="12839" y="19753"/>
                    <a:pt x="13163" y="19775"/>
                    <a:pt x="13297" y="19593"/>
                  </a:cubicBezTo>
                  <a:cubicBezTo>
                    <a:pt x="13363" y="19503"/>
                    <a:pt x="13404" y="19503"/>
                    <a:pt x="13425" y="19593"/>
                  </a:cubicBezTo>
                  <a:cubicBezTo>
                    <a:pt x="13493" y="19873"/>
                    <a:pt x="13612" y="19699"/>
                    <a:pt x="13716" y="19181"/>
                  </a:cubicBezTo>
                  <a:cubicBezTo>
                    <a:pt x="13806" y="18732"/>
                    <a:pt x="13852" y="18653"/>
                    <a:pt x="13986" y="18653"/>
                  </a:cubicBezTo>
                  <a:cubicBezTo>
                    <a:pt x="14124" y="18653"/>
                    <a:pt x="14160" y="18723"/>
                    <a:pt x="14236" y="19181"/>
                  </a:cubicBezTo>
                  <a:cubicBezTo>
                    <a:pt x="14302" y="19579"/>
                    <a:pt x="14355" y="19719"/>
                    <a:pt x="14444" y="19720"/>
                  </a:cubicBezTo>
                  <a:cubicBezTo>
                    <a:pt x="14561" y="19721"/>
                    <a:pt x="14610" y="19352"/>
                    <a:pt x="14523" y="19128"/>
                  </a:cubicBezTo>
                  <a:cubicBezTo>
                    <a:pt x="14501" y="19074"/>
                    <a:pt x="14399" y="18512"/>
                    <a:pt x="14294" y="17871"/>
                  </a:cubicBezTo>
                  <a:cubicBezTo>
                    <a:pt x="14189" y="17231"/>
                    <a:pt x="14070" y="16688"/>
                    <a:pt x="14028" y="16667"/>
                  </a:cubicBezTo>
                  <a:cubicBezTo>
                    <a:pt x="13978" y="16642"/>
                    <a:pt x="13899" y="16925"/>
                    <a:pt x="13804" y="17481"/>
                  </a:cubicBezTo>
                  <a:cubicBezTo>
                    <a:pt x="13585" y="18754"/>
                    <a:pt x="13530" y="18988"/>
                    <a:pt x="13459" y="18949"/>
                  </a:cubicBezTo>
                  <a:cubicBezTo>
                    <a:pt x="13423" y="18929"/>
                    <a:pt x="13343" y="19006"/>
                    <a:pt x="13280" y="19118"/>
                  </a:cubicBezTo>
                  <a:cubicBezTo>
                    <a:pt x="13026" y="19569"/>
                    <a:pt x="12734" y="19190"/>
                    <a:pt x="12681" y="18347"/>
                  </a:cubicBezTo>
                  <a:cubicBezTo>
                    <a:pt x="12622" y="17409"/>
                    <a:pt x="12963" y="16741"/>
                    <a:pt x="13255" y="17227"/>
                  </a:cubicBezTo>
                  <a:cubicBezTo>
                    <a:pt x="13391" y="17454"/>
                    <a:pt x="13454" y="17403"/>
                    <a:pt x="13454" y="17037"/>
                  </a:cubicBezTo>
                  <a:cubicBezTo>
                    <a:pt x="13454" y="16742"/>
                    <a:pt x="13348" y="16635"/>
                    <a:pt x="13039" y="1663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510" name="INFRASTRUCTURAL NETWORKS"/>
          <p:cNvSpPr txBox="1"/>
          <p:nvPr/>
        </p:nvSpPr>
        <p:spPr>
          <a:xfrm>
            <a:off x="5128803" y="554187"/>
            <a:ext cx="742079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INFRASTRUCTURAL NETWORKS</a:t>
            </a:r>
          </a:p>
        </p:txBody>
      </p:sp>
      <p:pic>
        <p:nvPicPr>
          <p:cNvPr id="511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1591" y="3013943"/>
            <a:ext cx="11652369" cy="5842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3767" y="4861793"/>
            <a:ext cx="1333501" cy="68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44975" y="4246027"/>
            <a:ext cx="1041401" cy="147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51225" y="6697127"/>
            <a:ext cx="14097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Immagine" descr="Immagin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745625" y="4760377"/>
            <a:ext cx="1206501" cy="1181101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The global urban system lives and develops by means of flows: Energy, material, water, information…"/>
          <p:cNvSpPr txBox="1"/>
          <p:nvPr/>
        </p:nvSpPr>
        <p:spPr>
          <a:xfrm>
            <a:off x="787400" y="1629313"/>
            <a:ext cx="10116940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42900" indent="-342900" algn="l" defTabSz="457200">
              <a:defRPr sz="1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The global urban system lives and develops by means of flows: </a:t>
            </a:r>
            <a:r>
              <a:rPr b="1"/>
              <a:t>Energy</a:t>
            </a:r>
            <a:r>
              <a:t>, </a:t>
            </a:r>
            <a:r>
              <a:rPr b="1"/>
              <a:t>material</a:t>
            </a:r>
            <a:r>
              <a:t>, </a:t>
            </a:r>
            <a:r>
              <a:rPr b="1"/>
              <a:t>water</a:t>
            </a:r>
            <a:r>
              <a:t>, </a:t>
            </a:r>
            <a:r>
              <a:rPr b="1"/>
              <a:t>information</a:t>
            </a:r>
            <a:endParaRPr b="1"/>
          </a:p>
          <a:p>
            <a:pPr marL="342900" indent="-342900" algn="l" defTabSz="457200">
              <a:defRPr sz="1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 </a:t>
            </a:r>
            <a:r>
              <a:rPr b="1"/>
              <a:t>Energy</a:t>
            </a:r>
            <a:r>
              <a:t> is the main driver for urban development</a:t>
            </a:r>
          </a:p>
          <a:p>
            <a:pPr marL="342900" indent="-342900" algn="l" defTabSz="457200">
              <a:defRPr b="1" sz="1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 Cities </a:t>
            </a:r>
            <a:r>
              <a:rPr b="0"/>
              <a:t>consume about </a:t>
            </a:r>
            <a:r>
              <a:t>70% of the global primary energy </a:t>
            </a:r>
            <a:r>
              <a:rPr b="0"/>
              <a:t>and emits more than </a:t>
            </a:r>
            <a:r>
              <a:t>70% of the global GHG</a:t>
            </a:r>
          </a:p>
          <a:p>
            <a:pPr marL="342900" indent="-342900" algn="l" defTabSz="457200">
              <a:defRPr b="1" sz="16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b="0"/>
              <a:t> Understanding  </a:t>
            </a:r>
            <a:r>
              <a:t>the global network of cities </a:t>
            </a:r>
            <a:r>
              <a:rPr b="0"/>
              <a:t>and its dynamics is crucial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21" name="Gruppo"/>
          <p:cNvGrpSpPr/>
          <p:nvPr/>
        </p:nvGrpSpPr>
        <p:grpSpPr>
          <a:xfrm>
            <a:off x="458633" y="452727"/>
            <a:ext cx="12115093" cy="828478"/>
            <a:chOff x="-20420" y="72267"/>
            <a:chExt cx="12115092" cy="828476"/>
          </a:xfrm>
        </p:grpSpPr>
        <p:pic>
          <p:nvPicPr>
            <p:cNvPr id="519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12572" y="72267"/>
              <a:ext cx="9182101" cy="774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0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75" t="3420" r="1866" b="4022"/>
            <a:stretch>
              <a:fillRect/>
            </a:stretch>
          </p:blipFill>
          <p:spPr>
            <a:xfrm>
              <a:off x="-20421" y="89134"/>
              <a:ext cx="2061045" cy="8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8384" y="0"/>
                  </a:moveTo>
                  <a:lnTo>
                    <a:pt x="4203" y="42"/>
                  </a:lnTo>
                  <a:cubicBezTo>
                    <a:pt x="59" y="76"/>
                    <a:pt x="17" y="72"/>
                    <a:pt x="17" y="338"/>
                  </a:cubicBezTo>
                  <a:cubicBezTo>
                    <a:pt x="17" y="603"/>
                    <a:pt x="62" y="610"/>
                    <a:pt x="4082" y="676"/>
                  </a:cubicBezTo>
                  <a:lnTo>
                    <a:pt x="8147" y="739"/>
                  </a:lnTo>
                  <a:lnTo>
                    <a:pt x="8147" y="10869"/>
                  </a:lnTo>
                  <a:lnTo>
                    <a:pt x="8147" y="20998"/>
                  </a:lnTo>
                  <a:lnTo>
                    <a:pt x="4086" y="21061"/>
                  </a:lnTo>
                  <a:cubicBezTo>
                    <a:pt x="270" y="21124"/>
                    <a:pt x="18" y="21147"/>
                    <a:pt x="1" y="21368"/>
                  </a:cubicBezTo>
                  <a:cubicBezTo>
                    <a:pt x="-16" y="21590"/>
                    <a:pt x="214" y="21600"/>
                    <a:pt x="4186" y="21600"/>
                  </a:cubicBezTo>
                  <a:lnTo>
                    <a:pt x="8384" y="21600"/>
                  </a:lnTo>
                  <a:lnTo>
                    <a:pt x="8384" y="10805"/>
                  </a:lnTo>
                  <a:lnTo>
                    <a:pt x="8384" y="0"/>
                  </a:lnTo>
                  <a:close/>
                  <a:moveTo>
                    <a:pt x="15354" y="1996"/>
                  </a:moveTo>
                  <a:lnTo>
                    <a:pt x="15354" y="3464"/>
                  </a:lnTo>
                  <a:cubicBezTo>
                    <a:pt x="15354" y="4268"/>
                    <a:pt x="15371" y="4965"/>
                    <a:pt x="15391" y="5017"/>
                  </a:cubicBezTo>
                  <a:cubicBezTo>
                    <a:pt x="15412" y="5069"/>
                    <a:pt x="15573" y="5102"/>
                    <a:pt x="15749" y="5080"/>
                  </a:cubicBezTo>
                  <a:cubicBezTo>
                    <a:pt x="15990" y="5051"/>
                    <a:pt x="16065" y="4990"/>
                    <a:pt x="16065" y="4838"/>
                  </a:cubicBezTo>
                  <a:cubicBezTo>
                    <a:pt x="16065" y="4692"/>
                    <a:pt x="16005" y="4637"/>
                    <a:pt x="15853" y="4637"/>
                  </a:cubicBezTo>
                  <a:lnTo>
                    <a:pt x="15645" y="4637"/>
                  </a:lnTo>
                  <a:lnTo>
                    <a:pt x="15645" y="3359"/>
                  </a:lnTo>
                  <a:lnTo>
                    <a:pt x="15645" y="2081"/>
                  </a:lnTo>
                  <a:lnTo>
                    <a:pt x="15499" y="2039"/>
                  </a:lnTo>
                  <a:lnTo>
                    <a:pt x="15354" y="1996"/>
                  </a:lnTo>
                  <a:close/>
                  <a:moveTo>
                    <a:pt x="9593" y="2017"/>
                  </a:moveTo>
                  <a:cubicBezTo>
                    <a:pt x="9347" y="2015"/>
                    <a:pt x="9217" y="2374"/>
                    <a:pt x="9240" y="2979"/>
                  </a:cubicBezTo>
                  <a:cubicBezTo>
                    <a:pt x="9254" y="3347"/>
                    <a:pt x="9295" y="3479"/>
                    <a:pt x="9469" y="3707"/>
                  </a:cubicBezTo>
                  <a:cubicBezTo>
                    <a:pt x="9627" y="3915"/>
                    <a:pt x="9681" y="4067"/>
                    <a:pt x="9681" y="4309"/>
                  </a:cubicBezTo>
                  <a:cubicBezTo>
                    <a:pt x="9681" y="4714"/>
                    <a:pt x="9526" y="4814"/>
                    <a:pt x="9390" y="4500"/>
                  </a:cubicBezTo>
                  <a:cubicBezTo>
                    <a:pt x="9231" y="4136"/>
                    <a:pt x="9089" y="4559"/>
                    <a:pt x="9240" y="4943"/>
                  </a:cubicBezTo>
                  <a:cubicBezTo>
                    <a:pt x="9307" y="5113"/>
                    <a:pt x="9552" y="5155"/>
                    <a:pt x="9739" y="5028"/>
                  </a:cubicBezTo>
                  <a:cubicBezTo>
                    <a:pt x="9800" y="4986"/>
                    <a:pt x="9886" y="4744"/>
                    <a:pt x="9934" y="4489"/>
                  </a:cubicBezTo>
                  <a:lnTo>
                    <a:pt x="10021" y="4014"/>
                  </a:lnTo>
                  <a:lnTo>
                    <a:pt x="10225" y="4563"/>
                  </a:lnTo>
                  <a:cubicBezTo>
                    <a:pt x="10406" y="5047"/>
                    <a:pt x="10456" y="5102"/>
                    <a:pt x="10678" y="5102"/>
                  </a:cubicBezTo>
                  <a:cubicBezTo>
                    <a:pt x="10977" y="5102"/>
                    <a:pt x="11131" y="4920"/>
                    <a:pt x="11131" y="4563"/>
                  </a:cubicBezTo>
                  <a:cubicBezTo>
                    <a:pt x="11131" y="4251"/>
                    <a:pt x="11087" y="4232"/>
                    <a:pt x="10948" y="4500"/>
                  </a:cubicBezTo>
                  <a:cubicBezTo>
                    <a:pt x="10785" y="4813"/>
                    <a:pt x="10625" y="4744"/>
                    <a:pt x="10470" y="4278"/>
                  </a:cubicBezTo>
                  <a:cubicBezTo>
                    <a:pt x="10356" y="3934"/>
                    <a:pt x="10335" y="3749"/>
                    <a:pt x="10358" y="3380"/>
                  </a:cubicBezTo>
                  <a:cubicBezTo>
                    <a:pt x="10413" y="2516"/>
                    <a:pt x="10702" y="2146"/>
                    <a:pt x="10948" y="2619"/>
                  </a:cubicBezTo>
                  <a:cubicBezTo>
                    <a:pt x="11085" y="2882"/>
                    <a:pt x="11115" y="2875"/>
                    <a:pt x="11148" y="2556"/>
                  </a:cubicBezTo>
                  <a:cubicBezTo>
                    <a:pt x="11166" y="2380"/>
                    <a:pt x="11141" y="2241"/>
                    <a:pt x="11077" y="2155"/>
                  </a:cubicBezTo>
                  <a:cubicBezTo>
                    <a:pt x="10947" y="1978"/>
                    <a:pt x="10532" y="1984"/>
                    <a:pt x="10375" y="2165"/>
                  </a:cubicBezTo>
                  <a:cubicBezTo>
                    <a:pt x="10220" y="2344"/>
                    <a:pt x="10075" y="2944"/>
                    <a:pt x="10075" y="3401"/>
                  </a:cubicBezTo>
                  <a:cubicBezTo>
                    <a:pt x="10075" y="3801"/>
                    <a:pt x="9984" y="4009"/>
                    <a:pt x="9938" y="3707"/>
                  </a:cubicBezTo>
                  <a:cubicBezTo>
                    <a:pt x="9921" y="3592"/>
                    <a:pt x="9800" y="3375"/>
                    <a:pt x="9672" y="3232"/>
                  </a:cubicBezTo>
                  <a:cubicBezTo>
                    <a:pt x="9437" y="2967"/>
                    <a:pt x="9368" y="2612"/>
                    <a:pt x="9523" y="2461"/>
                  </a:cubicBezTo>
                  <a:cubicBezTo>
                    <a:pt x="9568" y="2417"/>
                    <a:pt x="9663" y="2452"/>
                    <a:pt x="9735" y="2535"/>
                  </a:cubicBezTo>
                  <a:cubicBezTo>
                    <a:pt x="9842" y="2659"/>
                    <a:pt x="9874" y="2647"/>
                    <a:pt x="9901" y="2472"/>
                  </a:cubicBezTo>
                  <a:cubicBezTo>
                    <a:pt x="9943" y="2190"/>
                    <a:pt x="9827" y="2020"/>
                    <a:pt x="9593" y="2017"/>
                  </a:cubicBezTo>
                  <a:close/>
                  <a:moveTo>
                    <a:pt x="11422" y="2017"/>
                  </a:moveTo>
                  <a:cubicBezTo>
                    <a:pt x="11354" y="2017"/>
                    <a:pt x="11290" y="2083"/>
                    <a:pt x="11281" y="2155"/>
                  </a:cubicBezTo>
                  <a:cubicBezTo>
                    <a:pt x="11271" y="2227"/>
                    <a:pt x="11272" y="2916"/>
                    <a:pt x="11281" y="3697"/>
                  </a:cubicBezTo>
                  <a:cubicBezTo>
                    <a:pt x="11297" y="5069"/>
                    <a:pt x="11298" y="5121"/>
                    <a:pt x="11410" y="5080"/>
                  </a:cubicBezTo>
                  <a:cubicBezTo>
                    <a:pt x="11504" y="5046"/>
                    <a:pt x="11534" y="4929"/>
                    <a:pt x="11555" y="4436"/>
                  </a:cubicBezTo>
                  <a:lnTo>
                    <a:pt x="11580" y="3824"/>
                  </a:lnTo>
                  <a:lnTo>
                    <a:pt x="11817" y="3824"/>
                  </a:lnTo>
                  <a:lnTo>
                    <a:pt x="12054" y="3824"/>
                  </a:lnTo>
                  <a:lnTo>
                    <a:pt x="12058" y="4436"/>
                  </a:lnTo>
                  <a:cubicBezTo>
                    <a:pt x="12061" y="4939"/>
                    <a:pt x="12077" y="5038"/>
                    <a:pt x="12162" y="5038"/>
                  </a:cubicBezTo>
                  <a:cubicBezTo>
                    <a:pt x="12255" y="5038"/>
                    <a:pt x="12265" y="4914"/>
                    <a:pt x="12278" y="3528"/>
                  </a:cubicBezTo>
                  <a:cubicBezTo>
                    <a:pt x="12292" y="2102"/>
                    <a:pt x="12290" y="2017"/>
                    <a:pt x="12191" y="2017"/>
                  </a:cubicBezTo>
                  <a:cubicBezTo>
                    <a:pt x="12106" y="2017"/>
                    <a:pt x="12084" y="2123"/>
                    <a:pt x="12070" y="2588"/>
                  </a:cubicBezTo>
                  <a:lnTo>
                    <a:pt x="12054" y="3158"/>
                  </a:lnTo>
                  <a:lnTo>
                    <a:pt x="11817" y="3158"/>
                  </a:lnTo>
                  <a:lnTo>
                    <a:pt x="11580" y="3158"/>
                  </a:lnTo>
                  <a:lnTo>
                    <a:pt x="11563" y="2588"/>
                  </a:lnTo>
                  <a:cubicBezTo>
                    <a:pt x="11549" y="2090"/>
                    <a:pt x="11531" y="2017"/>
                    <a:pt x="11422" y="2017"/>
                  </a:cubicBezTo>
                  <a:close/>
                  <a:moveTo>
                    <a:pt x="14560" y="2017"/>
                  </a:moveTo>
                  <a:cubicBezTo>
                    <a:pt x="14268" y="2017"/>
                    <a:pt x="14064" y="2311"/>
                    <a:pt x="13957" y="2884"/>
                  </a:cubicBezTo>
                  <a:cubicBezTo>
                    <a:pt x="13909" y="3145"/>
                    <a:pt x="13861" y="3359"/>
                    <a:pt x="13849" y="3359"/>
                  </a:cubicBezTo>
                  <a:cubicBezTo>
                    <a:pt x="13838" y="3359"/>
                    <a:pt x="13786" y="3145"/>
                    <a:pt x="13737" y="2884"/>
                  </a:cubicBezTo>
                  <a:cubicBezTo>
                    <a:pt x="13688" y="2622"/>
                    <a:pt x="13582" y="2325"/>
                    <a:pt x="13500" y="2218"/>
                  </a:cubicBezTo>
                  <a:cubicBezTo>
                    <a:pt x="13198" y="1821"/>
                    <a:pt x="12685" y="2072"/>
                    <a:pt x="12557" y="2683"/>
                  </a:cubicBezTo>
                  <a:cubicBezTo>
                    <a:pt x="12496" y="2972"/>
                    <a:pt x="12491" y="3975"/>
                    <a:pt x="12548" y="4341"/>
                  </a:cubicBezTo>
                  <a:cubicBezTo>
                    <a:pt x="12569" y="4473"/>
                    <a:pt x="12657" y="4693"/>
                    <a:pt x="12744" y="4838"/>
                  </a:cubicBezTo>
                  <a:cubicBezTo>
                    <a:pt x="12845" y="5007"/>
                    <a:pt x="12990" y="5101"/>
                    <a:pt x="13155" y="5102"/>
                  </a:cubicBezTo>
                  <a:cubicBezTo>
                    <a:pt x="13376" y="5102"/>
                    <a:pt x="13436" y="5047"/>
                    <a:pt x="13579" y="4669"/>
                  </a:cubicBezTo>
                  <a:cubicBezTo>
                    <a:pt x="13671" y="4427"/>
                    <a:pt x="13768" y="4105"/>
                    <a:pt x="13799" y="3961"/>
                  </a:cubicBezTo>
                  <a:cubicBezTo>
                    <a:pt x="13853" y="3719"/>
                    <a:pt x="13866" y="3737"/>
                    <a:pt x="13953" y="4204"/>
                  </a:cubicBezTo>
                  <a:cubicBezTo>
                    <a:pt x="14068" y="4819"/>
                    <a:pt x="14267" y="5102"/>
                    <a:pt x="14585" y="5102"/>
                  </a:cubicBezTo>
                  <a:cubicBezTo>
                    <a:pt x="14909" y="5102"/>
                    <a:pt x="15137" y="4607"/>
                    <a:pt x="15179" y="3802"/>
                  </a:cubicBezTo>
                  <a:cubicBezTo>
                    <a:pt x="15238" y="2694"/>
                    <a:pt x="15003" y="2017"/>
                    <a:pt x="14560" y="2017"/>
                  </a:cubicBezTo>
                  <a:close/>
                  <a:moveTo>
                    <a:pt x="14589" y="2429"/>
                  </a:moveTo>
                  <a:cubicBezTo>
                    <a:pt x="14668" y="2448"/>
                    <a:pt x="14749" y="2549"/>
                    <a:pt x="14818" y="2736"/>
                  </a:cubicBezTo>
                  <a:cubicBezTo>
                    <a:pt x="14967" y="3139"/>
                    <a:pt x="14968" y="3880"/>
                    <a:pt x="14822" y="4352"/>
                  </a:cubicBezTo>
                  <a:cubicBezTo>
                    <a:pt x="14591" y="5098"/>
                    <a:pt x="14194" y="4580"/>
                    <a:pt x="14194" y="3538"/>
                  </a:cubicBezTo>
                  <a:cubicBezTo>
                    <a:pt x="14194" y="2926"/>
                    <a:pt x="14339" y="2509"/>
                    <a:pt x="14510" y="2440"/>
                  </a:cubicBezTo>
                  <a:cubicBezTo>
                    <a:pt x="14536" y="2430"/>
                    <a:pt x="14563" y="2423"/>
                    <a:pt x="14589" y="2429"/>
                  </a:cubicBezTo>
                  <a:close/>
                  <a:moveTo>
                    <a:pt x="13172" y="2450"/>
                  </a:moveTo>
                  <a:cubicBezTo>
                    <a:pt x="13443" y="2540"/>
                    <a:pt x="13639" y="3567"/>
                    <a:pt x="13396" y="4352"/>
                  </a:cubicBezTo>
                  <a:cubicBezTo>
                    <a:pt x="13324" y="4586"/>
                    <a:pt x="13239" y="4700"/>
                    <a:pt x="13139" y="4700"/>
                  </a:cubicBezTo>
                  <a:cubicBezTo>
                    <a:pt x="12807" y="4700"/>
                    <a:pt x="12634" y="3324"/>
                    <a:pt x="12889" y="2715"/>
                  </a:cubicBezTo>
                  <a:cubicBezTo>
                    <a:pt x="12982" y="2492"/>
                    <a:pt x="13082" y="2421"/>
                    <a:pt x="13172" y="2450"/>
                  </a:cubicBezTo>
                  <a:close/>
                  <a:moveTo>
                    <a:pt x="4415" y="6612"/>
                  </a:moveTo>
                  <a:cubicBezTo>
                    <a:pt x="4404" y="6606"/>
                    <a:pt x="4390" y="6623"/>
                    <a:pt x="4377" y="6644"/>
                  </a:cubicBezTo>
                  <a:cubicBezTo>
                    <a:pt x="4350" y="6686"/>
                    <a:pt x="4194" y="7362"/>
                    <a:pt x="4028" y="8154"/>
                  </a:cubicBezTo>
                  <a:cubicBezTo>
                    <a:pt x="3144" y="12378"/>
                    <a:pt x="3062" y="12749"/>
                    <a:pt x="3002" y="12749"/>
                  </a:cubicBezTo>
                  <a:cubicBezTo>
                    <a:pt x="2962" y="12749"/>
                    <a:pt x="2485" y="10535"/>
                    <a:pt x="1909" y="7658"/>
                  </a:cubicBezTo>
                  <a:cubicBezTo>
                    <a:pt x="1652" y="6379"/>
                    <a:pt x="1565" y="6345"/>
                    <a:pt x="1514" y="7520"/>
                  </a:cubicBezTo>
                  <a:cubicBezTo>
                    <a:pt x="1493" y="8000"/>
                    <a:pt x="1447" y="8880"/>
                    <a:pt x="1414" y="9485"/>
                  </a:cubicBezTo>
                  <a:cubicBezTo>
                    <a:pt x="1381" y="10090"/>
                    <a:pt x="1348" y="10757"/>
                    <a:pt x="1339" y="10964"/>
                  </a:cubicBezTo>
                  <a:cubicBezTo>
                    <a:pt x="1326" y="11291"/>
                    <a:pt x="1269" y="12207"/>
                    <a:pt x="1123" y="14470"/>
                  </a:cubicBezTo>
                  <a:lnTo>
                    <a:pt x="1086" y="15051"/>
                  </a:lnTo>
                  <a:lnTo>
                    <a:pt x="1293" y="15009"/>
                  </a:lnTo>
                  <a:lnTo>
                    <a:pt x="1497" y="14956"/>
                  </a:lnTo>
                  <a:lnTo>
                    <a:pt x="1510" y="14154"/>
                  </a:lnTo>
                  <a:cubicBezTo>
                    <a:pt x="1531" y="12865"/>
                    <a:pt x="1705" y="9842"/>
                    <a:pt x="1759" y="9802"/>
                  </a:cubicBezTo>
                  <a:cubicBezTo>
                    <a:pt x="1786" y="9782"/>
                    <a:pt x="1955" y="10504"/>
                    <a:pt x="2137" y="11397"/>
                  </a:cubicBezTo>
                  <a:cubicBezTo>
                    <a:pt x="2319" y="12289"/>
                    <a:pt x="2454" y="13013"/>
                    <a:pt x="2436" y="13013"/>
                  </a:cubicBezTo>
                  <a:cubicBezTo>
                    <a:pt x="2419" y="13013"/>
                    <a:pt x="2439" y="13127"/>
                    <a:pt x="2482" y="13256"/>
                  </a:cubicBezTo>
                  <a:cubicBezTo>
                    <a:pt x="2525" y="13385"/>
                    <a:pt x="2628" y="13835"/>
                    <a:pt x="2711" y="14259"/>
                  </a:cubicBezTo>
                  <a:cubicBezTo>
                    <a:pt x="2793" y="14683"/>
                    <a:pt x="2887" y="15030"/>
                    <a:pt x="2918" y="15030"/>
                  </a:cubicBezTo>
                  <a:cubicBezTo>
                    <a:pt x="2950" y="15030"/>
                    <a:pt x="3103" y="14376"/>
                    <a:pt x="3255" y="13583"/>
                  </a:cubicBezTo>
                  <a:cubicBezTo>
                    <a:pt x="3720" y="11167"/>
                    <a:pt x="4066" y="9633"/>
                    <a:pt x="4115" y="9760"/>
                  </a:cubicBezTo>
                  <a:cubicBezTo>
                    <a:pt x="4141" y="9825"/>
                    <a:pt x="4187" y="10508"/>
                    <a:pt x="4219" y="11281"/>
                  </a:cubicBezTo>
                  <a:cubicBezTo>
                    <a:pt x="4251" y="12053"/>
                    <a:pt x="4288" y="12775"/>
                    <a:pt x="4302" y="12886"/>
                  </a:cubicBezTo>
                  <a:cubicBezTo>
                    <a:pt x="4317" y="12997"/>
                    <a:pt x="4335" y="13510"/>
                    <a:pt x="4340" y="14027"/>
                  </a:cubicBezTo>
                  <a:lnTo>
                    <a:pt x="4348" y="14956"/>
                  </a:lnTo>
                  <a:lnTo>
                    <a:pt x="4577" y="15009"/>
                  </a:lnTo>
                  <a:cubicBezTo>
                    <a:pt x="4704" y="15032"/>
                    <a:pt x="4830" y="14995"/>
                    <a:pt x="4851" y="14935"/>
                  </a:cubicBezTo>
                  <a:cubicBezTo>
                    <a:pt x="4873" y="14875"/>
                    <a:pt x="4859" y="14279"/>
                    <a:pt x="4822" y="13615"/>
                  </a:cubicBezTo>
                  <a:cubicBezTo>
                    <a:pt x="4785" y="12951"/>
                    <a:pt x="4730" y="11807"/>
                    <a:pt x="4697" y="11069"/>
                  </a:cubicBezTo>
                  <a:cubicBezTo>
                    <a:pt x="4539" y="7468"/>
                    <a:pt x="4493" y="6651"/>
                    <a:pt x="4415" y="6612"/>
                  </a:cubicBezTo>
                  <a:close/>
                  <a:moveTo>
                    <a:pt x="6322" y="6739"/>
                  </a:moveTo>
                  <a:lnTo>
                    <a:pt x="5138" y="6781"/>
                  </a:lnTo>
                  <a:lnTo>
                    <a:pt x="5138" y="7246"/>
                  </a:lnTo>
                  <a:lnTo>
                    <a:pt x="5138" y="7711"/>
                  </a:lnTo>
                  <a:lnTo>
                    <a:pt x="5404" y="7658"/>
                  </a:lnTo>
                  <a:cubicBezTo>
                    <a:pt x="5549" y="7628"/>
                    <a:pt x="5762" y="7599"/>
                    <a:pt x="5878" y="7594"/>
                  </a:cubicBezTo>
                  <a:lnTo>
                    <a:pt x="6090" y="7584"/>
                  </a:lnTo>
                  <a:lnTo>
                    <a:pt x="6098" y="11207"/>
                  </a:lnTo>
                  <a:cubicBezTo>
                    <a:pt x="6103" y="13198"/>
                    <a:pt x="6108" y="14876"/>
                    <a:pt x="6110" y="14935"/>
                  </a:cubicBezTo>
                  <a:cubicBezTo>
                    <a:pt x="6113" y="14995"/>
                    <a:pt x="6230" y="15021"/>
                    <a:pt x="6368" y="14999"/>
                  </a:cubicBezTo>
                  <a:lnTo>
                    <a:pt x="6617" y="14956"/>
                  </a:lnTo>
                  <a:lnTo>
                    <a:pt x="6617" y="11270"/>
                  </a:lnTo>
                  <a:lnTo>
                    <a:pt x="6617" y="7584"/>
                  </a:lnTo>
                  <a:lnTo>
                    <a:pt x="6829" y="7594"/>
                  </a:lnTo>
                  <a:cubicBezTo>
                    <a:pt x="6946" y="7599"/>
                    <a:pt x="7156" y="7628"/>
                    <a:pt x="7299" y="7658"/>
                  </a:cubicBezTo>
                  <a:cubicBezTo>
                    <a:pt x="7545" y="7709"/>
                    <a:pt x="7563" y="7689"/>
                    <a:pt x="7598" y="7351"/>
                  </a:cubicBezTo>
                  <a:cubicBezTo>
                    <a:pt x="7623" y="7120"/>
                    <a:pt x="7613" y="6947"/>
                    <a:pt x="7569" y="6855"/>
                  </a:cubicBezTo>
                  <a:cubicBezTo>
                    <a:pt x="7525" y="6762"/>
                    <a:pt x="7098" y="6715"/>
                    <a:pt x="6322" y="6739"/>
                  </a:cubicBezTo>
                  <a:close/>
                  <a:moveTo>
                    <a:pt x="22" y="6781"/>
                  </a:moveTo>
                  <a:lnTo>
                    <a:pt x="22" y="10848"/>
                  </a:lnTo>
                  <a:cubicBezTo>
                    <a:pt x="21" y="13085"/>
                    <a:pt x="29" y="14943"/>
                    <a:pt x="42" y="14977"/>
                  </a:cubicBezTo>
                  <a:cubicBezTo>
                    <a:pt x="56" y="15012"/>
                    <a:pt x="171" y="15020"/>
                    <a:pt x="296" y="14999"/>
                  </a:cubicBezTo>
                  <a:lnTo>
                    <a:pt x="520" y="14956"/>
                  </a:lnTo>
                  <a:lnTo>
                    <a:pt x="524" y="10869"/>
                  </a:lnTo>
                  <a:lnTo>
                    <a:pt x="524" y="6781"/>
                  </a:lnTo>
                  <a:lnTo>
                    <a:pt x="275" y="6781"/>
                  </a:lnTo>
                  <a:lnTo>
                    <a:pt x="22" y="6781"/>
                  </a:lnTo>
                  <a:close/>
                  <a:moveTo>
                    <a:pt x="16655" y="6834"/>
                  </a:moveTo>
                  <a:cubicBezTo>
                    <a:pt x="16574" y="6890"/>
                    <a:pt x="16454" y="7464"/>
                    <a:pt x="16247" y="8724"/>
                  </a:cubicBezTo>
                  <a:cubicBezTo>
                    <a:pt x="16181" y="9130"/>
                    <a:pt x="16109" y="9531"/>
                    <a:pt x="16085" y="9612"/>
                  </a:cubicBezTo>
                  <a:cubicBezTo>
                    <a:pt x="16062" y="9692"/>
                    <a:pt x="16058" y="9796"/>
                    <a:pt x="16077" y="9844"/>
                  </a:cubicBezTo>
                  <a:cubicBezTo>
                    <a:pt x="16170" y="10079"/>
                    <a:pt x="16309" y="9908"/>
                    <a:pt x="16339" y="9527"/>
                  </a:cubicBezTo>
                  <a:cubicBezTo>
                    <a:pt x="16406" y="8679"/>
                    <a:pt x="16692" y="8621"/>
                    <a:pt x="16846" y="9422"/>
                  </a:cubicBezTo>
                  <a:cubicBezTo>
                    <a:pt x="16937" y="9897"/>
                    <a:pt x="16953" y="9911"/>
                    <a:pt x="17203" y="9897"/>
                  </a:cubicBezTo>
                  <a:lnTo>
                    <a:pt x="17465" y="9886"/>
                  </a:lnTo>
                  <a:lnTo>
                    <a:pt x="17465" y="9179"/>
                  </a:lnTo>
                  <a:cubicBezTo>
                    <a:pt x="17465" y="8790"/>
                    <a:pt x="17486" y="8436"/>
                    <a:pt x="17511" y="8397"/>
                  </a:cubicBezTo>
                  <a:cubicBezTo>
                    <a:pt x="17535" y="8359"/>
                    <a:pt x="17693" y="8697"/>
                    <a:pt x="17860" y="9136"/>
                  </a:cubicBezTo>
                  <a:cubicBezTo>
                    <a:pt x="18027" y="9576"/>
                    <a:pt x="18198" y="9929"/>
                    <a:pt x="18238" y="9929"/>
                  </a:cubicBezTo>
                  <a:cubicBezTo>
                    <a:pt x="18295" y="9929"/>
                    <a:pt x="18311" y="9633"/>
                    <a:pt x="18317" y="8587"/>
                  </a:cubicBezTo>
                  <a:cubicBezTo>
                    <a:pt x="18322" y="7850"/>
                    <a:pt x="18327" y="7169"/>
                    <a:pt x="18330" y="7077"/>
                  </a:cubicBezTo>
                  <a:cubicBezTo>
                    <a:pt x="18333" y="6985"/>
                    <a:pt x="18280" y="6900"/>
                    <a:pt x="18213" y="6876"/>
                  </a:cubicBezTo>
                  <a:cubicBezTo>
                    <a:pt x="18097" y="6834"/>
                    <a:pt x="18096" y="6851"/>
                    <a:pt x="18130" y="7499"/>
                  </a:cubicBezTo>
                  <a:cubicBezTo>
                    <a:pt x="18194" y="8718"/>
                    <a:pt x="18137" y="8745"/>
                    <a:pt x="17731" y="7721"/>
                  </a:cubicBezTo>
                  <a:cubicBezTo>
                    <a:pt x="17528" y="7208"/>
                    <a:pt x="17344" y="6856"/>
                    <a:pt x="17311" y="6908"/>
                  </a:cubicBezTo>
                  <a:cubicBezTo>
                    <a:pt x="17277" y="6963"/>
                    <a:pt x="17253" y="7448"/>
                    <a:pt x="17253" y="8122"/>
                  </a:cubicBezTo>
                  <a:cubicBezTo>
                    <a:pt x="17253" y="8741"/>
                    <a:pt x="17233" y="9281"/>
                    <a:pt x="17203" y="9327"/>
                  </a:cubicBezTo>
                  <a:cubicBezTo>
                    <a:pt x="17156" y="9401"/>
                    <a:pt x="16849" y="7920"/>
                    <a:pt x="16754" y="7151"/>
                  </a:cubicBezTo>
                  <a:cubicBezTo>
                    <a:pt x="16734" y="6980"/>
                    <a:pt x="16715" y="6868"/>
                    <a:pt x="16688" y="6834"/>
                  </a:cubicBezTo>
                  <a:cubicBezTo>
                    <a:pt x="16678" y="6821"/>
                    <a:pt x="16666" y="6826"/>
                    <a:pt x="16655" y="6834"/>
                  </a:cubicBezTo>
                  <a:close/>
                  <a:moveTo>
                    <a:pt x="10740" y="6844"/>
                  </a:moveTo>
                  <a:cubicBezTo>
                    <a:pt x="10512" y="6786"/>
                    <a:pt x="10171" y="7119"/>
                    <a:pt x="10075" y="7605"/>
                  </a:cubicBezTo>
                  <a:cubicBezTo>
                    <a:pt x="9955" y="8216"/>
                    <a:pt x="9907" y="8331"/>
                    <a:pt x="9843" y="8196"/>
                  </a:cubicBezTo>
                  <a:cubicBezTo>
                    <a:pt x="9810" y="8129"/>
                    <a:pt x="9724" y="8063"/>
                    <a:pt x="9652" y="8038"/>
                  </a:cubicBezTo>
                  <a:cubicBezTo>
                    <a:pt x="9441" y="7964"/>
                    <a:pt x="9474" y="7458"/>
                    <a:pt x="9693" y="7404"/>
                  </a:cubicBezTo>
                  <a:cubicBezTo>
                    <a:pt x="9812" y="7375"/>
                    <a:pt x="9864" y="7297"/>
                    <a:pt x="9863" y="7140"/>
                  </a:cubicBezTo>
                  <a:cubicBezTo>
                    <a:pt x="9863" y="6953"/>
                    <a:pt x="9809" y="6918"/>
                    <a:pt x="9548" y="6918"/>
                  </a:cubicBezTo>
                  <a:lnTo>
                    <a:pt x="9232" y="6918"/>
                  </a:lnTo>
                  <a:lnTo>
                    <a:pt x="9232" y="8418"/>
                  </a:lnTo>
                  <a:lnTo>
                    <a:pt x="9232" y="9929"/>
                  </a:lnTo>
                  <a:lnTo>
                    <a:pt x="9361" y="9929"/>
                  </a:lnTo>
                  <a:cubicBezTo>
                    <a:pt x="9477" y="9929"/>
                    <a:pt x="9492" y="9868"/>
                    <a:pt x="9506" y="9295"/>
                  </a:cubicBezTo>
                  <a:cubicBezTo>
                    <a:pt x="9522" y="8672"/>
                    <a:pt x="9525" y="8657"/>
                    <a:pt x="9722" y="8577"/>
                  </a:cubicBezTo>
                  <a:cubicBezTo>
                    <a:pt x="9914" y="8498"/>
                    <a:pt x="9928" y="8516"/>
                    <a:pt x="10026" y="8999"/>
                  </a:cubicBezTo>
                  <a:cubicBezTo>
                    <a:pt x="10165" y="9694"/>
                    <a:pt x="10314" y="9929"/>
                    <a:pt x="10620" y="9929"/>
                  </a:cubicBezTo>
                  <a:cubicBezTo>
                    <a:pt x="11063" y="9929"/>
                    <a:pt x="11289" y="9392"/>
                    <a:pt x="11289" y="8334"/>
                  </a:cubicBezTo>
                  <a:cubicBezTo>
                    <a:pt x="11289" y="7820"/>
                    <a:pt x="11113" y="7047"/>
                    <a:pt x="11027" y="7182"/>
                  </a:cubicBezTo>
                  <a:cubicBezTo>
                    <a:pt x="11004" y="7219"/>
                    <a:pt x="10955" y="7155"/>
                    <a:pt x="10919" y="7045"/>
                  </a:cubicBezTo>
                  <a:cubicBezTo>
                    <a:pt x="10881" y="6930"/>
                    <a:pt x="10817" y="6864"/>
                    <a:pt x="10740" y="6844"/>
                  </a:cubicBezTo>
                  <a:close/>
                  <a:moveTo>
                    <a:pt x="13276" y="6844"/>
                  </a:moveTo>
                  <a:cubicBezTo>
                    <a:pt x="13209" y="6844"/>
                    <a:pt x="13174" y="6992"/>
                    <a:pt x="13006" y="7985"/>
                  </a:cubicBezTo>
                  <a:cubicBezTo>
                    <a:pt x="12956" y="8280"/>
                    <a:pt x="12858" y="8808"/>
                    <a:pt x="12794" y="9158"/>
                  </a:cubicBezTo>
                  <a:cubicBezTo>
                    <a:pt x="12729" y="9507"/>
                    <a:pt x="12691" y="9827"/>
                    <a:pt x="12706" y="9865"/>
                  </a:cubicBezTo>
                  <a:cubicBezTo>
                    <a:pt x="12792" y="10083"/>
                    <a:pt x="12931" y="9894"/>
                    <a:pt x="12960" y="9527"/>
                  </a:cubicBezTo>
                  <a:cubicBezTo>
                    <a:pt x="13026" y="8681"/>
                    <a:pt x="13314" y="8615"/>
                    <a:pt x="13467" y="9411"/>
                  </a:cubicBezTo>
                  <a:lnTo>
                    <a:pt x="13563" y="9907"/>
                  </a:lnTo>
                  <a:lnTo>
                    <a:pt x="14086" y="9918"/>
                  </a:lnTo>
                  <a:cubicBezTo>
                    <a:pt x="14598" y="9931"/>
                    <a:pt x="14613" y="9918"/>
                    <a:pt x="14793" y="9517"/>
                  </a:cubicBezTo>
                  <a:cubicBezTo>
                    <a:pt x="14959" y="9146"/>
                    <a:pt x="14978" y="9050"/>
                    <a:pt x="14976" y="8429"/>
                  </a:cubicBezTo>
                  <a:cubicBezTo>
                    <a:pt x="14974" y="8050"/>
                    <a:pt x="14940" y="7603"/>
                    <a:pt x="14897" y="7436"/>
                  </a:cubicBezTo>
                  <a:cubicBezTo>
                    <a:pt x="14808" y="7091"/>
                    <a:pt x="14385" y="6791"/>
                    <a:pt x="14086" y="6866"/>
                  </a:cubicBezTo>
                  <a:lnTo>
                    <a:pt x="13903" y="6918"/>
                  </a:lnTo>
                  <a:lnTo>
                    <a:pt x="13887" y="8059"/>
                  </a:lnTo>
                  <a:cubicBezTo>
                    <a:pt x="13878" y="8686"/>
                    <a:pt x="13850" y="9241"/>
                    <a:pt x="13824" y="9305"/>
                  </a:cubicBezTo>
                  <a:cubicBezTo>
                    <a:pt x="13782" y="9412"/>
                    <a:pt x="13470" y="7918"/>
                    <a:pt x="13375" y="7151"/>
                  </a:cubicBezTo>
                  <a:cubicBezTo>
                    <a:pt x="13355" y="6985"/>
                    <a:pt x="13312" y="6844"/>
                    <a:pt x="13276" y="6844"/>
                  </a:cubicBezTo>
                  <a:close/>
                  <a:moveTo>
                    <a:pt x="20703" y="6844"/>
                  </a:moveTo>
                  <a:cubicBezTo>
                    <a:pt x="20494" y="6843"/>
                    <a:pt x="20494" y="7120"/>
                    <a:pt x="20470" y="8323"/>
                  </a:cubicBezTo>
                  <a:cubicBezTo>
                    <a:pt x="20455" y="9097"/>
                    <a:pt x="20452" y="9778"/>
                    <a:pt x="20462" y="9834"/>
                  </a:cubicBezTo>
                  <a:cubicBezTo>
                    <a:pt x="20493" y="10012"/>
                    <a:pt x="21107" y="9939"/>
                    <a:pt x="21260" y="9738"/>
                  </a:cubicBezTo>
                  <a:cubicBezTo>
                    <a:pt x="21468" y="9465"/>
                    <a:pt x="21584" y="8957"/>
                    <a:pt x="21584" y="8313"/>
                  </a:cubicBezTo>
                  <a:cubicBezTo>
                    <a:pt x="21584" y="7513"/>
                    <a:pt x="21378" y="7042"/>
                    <a:pt x="20990" y="6918"/>
                  </a:cubicBezTo>
                  <a:cubicBezTo>
                    <a:pt x="20865" y="6879"/>
                    <a:pt x="20773" y="6845"/>
                    <a:pt x="20703" y="6844"/>
                  </a:cubicBezTo>
                  <a:close/>
                  <a:moveTo>
                    <a:pt x="15167" y="6876"/>
                  </a:moveTo>
                  <a:cubicBezTo>
                    <a:pt x="15005" y="6876"/>
                    <a:pt x="15006" y="6917"/>
                    <a:pt x="15192" y="8091"/>
                  </a:cubicBezTo>
                  <a:cubicBezTo>
                    <a:pt x="15276" y="8624"/>
                    <a:pt x="15373" y="9256"/>
                    <a:pt x="15408" y="9496"/>
                  </a:cubicBezTo>
                  <a:cubicBezTo>
                    <a:pt x="15447" y="9760"/>
                    <a:pt x="15510" y="9929"/>
                    <a:pt x="15566" y="9929"/>
                  </a:cubicBezTo>
                  <a:cubicBezTo>
                    <a:pt x="15621" y="9929"/>
                    <a:pt x="15687" y="9756"/>
                    <a:pt x="15728" y="9496"/>
                  </a:cubicBezTo>
                  <a:cubicBezTo>
                    <a:pt x="15766" y="9256"/>
                    <a:pt x="15875" y="8612"/>
                    <a:pt x="15973" y="8059"/>
                  </a:cubicBezTo>
                  <a:cubicBezTo>
                    <a:pt x="16071" y="7506"/>
                    <a:pt x="16147" y="7019"/>
                    <a:pt x="16144" y="6982"/>
                  </a:cubicBezTo>
                  <a:cubicBezTo>
                    <a:pt x="16140" y="6945"/>
                    <a:pt x="16072" y="6904"/>
                    <a:pt x="15990" y="6887"/>
                  </a:cubicBezTo>
                  <a:cubicBezTo>
                    <a:pt x="15871" y="6862"/>
                    <a:pt x="15843" y="6904"/>
                    <a:pt x="15861" y="7087"/>
                  </a:cubicBezTo>
                  <a:cubicBezTo>
                    <a:pt x="15893" y="7420"/>
                    <a:pt x="15707" y="8661"/>
                    <a:pt x="15624" y="8661"/>
                  </a:cubicBezTo>
                  <a:cubicBezTo>
                    <a:pt x="15586" y="8661"/>
                    <a:pt x="15517" y="8418"/>
                    <a:pt x="15474" y="8122"/>
                  </a:cubicBezTo>
                  <a:cubicBezTo>
                    <a:pt x="15431" y="7827"/>
                    <a:pt x="15374" y="7429"/>
                    <a:pt x="15346" y="7235"/>
                  </a:cubicBezTo>
                  <a:cubicBezTo>
                    <a:pt x="15309" y="6988"/>
                    <a:pt x="15257" y="6876"/>
                    <a:pt x="15167" y="6876"/>
                  </a:cubicBezTo>
                  <a:close/>
                  <a:moveTo>
                    <a:pt x="19049" y="6897"/>
                  </a:moveTo>
                  <a:cubicBezTo>
                    <a:pt x="18983" y="6909"/>
                    <a:pt x="18922" y="6928"/>
                    <a:pt x="18870" y="6971"/>
                  </a:cubicBezTo>
                  <a:cubicBezTo>
                    <a:pt x="18619" y="7181"/>
                    <a:pt x="18467" y="7748"/>
                    <a:pt x="18467" y="8460"/>
                  </a:cubicBezTo>
                  <a:cubicBezTo>
                    <a:pt x="18467" y="8922"/>
                    <a:pt x="18498" y="9101"/>
                    <a:pt x="18646" y="9474"/>
                  </a:cubicBezTo>
                  <a:cubicBezTo>
                    <a:pt x="18805" y="9880"/>
                    <a:pt x="18859" y="9929"/>
                    <a:pt x="19111" y="9929"/>
                  </a:cubicBezTo>
                  <a:cubicBezTo>
                    <a:pt x="19290" y="9929"/>
                    <a:pt x="19439" y="9847"/>
                    <a:pt x="19518" y="9707"/>
                  </a:cubicBezTo>
                  <a:cubicBezTo>
                    <a:pt x="19635" y="9499"/>
                    <a:pt x="19650" y="9499"/>
                    <a:pt x="19710" y="9707"/>
                  </a:cubicBezTo>
                  <a:cubicBezTo>
                    <a:pt x="19779" y="9949"/>
                    <a:pt x="20283" y="10034"/>
                    <a:pt x="20337" y="9812"/>
                  </a:cubicBezTo>
                  <a:cubicBezTo>
                    <a:pt x="20377" y="9647"/>
                    <a:pt x="20262" y="9435"/>
                    <a:pt x="20104" y="9379"/>
                  </a:cubicBezTo>
                  <a:cubicBezTo>
                    <a:pt x="20004" y="9344"/>
                    <a:pt x="19971" y="9254"/>
                    <a:pt x="19971" y="8999"/>
                  </a:cubicBezTo>
                  <a:cubicBezTo>
                    <a:pt x="19971" y="8733"/>
                    <a:pt x="20003" y="8643"/>
                    <a:pt x="20129" y="8587"/>
                  </a:cubicBezTo>
                  <a:cubicBezTo>
                    <a:pt x="20222" y="8547"/>
                    <a:pt x="20287" y="8439"/>
                    <a:pt x="20287" y="8323"/>
                  </a:cubicBezTo>
                  <a:cubicBezTo>
                    <a:pt x="20287" y="8207"/>
                    <a:pt x="20222" y="8100"/>
                    <a:pt x="20129" y="8059"/>
                  </a:cubicBezTo>
                  <a:cubicBezTo>
                    <a:pt x="20016" y="8009"/>
                    <a:pt x="19971" y="7913"/>
                    <a:pt x="19971" y="7721"/>
                  </a:cubicBezTo>
                  <a:cubicBezTo>
                    <a:pt x="19971" y="7518"/>
                    <a:pt x="20011" y="7436"/>
                    <a:pt x="20142" y="7404"/>
                  </a:cubicBezTo>
                  <a:cubicBezTo>
                    <a:pt x="20263" y="7375"/>
                    <a:pt x="20316" y="7304"/>
                    <a:pt x="20316" y="7140"/>
                  </a:cubicBezTo>
                  <a:cubicBezTo>
                    <a:pt x="20316" y="6949"/>
                    <a:pt x="20266" y="6903"/>
                    <a:pt x="20038" y="6908"/>
                  </a:cubicBezTo>
                  <a:cubicBezTo>
                    <a:pt x="19860" y="6911"/>
                    <a:pt x="19740" y="6982"/>
                    <a:pt x="19701" y="7108"/>
                  </a:cubicBezTo>
                  <a:cubicBezTo>
                    <a:pt x="19655" y="7260"/>
                    <a:pt x="19626" y="7272"/>
                    <a:pt x="19568" y="7151"/>
                  </a:cubicBezTo>
                  <a:cubicBezTo>
                    <a:pt x="19478" y="6960"/>
                    <a:pt x="19245" y="6862"/>
                    <a:pt x="19049" y="6897"/>
                  </a:cubicBezTo>
                  <a:close/>
                  <a:moveTo>
                    <a:pt x="11472" y="6918"/>
                  </a:moveTo>
                  <a:lnTo>
                    <a:pt x="11459" y="8249"/>
                  </a:lnTo>
                  <a:cubicBezTo>
                    <a:pt x="11451" y="8982"/>
                    <a:pt x="11457" y="9662"/>
                    <a:pt x="11472" y="9760"/>
                  </a:cubicBezTo>
                  <a:cubicBezTo>
                    <a:pt x="11487" y="9857"/>
                    <a:pt x="11546" y="9929"/>
                    <a:pt x="11605" y="9929"/>
                  </a:cubicBezTo>
                  <a:cubicBezTo>
                    <a:pt x="11688" y="9929"/>
                    <a:pt x="11713" y="9845"/>
                    <a:pt x="11713" y="9538"/>
                  </a:cubicBezTo>
                  <a:cubicBezTo>
                    <a:pt x="11713" y="8959"/>
                    <a:pt x="11787" y="8935"/>
                    <a:pt x="11946" y="9464"/>
                  </a:cubicBezTo>
                  <a:cubicBezTo>
                    <a:pt x="12039" y="9774"/>
                    <a:pt x="12130" y="9929"/>
                    <a:pt x="12216" y="9929"/>
                  </a:cubicBezTo>
                  <a:cubicBezTo>
                    <a:pt x="12384" y="9929"/>
                    <a:pt x="12377" y="9834"/>
                    <a:pt x="12179" y="9147"/>
                  </a:cubicBezTo>
                  <a:lnTo>
                    <a:pt x="12016" y="8577"/>
                  </a:lnTo>
                  <a:lnTo>
                    <a:pt x="12129" y="8270"/>
                  </a:lnTo>
                  <a:cubicBezTo>
                    <a:pt x="12253" y="7934"/>
                    <a:pt x="12276" y="7352"/>
                    <a:pt x="12174" y="7140"/>
                  </a:cubicBezTo>
                  <a:cubicBezTo>
                    <a:pt x="12138" y="7065"/>
                    <a:pt x="11966" y="6986"/>
                    <a:pt x="11792" y="6961"/>
                  </a:cubicBezTo>
                  <a:lnTo>
                    <a:pt x="11472" y="6918"/>
                  </a:lnTo>
                  <a:close/>
                  <a:moveTo>
                    <a:pt x="19589" y="7246"/>
                  </a:moveTo>
                  <a:cubicBezTo>
                    <a:pt x="19638" y="7195"/>
                    <a:pt x="19684" y="7672"/>
                    <a:pt x="19672" y="8334"/>
                  </a:cubicBezTo>
                  <a:cubicBezTo>
                    <a:pt x="19658" y="9121"/>
                    <a:pt x="19648" y="9195"/>
                    <a:pt x="19543" y="9168"/>
                  </a:cubicBezTo>
                  <a:cubicBezTo>
                    <a:pt x="19481" y="9152"/>
                    <a:pt x="19400" y="9229"/>
                    <a:pt x="19365" y="9337"/>
                  </a:cubicBezTo>
                  <a:cubicBezTo>
                    <a:pt x="19281" y="9593"/>
                    <a:pt x="19049" y="9587"/>
                    <a:pt x="18903" y="9327"/>
                  </a:cubicBezTo>
                  <a:cubicBezTo>
                    <a:pt x="18649" y="8875"/>
                    <a:pt x="18716" y="7591"/>
                    <a:pt x="19007" y="7330"/>
                  </a:cubicBezTo>
                  <a:cubicBezTo>
                    <a:pt x="19125" y="7225"/>
                    <a:pt x="19183" y="7250"/>
                    <a:pt x="19311" y="7489"/>
                  </a:cubicBezTo>
                  <a:cubicBezTo>
                    <a:pt x="19503" y="7851"/>
                    <a:pt x="19505" y="7856"/>
                    <a:pt x="19543" y="7489"/>
                  </a:cubicBezTo>
                  <a:cubicBezTo>
                    <a:pt x="19558" y="7341"/>
                    <a:pt x="19573" y="7263"/>
                    <a:pt x="19589" y="7246"/>
                  </a:cubicBezTo>
                  <a:close/>
                  <a:moveTo>
                    <a:pt x="10661" y="7267"/>
                  </a:moveTo>
                  <a:cubicBezTo>
                    <a:pt x="10739" y="7288"/>
                    <a:pt x="10819" y="7393"/>
                    <a:pt x="10894" y="7584"/>
                  </a:cubicBezTo>
                  <a:cubicBezTo>
                    <a:pt x="11058" y="8000"/>
                    <a:pt x="11068" y="8685"/>
                    <a:pt x="10915" y="9179"/>
                  </a:cubicBezTo>
                  <a:cubicBezTo>
                    <a:pt x="10829" y="9458"/>
                    <a:pt x="10766" y="9530"/>
                    <a:pt x="10624" y="9506"/>
                  </a:cubicBezTo>
                  <a:cubicBezTo>
                    <a:pt x="10381" y="9465"/>
                    <a:pt x="10287" y="9170"/>
                    <a:pt x="10287" y="8439"/>
                  </a:cubicBezTo>
                  <a:cubicBezTo>
                    <a:pt x="10287" y="7779"/>
                    <a:pt x="10421" y="7345"/>
                    <a:pt x="10587" y="7277"/>
                  </a:cubicBezTo>
                  <a:cubicBezTo>
                    <a:pt x="10611" y="7267"/>
                    <a:pt x="10636" y="7260"/>
                    <a:pt x="10661" y="7267"/>
                  </a:cubicBezTo>
                  <a:close/>
                  <a:moveTo>
                    <a:pt x="14294" y="7299"/>
                  </a:moveTo>
                  <a:cubicBezTo>
                    <a:pt x="14426" y="7348"/>
                    <a:pt x="14625" y="7578"/>
                    <a:pt x="14668" y="7784"/>
                  </a:cubicBezTo>
                  <a:cubicBezTo>
                    <a:pt x="14771" y="8272"/>
                    <a:pt x="14730" y="8955"/>
                    <a:pt x="14581" y="9253"/>
                  </a:cubicBezTo>
                  <a:cubicBezTo>
                    <a:pt x="14444" y="9525"/>
                    <a:pt x="14243" y="9620"/>
                    <a:pt x="14173" y="9443"/>
                  </a:cubicBezTo>
                  <a:cubicBezTo>
                    <a:pt x="14117" y="9298"/>
                    <a:pt x="14135" y="7412"/>
                    <a:pt x="14194" y="7320"/>
                  </a:cubicBezTo>
                  <a:cubicBezTo>
                    <a:pt x="14215" y="7286"/>
                    <a:pt x="14250" y="7282"/>
                    <a:pt x="14294" y="7299"/>
                  </a:cubicBezTo>
                  <a:close/>
                  <a:moveTo>
                    <a:pt x="20765" y="7320"/>
                  </a:moveTo>
                  <a:lnTo>
                    <a:pt x="20923" y="7341"/>
                  </a:lnTo>
                  <a:cubicBezTo>
                    <a:pt x="21164" y="7384"/>
                    <a:pt x="21337" y="7965"/>
                    <a:pt x="21293" y="8577"/>
                  </a:cubicBezTo>
                  <a:cubicBezTo>
                    <a:pt x="21274" y="8842"/>
                    <a:pt x="21232" y="9130"/>
                    <a:pt x="21197" y="9221"/>
                  </a:cubicBezTo>
                  <a:cubicBezTo>
                    <a:pt x="21163" y="9311"/>
                    <a:pt x="21054" y="9427"/>
                    <a:pt x="20961" y="9474"/>
                  </a:cubicBezTo>
                  <a:cubicBezTo>
                    <a:pt x="20747" y="9583"/>
                    <a:pt x="20728" y="9457"/>
                    <a:pt x="20749" y="8239"/>
                  </a:cubicBezTo>
                  <a:lnTo>
                    <a:pt x="20765" y="7320"/>
                  </a:lnTo>
                  <a:close/>
                  <a:moveTo>
                    <a:pt x="11821" y="7330"/>
                  </a:moveTo>
                  <a:cubicBezTo>
                    <a:pt x="11845" y="7348"/>
                    <a:pt x="11869" y="7388"/>
                    <a:pt x="11900" y="7446"/>
                  </a:cubicBezTo>
                  <a:cubicBezTo>
                    <a:pt x="11978" y="7595"/>
                    <a:pt x="11990" y="7685"/>
                    <a:pt x="11946" y="7869"/>
                  </a:cubicBezTo>
                  <a:cubicBezTo>
                    <a:pt x="11836" y="8325"/>
                    <a:pt x="11713" y="8234"/>
                    <a:pt x="11713" y="7700"/>
                  </a:cubicBezTo>
                  <a:cubicBezTo>
                    <a:pt x="11713" y="7400"/>
                    <a:pt x="11750" y="7276"/>
                    <a:pt x="11821" y="7330"/>
                  </a:cubicBezTo>
                  <a:close/>
                  <a:moveTo>
                    <a:pt x="13176" y="7975"/>
                  </a:moveTo>
                  <a:cubicBezTo>
                    <a:pt x="13191" y="7983"/>
                    <a:pt x="13205" y="8003"/>
                    <a:pt x="13213" y="8038"/>
                  </a:cubicBezTo>
                  <a:cubicBezTo>
                    <a:pt x="13230" y="8108"/>
                    <a:pt x="13220" y="8206"/>
                    <a:pt x="13193" y="8249"/>
                  </a:cubicBezTo>
                  <a:cubicBezTo>
                    <a:pt x="13165" y="8292"/>
                    <a:pt x="13131" y="8266"/>
                    <a:pt x="13114" y="8196"/>
                  </a:cubicBezTo>
                  <a:cubicBezTo>
                    <a:pt x="13097" y="8127"/>
                    <a:pt x="13103" y="8039"/>
                    <a:pt x="13130" y="7996"/>
                  </a:cubicBezTo>
                  <a:cubicBezTo>
                    <a:pt x="13144" y="7974"/>
                    <a:pt x="13161" y="7966"/>
                    <a:pt x="13176" y="7975"/>
                  </a:cubicBezTo>
                  <a:close/>
                  <a:moveTo>
                    <a:pt x="11937" y="11809"/>
                  </a:moveTo>
                  <a:cubicBezTo>
                    <a:pt x="11882" y="11809"/>
                    <a:pt x="11867" y="12024"/>
                    <a:pt x="11875" y="12738"/>
                  </a:cubicBezTo>
                  <a:cubicBezTo>
                    <a:pt x="11888" y="13859"/>
                    <a:pt x="11793" y="14354"/>
                    <a:pt x="11563" y="14354"/>
                  </a:cubicBezTo>
                  <a:cubicBezTo>
                    <a:pt x="11332" y="14354"/>
                    <a:pt x="11289" y="14137"/>
                    <a:pt x="11289" y="12928"/>
                  </a:cubicBezTo>
                  <a:lnTo>
                    <a:pt x="11289" y="11830"/>
                  </a:lnTo>
                  <a:lnTo>
                    <a:pt x="10271" y="11840"/>
                  </a:lnTo>
                  <a:cubicBezTo>
                    <a:pt x="9159" y="11847"/>
                    <a:pt x="9251" y="11777"/>
                    <a:pt x="9223" y="12580"/>
                  </a:cubicBezTo>
                  <a:cubicBezTo>
                    <a:pt x="9208" y="13023"/>
                    <a:pt x="9258" y="13213"/>
                    <a:pt x="9456" y="13446"/>
                  </a:cubicBezTo>
                  <a:cubicBezTo>
                    <a:pt x="9691" y="13722"/>
                    <a:pt x="9753" y="14021"/>
                    <a:pt x="9635" y="14323"/>
                  </a:cubicBezTo>
                  <a:cubicBezTo>
                    <a:pt x="9556" y="14523"/>
                    <a:pt x="9538" y="14519"/>
                    <a:pt x="9394" y="14249"/>
                  </a:cubicBezTo>
                  <a:lnTo>
                    <a:pt x="9236" y="13963"/>
                  </a:lnTo>
                  <a:lnTo>
                    <a:pt x="9203" y="14238"/>
                  </a:lnTo>
                  <a:cubicBezTo>
                    <a:pt x="9165" y="14543"/>
                    <a:pt x="9162" y="14524"/>
                    <a:pt x="9311" y="14734"/>
                  </a:cubicBezTo>
                  <a:cubicBezTo>
                    <a:pt x="9455" y="14939"/>
                    <a:pt x="9579" y="14924"/>
                    <a:pt x="9755" y="14692"/>
                  </a:cubicBezTo>
                  <a:cubicBezTo>
                    <a:pt x="10031" y="14330"/>
                    <a:pt x="10054" y="13529"/>
                    <a:pt x="9801" y="13182"/>
                  </a:cubicBezTo>
                  <a:cubicBezTo>
                    <a:pt x="9524" y="12801"/>
                    <a:pt x="9423" y="12490"/>
                    <a:pt x="9498" y="12263"/>
                  </a:cubicBezTo>
                  <a:cubicBezTo>
                    <a:pt x="9553" y="12093"/>
                    <a:pt x="9578" y="12103"/>
                    <a:pt x="9693" y="12295"/>
                  </a:cubicBezTo>
                  <a:cubicBezTo>
                    <a:pt x="9813" y="12495"/>
                    <a:pt x="9829" y="12488"/>
                    <a:pt x="9872" y="12295"/>
                  </a:cubicBezTo>
                  <a:cubicBezTo>
                    <a:pt x="9906" y="12139"/>
                    <a:pt x="9964" y="12109"/>
                    <a:pt x="10088" y="12168"/>
                  </a:cubicBezTo>
                  <a:cubicBezTo>
                    <a:pt x="10181" y="12212"/>
                    <a:pt x="10280" y="12304"/>
                    <a:pt x="10308" y="12369"/>
                  </a:cubicBezTo>
                  <a:cubicBezTo>
                    <a:pt x="10336" y="12433"/>
                    <a:pt x="10357" y="12999"/>
                    <a:pt x="10350" y="13625"/>
                  </a:cubicBezTo>
                  <a:cubicBezTo>
                    <a:pt x="10337" y="14757"/>
                    <a:pt x="10336" y="14756"/>
                    <a:pt x="10466" y="14756"/>
                  </a:cubicBezTo>
                  <a:cubicBezTo>
                    <a:pt x="10595" y="14756"/>
                    <a:pt x="10601" y="14742"/>
                    <a:pt x="10616" y="13520"/>
                  </a:cubicBezTo>
                  <a:cubicBezTo>
                    <a:pt x="10630" y="12345"/>
                    <a:pt x="10635" y="12277"/>
                    <a:pt x="10745" y="12273"/>
                  </a:cubicBezTo>
                  <a:cubicBezTo>
                    <a:pt x="10808" y="12271"/>
                    <a:pt x="10878" y="12229"/>
                    <a:pt x="10898" y="12178"/>
                  </a:cubicBezTo>
                  <a:cubicBezTo>
                    <a:pt x="10982" y="11966"/>
                    <a:pt x="11023" y="12282"/>
                    <a:pt x="11023" y="13087"/>
                  </a:cubicBezTo>
                  <a:cubicBezTo>
                    <a:pt x="11023" y="14201"/>
                    <a:pt x="11083" y="14559"/>
                    <a:pt x="11293" y="14745"/>
                  </a:cubicBezTo>
                  <a:cubicBezTo>
                    <a:pt x="11553" y="14975"/>
                    <a:pt x="11687" y="14930"/>
                    <a:pt x="11867" y="14544"/>
                  </a:cubicBezTo>
                  <a:cubicBezTo>
                    <a:pt x="12031" y="14194"/>
                    <a:pt x="12033" y="14185"/>
                    <a:pt x="12021" y="13002"/>
                  </a:cubicBezTo>
                  <a:cubicBezTo>
                    <a:pt x="12011" y="12098"/>
                    <a:pt x="11993" y="11809"/>
                    <a:pt x="11937" y="11809"/>
                  </a:cubicBezTo>
                  <a:close/>
                  <a:moveTo>
                    <a:pt x="13658" y="11809"/>
                  </a:moveTo>
                  <a:cubicBezTo>
                    <a:pt x="13576" y="11809"/>
                    <a:pt x="13565" y="11985"/>
                    <a:pt x="13550" y="13235"/>
                  </a:cubicBezTo>
                  <a:cubicBezTo>
                    <a:pt x="13541" y="14016"/>
                    <a:pt x="13542" y="14672"/>
                    <a:pt x="13554" y="14703"/>
                  </a:cubicBezTo>
                  <a:cubicBezTo>
                    <a:pt x="13566" y="14733"/>
                    <a:pt x="13616" y="14756"/>
                    <a:pt x="13662" y="14756"/>
                  </a:cubicBezTo>
                  <a:cubicBezTo>
                    <a:pt x="13735" y="14756"/>
                    <a:pt x="13747" y="14551"/>
                    <a:pt x="13750" y="13287"/>
                  </a:cubicBezTo>
                  <a:cubicBezTo>
                    <a:pt x="13752" y="11966"/>
                    <a:pt x="13741" y="11809"/>
                    <a:pt x="13658" y="11809"/>
                  </a:cubicBezTo>
                  <a:close/>
                  <a:moveTo>
                    <a:pt x="14032" y="11809"/>
                  </a:moveTo>
                  <a:lnTo>
                    <a:pt x="14032" y="13287"/>
                  </a:lnTo>
                  <a:lnTo>
                    <a:pt x="14032" y="14756"/>
                  </a:lnTo>
                  <a:lnTo>
                    <a:pt x="14394" y="14756"/>
                  </a:lnTo>
                  <a:cubicBezTo>
                    <a:pt x="14591" y="14756"/>
                    <a:pt x="14775" y="14695"/>
                    <a:pt x="14805" y="14618"/>
                  </a:cubicBezTo>
                  <a:cubicBezTo>
                    <a:pt x="14843" y="14521"/>
                    <a:pt x="14883" y="14549"/>
                    <a:pt x="14930" y="14692"/>
                  </a:cubicBezTo>
                  <a:cubicBezTo>
                    <a:pt x="15016" y="14955"/>
                    <a:pt x="15215" y="14952"/>
                    <a:pt x="15300" y="14692"/>
                  </a:cubicBezTo>
                  <a:cubicBezTo>
                    <a:pt x="15336" y="14582"/>
                    <a:pt x="15384" y="14527"/>
                    <a:pt x="15408" y="14565"/>
                  </a:cubicBezTo>
                  <a:cubicBezTo>
                    <a:pt x="15469" y="14661"/>
                    <a:pt x="15566" y="14180"/>
                    <a:pt x="15566" y="13773"/>
                  </a:cubicBezTo>
                  <a:cubicBezTo>
                    <a:pt x="15566" y="13456"/>
                    <a:pt x="15472" y="13225"/>
                    <a:pt x="15171" y="12802"/>
                  </a:cubicBezTo>
                  <a:cubicBezTo>
                    <a:pt x="15115" y="12723"/>
                    <a:pt x="15062" y="12593"/>
                    <a:pt x="15050" y="12506"/>
                  </a:cubicBezTo>
                  <a:cubicBezTo>
                    <a:pt x="15019" y="12264"/>
                    <a:pt x="15194" y="12150"/>
                    <a:pt x="15312" y="12337"/>
                  </a:cubicBezTo>
                  <a:cubicBezTo>
                    <a:pt x="15450" y="12556"/>
                    <a:pt x="15561" y="12324"/>
                    <a:pt x="15462" y="12020"/>
                  </a:cubicBezTo>
                  <a:cubicBezTo>
                    <a:pt x="15376" y="11756"/>
                    <a:pt x="15043" y="11749"/>
                    <a:pt x="14897" y="12009"/>
                  </a:cubicBezTo>
                  <a:cubicBezTo>
                    <a:pt x="14798" y="12185"/>
                    <a:pt x="14775" y="12185"/>
                    <a:pt x="14718" y="12009"/>
                  </a:cubicBezTo>
                  <a:cubicBezTo>
                    <a:pt x="14674" y="11875"/>
                    <a:pt x="14554" y="11809"/>
                    <a:pt x="14344" y="11809"/>
                  </a:cubicBezTo>
                  <a:lnTo>
                    <a:pt x="14032" y="11809"/>
                  </a:lnTo>
                  <a:close/>
                  <a:moveTo>
                    <a:pt x="12810" y="11830"/>
                  </a:moveTo>
                  <a:cubicBezTo>
                    <a:pt x="12729" y="11824"/>
                    <a:pt x="12637" y="11829"/>
                    <a:pt x="12557" y="11840"/>
                  </a:cubicBezTo>
                  <a:lnTo>
                    <a:pt x="12266" y="11872"/>
                  </a:lnTo>
                  <a:lnTo>
                    <a:pt x="12249" y="13203"/>
                  </a:lnTo>
                  <a:cubicBezTo>
                    <a:pt x="12241" y="13935"/>
                    <a:pt x="12245" y="14601"/>
                    <a:pt x="12257" y="14682"/>
                  </a:cubicBezTo>
                  <a:cubicBezTo>
                    <a:pt x="12288" y="14885"/>
                    <a:pt x="12971" y="14734"/>
                    <a:pt x="13118" y="14492"/>
                  </a:cubicBezTo>
                  <a:cubicBezTo>
                    <a:pt x="13475" y="13902"/>
                    <a:pt x="13396" y="12058"/>
                    <a:pt x="13006" y="11872"/>
                  </a:cubicBezTo>
                  <a:cubicBezTo>
                    <a:pt x="12961" y="11851"/>
                    <a:pt x="12892" y="11836"/>
                    <a:pt x="12810" y="11830"/>
                  </a:cubicBezTo>
                  <a:close/>
                  <a:moveTo>
                    <a:pt x="14693" y="12147"/>
                  </a:moveTo>
                  <a:cubicBezTo>
                    <a:pt x="14812" y="12138"/>
                    <a:pt x="14826" y="12263"/>
                    <a:pt x="14826" y="12685"/>
                  </a:cubicBezTo>
                  <a:cubicBezTo>
                    <a:pt x="14826" y="13102"/>
                    <a:pt x="14849" y="13180"/>
                    <a:pt x="15088" y="13488"/>
                  </a:cubicBezTo>
                  <a:cubicBezTo>
                    <a:pt x="15368" y="13849"/>
                    <a:pt x="15418" y="14120"/>
                    <a:pt x="15246" y="14354"/>
                  </a:cubicBezTo>
                  <a:cubicBezTo>
                    <a:pt x="15130" y="14512"/>
                    <a:pt x="14957" y="14357"/>
                    <a:pt x="14917" y="14058"/>
                  </a:cubicBezTo>
                  <a:cubicBezTo>
                    <a:pt x="14904" y="13953"/>
                    <a:pt x="14874" y="13997"/>
                    <a:pt x="14834" y="14185"/>
                  </a:cubicBezTo>
                  <a:cubicBezTo>
                    <a:pt x="14799" y="14351"/>
                    <a:pt x="14751" y="14480"/>
                    <a:pt x="14730" y="14470"/>
                  </a:cubicBezTo>
                  <a:cubicBezTo>
                    <a:pt x="14710" y="14461"/>
                    <a:pt x="14612" y="14421"/>
                    <a:pt x="14510" y="14375"/>
                  </a:cubicBezTo>
                  <a:cubicBezTo>
                    <a:pt x="14347" y="14302"/>
                    <a:pt x="14323" y="14244"/>
                    <a:pt x="14323" y="13889"/>
                  </a:cubicBezTo>
                  <a:cubicBezTo>
                    <a:pt x="14323" y="13532"/>
                    <a:pt x="14342" y="13484"/>
                    <a:pt x="14498" y="13446"/>
                  </a:cubicBezTo>
                  <a:cubicBezTo>
                    <a:pt x="14730" y="13389"/>
                    <a:pt x="14715" y="12957"/>
                    <a:pt x="14481" y="12949"/>
                  </a:cubicBezTo>
                  <a:cubicBezTo>
                    <a:pt x="14348" y="12945"/>
                    <a:pt x="14323" y="12901"/>
                    <a:pt x="14323" y="12622"/>
                  </a:cubicBezTo>
                  <a:cubicBezTo>
                    <a:pt x="14323" y="12338"/>
                    <a:pt x="14355" y="12264"/>
                    <a:pt x="14535" y="12189"/>
                  </a:cubicBezTo>
                  <a:cubicBezTo>
                    <a:pt x="14602" y="12161"/>
                    <a:pt x="14653" y="12150"/>
                    <a:pt x="14693" y="12147"/>
                  </a:cubicBezTo>
                  <a:close/>
                  <a:moveTo>
                    <a:pt x="12681" y="12231"/>
                  </a:moveTo>
                  <a:cubicBezTo>
                    <a:pt x="13033" y="12129"/>
                    <a:pt x="13233" y="13427"/>
                    <a:pt x="12964" y="14069"/>
                  </a:cubicBezTo>
                  <a:cubicBezTo>
                    <a:pt x="12828" y="14394"/>
                    <a:pt x="12566" y="14455"/>
                    <a:pt x="12523" y="14175"/>
                  </a:cubicBezTo>
                  <a:cubicBezTo>
                    <a:pt x="12508" y="14075"/>
                    <a:pt x="12506" y="13611"/>
                    <a:pt x="12515" y="13140"/>
                  </a:cubicBezTo>
                  <a:cubicBezTo>
                    <a:pt x="12531" y="12307"/>
                    <a:pt x="12535" y="12274"/>
                    <a:pt x="12681" y="12231"/>
                  </a:cubicBezTo>
                  <a:close/>
                  <a:moveTo>
                    <a:pt x="9369" y="16636"/>
                  </a:moveTo>
                  <a:cubicBezTo>
                    <a:pt x="9251" y="16636"/>
                    <a:pt x="9253" y="16664"/>
                    <a:pt x="9253" y="18178"/>
                  </a:cubicBezTo>
                  <a:lnTo>
                    <a:pt x="9253" y="19720"/>
                  </a:lnTo>
                  <a:lnTo>
                    <a:pt x="9581" y="19720"/>
                  </a:lnTo>
                  <a:cubicBezTo>
                    <a:pt x="9875" y="19720"/>
                    <a:pt x="9918" y="19696"/>
                    <a:pt x="9918" y="19466"/>
                  </a:cubicBezTo>
                  <a:cubicBezTo>
                    <a:pt x="9918" y="19263"/>
                    <a:pt x="9873" y="19193"/>
                    <a:pt x="9718" y="19160"/>
                  </a:cubicBezTo>
                  <a:lnTo>
                    <a:pt x="9523" y="19118"/>
                  </a:lnTo>
                  <a:lnTo>
                    <a:pt x="9506" y="17882"/>
                  </a:lnTo>
                  <a:cubicBezTo>
                    <a:pt x="9492" y="16693"/>
                    <a:pt x="9484" y="16636"/>
                    <a:pt x="9369" y="16636"/>
                  </a:cubicBezTo>
                  <a:close/>
                  <a:moveTo>
                    <a:pt x="10977" y="16636"/>
                  </a:moveTo>
                  <a:cubicBezTo>
                    <a:pt x="10874" y="16636"/>
                    <a:pt x="10865" y="16713"/>
                    <a:pt x="10865" y="17713"/>
                  </a:cubicBezTo>
                  <a:cubicBezTo>
                    <a:pt x="10865" y="18607"/>
                    <a:pt x="10849" y="18831"/>
                    <a:pt x="10761" y="19054"/>
                  </a:cubicBezTo>
                  <a:cubicBezTo>
                    <a:pt x="10631" y="19384"/>
                    <a:pt x="10543" y="19391"/>
                    <a:pt x="10400" y="19086"/>
                  </a:cubicBezTo>
                  <a:cubicBezTo>
                    <a:pt x="10307" y="18890"/>
                    <a:pt x="10287" y="18674"/>
                    <a:pt x="10275" y="17776"/>
                  </a:cubicBezTo>
                  <a:cubicBezTo>
                    <a:pt x="10262" y="16768"/>
                    <a:pt x="10253" y="16698"/>
                    <a:pt x="10138" y="16657"/>
                  </a:cubicBezTo>
                  <a:cubicBezTo>
                    <a:pt x="10016" y="16613"/>
                    <a:pt x="10013" y="16621"/>
                    <a:pt x="10046" y="17734"/>
                  </a:cubicBezTo>
                  <a:cubicBezTo>
                    <a:pt x="10092" y="19254"/>
                    <a:pt x="10108" y="19393"/>
                    <a:pt x="10246" y="19561"/>
                  </a:cubicBezTo>
                  <a:cubicBezTo>
                    <a:pt x="10460" y="19823"/>
                    <a:pt x="10741" y="19755"/>
                    <a:pt x="10903" y="19403"/>
                  </a:cubicBezTo>
                  <a:cubicBezTo>
                    <a:pt x="11041" y="19100"/>
                    <a:pt x="11052" y="19003"/>
                    <a:pt x="11069" y="17861"/>
                  </a:cubicBezTo>
                  <a:cubicBezTo>
                    <a:pt x="11086" y="16697"/>
                    <a:pt x="11083" y="16636"/>
                    <a:pt x="10977" y="16636"/>
                  </a:cubicBezTo>
                  <a:close/>
                  <a:moveTo>
                    <a:pt x="11904" y="16636"/>
                  </a:moveTo>
                  <a:cubicBezTo>
                    <a:pt x="11457" y="16632"/>
                    <a:pt x="11235" y="17177"/>
                    <a:pt x="11235" y="18273"/>
                  </a:cubicBezTo>
                  <a:cubicBezTo>
                    <a:pt x="11235" y="18727"/>
                    <a:pt x="11270" y="18891"/>
                    <a:pt x="11426" y="19266"/>
                  </a:cubicBezTo>
                  <a:cubicBezTo>
                    <a:pt x="11574" y="19619"/>
                    <a:pt x="11657" y="19720"/>
                    <a:pt x="11817" y="19720"/>
                  </a:cubicBezTo>
                  <a:cubicBezTo>
                    <a:pt x="12080" y="19720"/>
                    <a:pt x="12291" y="19476"/>
                    <a:pt x="12291" y="19171"/>
                  </a:cubicBezTo>
                  <a:cubicBezTo>
                    <a:pt x="12291" y="19059"/>
                    <a:pt x="12302" y="18990"/>
                    <a:pt x="12316" y="18938"/>
                  </a:cubicBezTo>
                  <a:cubicBezTo>
                    <a:pt x="12310" y="18941"/>
                    <a:pt x="12305" y="18952"/>
                    <a:pt x="12299" y="18949"/>
                  </a:cubicBezTo>
                  <a:cubicBezTo>
                    <a:pt x="12259" y="18928"/>
                    <a:pt x="12172" y="19004"/>
                    <a:pt x="12104" y="19118"/>
                  </a:cubicBezTo>
                  <a:cubicBezTo>
                    <a:pt x="11828" y="19576"/>
                    <a:pt x="11555" y="19179"/>
                    <a:pt x="11514" y="18262"/>
                  </a:cubicBezTo>
                  <a:cubicBezTo>
                    <a:pt x="11492" y="17794"/>
                    <a:pt x="11511" y="17630"/>
                    <a:pt x="11609" y="17364"/>
                  </a:cubicBezTo>
                  <a:cubicBezTo>
                    <a:pt x="11748" y="16989"/>
                    <a:pt x="12029" y="16930"/>
                    <a:pt x="12133" y="17248"/>
                  </a:cubicBezTo>
                  <a:cubicBezTo>
                    <a:pt x="12169" y="17360"/>
                    <a:pt x="12240" y="17426"/>
                    <a:pt x="12287" y="17407"/>
                  </a:cubicBezTo>
                  <a:cubicBezTo>
                    <a:pt x="12304" y="17399"/>
                    <a:pt x="12317" y="17409"/>
                    <a:pt x="12328" y="17428"/>
                  </a:cubicBezTo>
                  <a:cubicBezTo>
                    <a:pt x="12322" y="17386"/>
                    <a:pt x="12320" y="17386"/>
                    <a:pt x="12312" y="17312"/>
                  </a:cubicBezTo>
                  <a:cubicBezTo>
                    <a:pt x="12291" y="17127"/>
                    <a:pt x="12279" y="16950"/>
                    <a:pt x="12287" y="16921"/>
                  </a:cubicBezTo>
                  <a:cubicBezTo>
                    <a:pt x="12324" y="16782"/>
                    <a:pt x="12134" y="16638"/>
                    <a:pt x="11904" y="16636"/>
                  </a:cubicBezTo>
                  <a:close/>
                  <a:moveTo>
                    <a:pt x="13039" y="16636"/>
                  </a:moveTo>
                  <a:cubicBezTo>
                    <a:pt x="12786" y="16637"/>
                    <a:pt x="12569" y="16903"/>
                    <a:pt x="12424" y="17386"/>
                  </a:cubicBezTo>
                  <a:cubicBezTo>
                    <a:pt x="12389" y="17502"/>
                    <a:pt x="12372" y="17555"/>
                    <a:pt x="12357" y="17555"/>
                  </a:cubicBezTo>
                  <a:cubicBezTo>
                    <a:pt x="12369" y="17669"/>
                    <a:pt x="12370" y="17856"/>
                    <a:pt x="12370" y="18178"/>
                  </a:cubicBezTo>
                  <a:cubicBezTo>
                    <a:pt x="12370" y="18576"/>
                    <a:pt x="12361" y="18780"/>
                    <a:pt x="12341" y="18875"/>
                  </a:cubicBezTo>
                  <a:cubicBezTo>
                    <a:pt x="12377" y="18843"/>
                    <a:pt x="12429" y="18912"/>
                    <a:pt x="12486" y="19097"/>
                  </a:cubicBezTo>
                  <a:cubicBezTo>
                    <a:pt x="12540" y="19270"/>
                    <a:pt x="12635" y="19476"/>
                    <a:pt x="12698" y="19561"/>
                  </a:cubicBezTo>
                  <a:cubicBezTo>
                    <a:pt x="12839" y="19753"/>
                    <a:pt x="13163" y="19775"/>
                    <a:pt x="13297" y="19593"/>
                  </a:cubicBezTo>
                  <a:cubicBezTo>
                    <a:pt x="13363" y="19503"/>
                    <a:pt x="13404" y="19503"/>
                    <a:pt x="13425" y="19593"/>
                  </a:cubicBezTo>
                  <a:cubicBezTo>
                    <a:pt x="13493" y="19873"/>
                    <a:pt x="13612" y="19699"/>
                    <a:pt x="13716" y="19181"/>
                  </a:cubicBezTo>
                  <a:cubicBezTo>
                    <a:pt x="13806" y="18732"/>
                    <a:pt x="13852" y="18653"/>
                    <a:pt x="13986" y="18653"/>
                  </a:cubicBezTo>
                  <a:cubicBezTo>
                    <a:pt x="14124" y="18653"/>
                    <a:pt x="14160" y="18723"/>
                    <a:pt x="14236" y="19181"/>
                  </a:cubicBezTo>
                  <a:cubicBezTo>
                    <a:pt x="14302" y="19579"/>
                    <a:pt x="14355" y="19719"/>
                    <a:pt x="14444" y="19720"/>
                  </a:cubicBezTo>
                  <a:cubicBezTo>
                    <a:pt x="14561" y="19721"/>
                    <a:pt x="14610" y="19352"/>
                    <a:pt x="14523" y="19128"/>
                  </a:cubicBezTo>
                  <a:cubicBezTo>
                    <a:pt x="14501" y="19074"/>
                    <a:pt x="14399" y="18512"/>
                    <a:pt x="14294" y="17871"/>
                  </a:cubicBezTo>
                  <a:cubicBezTo>
                    <a:pt x="14189" y="17231"/>
                    <a:pt x="14070" y="16688"/>
                    <a:pt x="14028" y="16667"/>
                  </a:cubicBezTo>
                  <a:cubicBezTo>
                    <a:pt x="13978" y="16642"/>
                    <a:pt x="13899" y="16925"/>
                    <a:pt x="13804" y="17481"/>
                  </a:cubicBezTo>
                  <a:cubicBezTo>
                    <a:pt x="13585" y="18754"/>
                    <a:pt x="13530" y="18988"/>
                    <a:pt x="13459" y="18949"/>
                  </a:cubicBezTo>
                  <a:cubicBezTo>
                    <a:pt x="13423" y="18929"/>
                    <a:pt x="13343" y="19006"/>
                    <a:pt x="13280" y="19118"/>
                  </a:cubicBezTo>
                  <a:cubicBezTo>
                    <a:pt x="13026" y="19569"/>
                    <a:pt x="12734" y="19190"/>
                    <a:pt x="12681" y="18347"/>
                  </a:cubicBezTo>
                  <a:cubicBezTo>
                    <a:pt x="12622" y="17409"/>
                    <a:pt x="12963" y="16741"/>
                    <a:pt x="13255" y="17227"/>
                  </a:cubicBezTo>
                  <a:cubicBezTo>
                    <a:pt x="13391" y="17454"/>
                    <a:pt x="13454" y="17403"/>
                    <a:pt x="13454" y="17037"/>
                  </a:cubicBezTo>
                  <a:cubicBezTo>
                    <a:pt x="13454" y="16742"/>
                    <a:pt x="13348" y="16635"/>
                    <a:pt x="13039" y="1663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522" name="INFRASTRUCTURAL NETWORKS"/>
          <p:cNvSpPr txBox="1"/>
          <p:nvPr/>
        </p:nvSpPr>
        <p:spPr>
          <a:xfrm>
            <a:off x="5128803" y="554187"/>
            <a:ext cx="742079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INFRASTRUCTURAL NETWORKS</a:t>
            </a:r>
          </a:p>
        </p:txBody>
      </p:sp>
      <p:pic>
        <p:nvPicPr>
          <p:cNvPr id="523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11930" y="1244210"/>
            <a:ext cx="4970363" cy="7965893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Integration of the layers of the city connecting physical and social layers.…"/>
          <p:cNvSpPr txBox="1"/>
          <p:nvPr/>
        </p:nvSpPr>
        <p:spPr>
          <a:xfrm>
            <a:off x="609600" y="4382606"/>
            <a:ext cx="6548684" cy="422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42900" indent="-342900" algn="l" defTabSz="457200">
              <a:defRPr sz="21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Integration of the layers of the city </a:t>
            </a:r>
            <a:r>
              <a:rPr b="1"/>
              <a:t>connecting physical and social layers</a:t>
            </a:r>
            <a:r>
              <a:t>.</a:t>
            </a:r>
          </a:p>
          <a:p>
            <a:pPr marL="342900" indent="-342900" algn="l" defTabSz="457200">
              <a:defRPr sz="21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 Understand this ML network means:</a:t>
            </a:r>
          </a:p>
          <a:p>
            <a:pPr marL="684530" indent="-228600" algn="l" defTabSz="457200">
              <a:buSzPct val="100000"/>
              <a:buChar char="•"/>
              <a:defRPr sz="21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Accurate measures and monitoring  for risks management</a:t>
            </a:r>
          </a:p>
          <a:p>
            <a:pPr marL="684530" indent="-228600" algn="l" defTabSz="457200">
              <a:buSzPct val="100000"/>
              <a:buChar char="•"/>
              <a:defRPr sz="21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Improved resilience measures and adaptation to climate change</a:t>
            </a:r>
          </a:p>
          <a:p>
            <a:pPr marL="684530" indent="-228600" algn="l" defTabSz="457200">
              <a:buSzPct val="100000"/>
              <a:buChar char="•"/>
              <a:defRPr sz="21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Social connection and inclusion of the citizens</a:t>
            </a:r>
          </a:p>
          <a:p>
            <a:pPr marL="684530" indent="-228600" algn="l" defTabSz="457200">
              <a:buSzPct val="100000"/>
              <a:buChar char="•"/>
              <a:defRPr sz="21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Improving efficiency by means of awareness: new services and new business models for citizens</a:t>
            </a:r>
          </a:p>
          <a:p>
            <a:pPr marL="684530" indent="-228600" algn="l" defTabSz="457200">
              <a:buSzPct val="100000"/>
              <a:buChar char="•"/>
              <a:defRPr sz="21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Enabling social innovation</a:t>
            </a:r>
          </a:p>
          <a:p>
            <a:pPr marL="684530" indent="-228600" algn="l" defTabSz="457200">
              <a:buSzPct val="100000"/>
              <a:buChar char="•"/>
              <a:defRPr sz="21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Reduce GHG impact of the global urban system</a:t>
            </a:r>
          </a:p>
        </p:txBody>
      </p:sp>
      <p:sp>
        <p:nvSpPr>
          <p:cNvPr id="525" name="Urban infrastructures: Hard, soft, intangible.…"/>
          <p:cNvSpPr txBox="1"/>
          <p:nvPr/>
        </p:nvSpPr>
        <p:spPr>
          <a:xfrm>
            <a:off x="686704" y="2401406"/>
            <a:ext cx="5720483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42900" indent="-342900" algn="l" defTabSz="457200">
              <a:defRPr sz="1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 </a:t>
            </a:r>
            <a:r>
              <a:rPr sz="2200"/>
              <a:t>Urban infrastructures: Hard, soft, intangible.</a:t>
            </a:r>
            <a:endParaRPr sz="2200"/>
          </a:p>
          <a:p>
            <a:pPr marL="342900" indent="-342900" algn="l" defTabSz="457200">
              <a:defRPr b="1" sz="2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 Multilevel network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30" name="Gruppo"/>
          <p:cNvGrpSpPr/>
          <p:nvPr/>
        </p:nvGrpSpPr>
        <p:grpSpPr>
          <a:xfrm>
            <a:off x="458633" y="452727"/>
            <a:ext cx="12115093" cy="828478"/>
            <a:chOff x="-20420" y="72267"/>
            <a:chExt cx="12115092" cy="828476"/>
          </a:xfrm>
        </p:grpSpPr>
        <p:pic>
          <p:nvPicPr>
            <p:cNvPr id="528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12572" y="72267"/>
              <a:ext cx="9182101" cy="774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9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75" t="3420" r="1866" b="4022"/>
            <a:stretch>
              <a:fillRect/>
            </a:stretch>
          </p:blipFill>
          <p:spPr>
            <a:xfrm>
              <a:off x="-20421" y="89134"/>
              <a:ext cx="2061045" cy="8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8384" y="0"/>
                  </a:moveTo>
                  <a:lnTo>
                    <a:pt x="4203" y="42"/>
                  </a:lnTo>
                  <a:cubicBezTo>
                    <a:pt x="59" y="76"/>
                    <a:pt x="17" y="72"/>
                    <a:pt x="17" y="338"/>
                  </a:cubicBezTo>
                  <a:cubicBezTo>
                    <a:pt x="17" y="603"/>
                    <a:pt x="62" y="610"/>
                    <a:pt x="4082" y="676"/>
                  </a:cubicBezTo>
                  <a:lnTo>
                    <a:pt x="8147" y="739"/>
                  </a:lnTo>
                  <a:lnTo>
                    <a:pt x="8147" y="10869"/>
                  </a:lnTo>
                  <a:lnTo>
                    <a:pt x="8147" y="20998"/>
                  </a:lnTo>
                  <a:lnTo>
                    <a:pt x="4086" y="21061"/>
                  </a:lnTo>
                  <a:cubicBezTo>
                    <a:pt x="270" y="21124"/>
                    <a:pt x="18" y="21147"/>
                    <a:pt x="1" y="21368"/>
                  </a:cubicBezTo>
                  <a:cubicBezTo>
                    <a:pt x="-16" y="21590"/>
                    <a:pt x="214" y="21600"/>
                    <a:pt x="4186" y="21600"/>
                  </a:cubicBezTo>
                  <a:lnTo>
                    <a:pt x="8384" y="21600"/>
                  </a:lnTo>
                  <a:lnTo>
                    <a:pt x="8384" y="10805"/>
                  </a:lnTo>
                  <a:lnTo>
                    <a:pt x="8384" y="0"/>
                  </a:lnTo>
                  <a:close/>
                  <a:moveTo>
                    <a:pt x="15354" y="1996"/>
                  </a:moveTo>
                  <a:lnTo>
                    <a:pt x="15354" y="3464"/>
                  </a:lnTo>
                  <a:cubicBezTo>
                    <a:pt x="15354" y="4268"/>
                    <a:pt x="15371" y="4965"/>
                    <a:pt x="15391" y="5017"/>
                  </a:cubicBezTo>
                  <a:cubicBezTo>
                    <a:pt x="15412" y="5069"/>
                    <a:pt x="15573" y="5102"/>
                    <a:pt x="15749" y="5080"/>
                  </a:cubicBezTo>
                  <a:cubicBezTo>
                    <a:pt x="15990" y="5051"/>
                    <a:pt x="16065" y="4990"/>
                    <a:pt x="16065" y="4838"/>
                  </a:cubicBezTo>
                  <a:cubicBezTo>
                    <a:pt x="16065" y="4692"/>
                    <a:pt x="16005" y="4637"/>
                    <a:pt x="15853" y="4637"/>
                  </a:cubicBezTo>
                  <a:lnTo>
                    <a:pt x="15645" y="4637"/>
                  </a:lnTo>
                  <a:lnTo>
                    <a:pt x="15645" y="3359"/>
                  </a:lnTo>
                  <a:lnTo>
                    <a:pt x="15645" y="2081"/>
                  </a:lnTo>
                  <a:lnTo>
                    <a:pt x="15499" y="2039"/>
                  </a:lnTo>
                  <a:lnTo>
                    <a:pt x="15354" y="1996"/>
                  </a:lnTo>
                  <a:close/>
                  <a:moveTo>
                    <a:pt x="9593" y="2017"/>
                  </a:moveTo>
                  <a:cubicBezTo>
                    <a:pt x="9347" y="2015"/>
                    <a:pt x="9217" y="2374"/>
                    <a:pt x="9240" y="2979"/>
                  </a:cubicBezTo>
                  <a:cubicBezTo>
                    <a:pt x="9254" y="3347"/>
                    <a:pt x="9295" y="3479"/>
                    <a:pt x="9469" y="3707"/>
                  </a:cubicBezTo>
                  <a:cubicBezTo>
                    <a:pt x="9627" y="3915"/>
                    <a:pt x="9681" y="4067"/>
                    <a:pt x="9681" y="4309"/>
                  </a:cubicBezTo>
                  <a:cubicBezTo>
                    <a:pt x="9681" y="4714"/>
                    <a:pt x="9526" y="4814"/>
                    <a:pt x="9390" y="4500"/>
                  </a:cubicBezTo>
                  <a:cubicBezTo>
                    <a:pt x="9231" y="4136"/>
                    <a:pt x="9089" y="4559"/>
                    <a:pt x="9240" y="4943"/>
                  </a:cubicBezTo>
                  <a:cubicBezTo>
                    <a:pt x="9307" y="5113"/>
                    <a:pt x="9552" y="5155"/>
                    <a:pt x="9739" y="5028"/>
                  </a:cubicBezTo>
                  <a:cubicBezTo>
                    <a:pt x="9800" y="4986"/>
                    <a:pt x="9886" y="4744"/>
                    <a:pt x="9934" y="4489"/>
                  </a:cubicBezTo>
                  <a:lnTo>
                    <a:pt x="10021" y="4014"/>
                  </a:lnTo>
                  <a:lnTo>
                    <a:pt x="10225" y="4563"/>
                  </a:lnTo>
                  <a:cubicBezTo>
                    <a:pt x="10406" y="5047"/>
                    <a:pt x="10456" y="5102"/>
                    <a:pt x="10678" y="5102"/>
                  </a:cubicBezTo>
                  <a:cubicBezTo>
                    <a:pt x="10977" y="5102"/>
                    <a:pt x="11131" y="4920"/>
                    <a:pt x="11131" y="4563"/>
                  </a:cubicBezTo>
                  <a:cubicBezTo>
                    <a:pt x="11131" y="4251"/>
                    <a:pt x="11087" y="4232"/>
                    <a:pt x="10948" y="4500"/>
                  </a:cubicBezTo>
                  <a:cubicBezTo>
                    <a:pt x="10785" y="4813"/>
                    <a:pt x="10625" y="4744"/>
                    <a:pt x="10470" y="4278"/>
                  </a:cubicBezTo>
                  <a:cubicBezTo>
                    <a:pt x="10356" y="3934"/>
                    <a:pt x="10335" y="3749"/>
                    <a:pt x="10358" y="3380"/>
                  </a:cubicBezTo>
                  <a:cubicBezTo>
                    <a:pt x="10413" y="2516"/>
                    <a:pt x="10702" y="2146"/>
                    <a:pt x="10948" y="2619"/>
                  </a:cubicBezTo>
                  <a:cubicBezTo>
                    <a:pt x="11085" y="2882"/>
                    <a:pt x="11115" y="2875"/>
                    <a:pt x="11148" y="2556"/>
                  </a:cubicBezTo>
                  <a:cubicBezTo>
                    <a:pt x="11166" y="2380"/>
                    <a:pt x="11141" y="2241"/>
                    <a:pt x="11077" y="2155"/>
                  </a:cubicBezTo>
                  <a:cubicBezTo>
                    <a:pt x="10947" y="1978"/>
                    <a:pt x="10532" y="1984"/>
                    <a:pt x="10375" y="2165"/>
                  </a:cubicBezTo>
                  <a:cubicBezTo>
                    <a:pt x="10220" y="2344"/>
                    <a:pt x="10075" y="2944"/>
                    <a:pt x="10075" y="3401"/>
                  </a:cubicBezTo>
                  <a:cubicBezTo>
                    <a:pt x="10075" y="3801"/>
                    <a:pt x="9984" y="4009"/>
                    <a:pt x="9938" y="3707"/>
                  </a:cubicBezTo>
                  <a:cubicBezTo>
                    <a:pt x="9921" y="3592"/>
                    <a:pt x="9800" y="3375"/>
                    <a:pt x="9672" y="3232"/>
                  </a:cubicBezTo>
                  <a:cubicBezTo>
                    <a:pt x="9437" y="2967"/>
                    <a:pt x="9368" y="2612"/>
                    <a:pt x="9523" y="2461"/>
                  </a:cubicBezTo>
                  <a:cubicBezTo>
                    <a:pt x="9568" y="2417"/>
                    <a:pt x="9663" y="2452"/>
                    <a:pt x="9735" y="2535"/>
                  </a:cubicBezTo>
                  <a:cubicBezTo>
                    <a:pt x="9842" y="2659"/>
                    <a:pt x="9874" y="2647"/>
                    <a:pt x="9901" y="2472"/>
                  </a:cubicBezTo>
                  <a:cubicBezTo>
                    <a:pt x="9943" y="2190"/>
                    <a:pt x="9827" y="2020"/>
                    <a:pt x="9593" y="2017"/>
                  </a:cubicBezTo>
                  <a:close/>
                  <a:moveTo>
                    <a:pt x="11422" y="2017"/>
                  </a:moveTo>
                  <a:cubicBezTo>
                    <a:pt x="11354" y="2017"/>
                    <a:pt x="11290" y="2083"/>
                    <a:pt x="11281" y="2155"/>
                  </a:cubicBezTo>
                  <a:cubicBezTo>
                    <a:pt x="11271" y="2227"/>
                    <a:pt x="11272" y="2916"/>
                    <a:pt x="11281" y="3697"/>
                  </a:cubicBezTo>
                  <a:cubicBezTo>
                    <a:pt x="11297" y="5069"/>
                    <a:pt x="11298" y="5121"/>
                    <a:pt x="11410" y="5080"/>
                  </a:cubicBezTo>
                  <a:cubicBezTo>
                    <a:pt x="11504" y="5046"/>
                    <a:pt x="11534" y="4929"/>
                    <a:pt x="11555" y="4436"/>
                  </a:cubicBezTo>
                  <a:lnTo>
                    <a:pt x="11580" y="3824"/>
                  </a:lnTo>
                  <a:lnTo>
                    <a:pt x="11817" y="3824"/>
                  </a:lnTo>
                  <a:lnTo>
                    <a:pt x="12054" y="3824"/>
                  </a:lnTo>
                  <a:lnTo>
                    <a:pt x="12058" y="4436"/>
                  </a:lnTo>
                  <a:cubicBezTo>
                    <a:pt x="12061" y="4939"/>
                    <a:pt x="12077" y="5038"/>
                    <a:pt x="12162" y="5038"/>
                  </a:cubicBezTo>
                  <a:cubicBezTo>
                    <a:pt x="12255" y="5038"/>
                    <a:pt x="12265" y="4914"/>
                    <a:pt x="12278" y="3528"/>
                  </a:cubicBezTo>
                  <a:cubicBezTo>
                    <a:pt x="12292" y="2102"/>
                    <a:pt x="12290" y="2017"/>
                    <a:pt x="12191" y="2017"/>
                  </a:cubicBezTo>
                  <a:cubicBezTo>
                    <a:pt x="12106" y="2017"/>
                    <a:pt x="12084" y="2123"/>
                    <a:pt x="12070" y="2588"/>
                  </a:cubicBezTo>
                  <a:lnTo>
                    <a:pt x="12054" y="3158"/>
                  </a:lnTo>
                  <a:lnTo>
                    <a:pt x="11817" y="3158"/>
                  </a:lnTo>
                  <a:lnTo>
                    <a:pt x="11580" y="3158"/>
                  </a:lnTo>
                  <a:lnTo>
                    <a:pt x="11563" y="2588"/>
                  </a:lnTo>
                  <a:cubicBezTo>
                    <a:pt x="11549" y="2090"/>
                    <a:pt x="11531" y="2017"/>
                    <a:pt x="11422" y="2017"/>
                  </a:cubicBezTo>
                  <a:close/>
                  <a:moveTo>
                    <a:pt x="14560" y="2017"/>
                  </a:moveTo>
                  <a:cubicBezTo>
                    <a:pt x="14268" y="2017"/>
                    <a:pt x="14064" y="2311"/>
                    <a:pt x="13957" y="2884"/>
                  </a:cubicBezTo>
                  <a:cubicBezTo>
                    <a:pt x="13909" y="3145"/>
                    <a:pt x="13861" y="3359"/>
                    <a:pt x="13849" y="3359"/>
                  </a:cubicBezTo>
                  <a:cubicBezTo>
                    <a:pt x="13838" y="3359"/>
                    <a:pt x="13786" y="3145"/>
                    <a:pt x="13737" y="2884"/>
                  </a:cubicBezTo>
                  <a:cubicBezTo>
                    <a:pt x="13688" y="2622"/>
                    <a:pt x="13582" y="2325"/>
                    <a:pt x="13500" y="2218"/>
                  </a:cubicBezTo>
                  <a:cubicBezTo>
                    <a:pt x="13198" y="1821"/>
                    <a:pt x="12685" y="2072"/>
                    <a:pt x="12557" y="2683"/>
                  </a:cubicBezTo>
                  <a:cubicBezTo>
                    <a:pt x="12496" y="2972"/>
                    <a:pt x="12491" y="3975"/>
                    <a:pt x="12548" y="4341"/>
                  </a:cubicBezTo>
                  <a:cubicBezTo>
                    <a:pt x="12569" y="4473"/>
                    <a:pt x="12657" y="4693"/>
                    <a:pt x="12744" y="4838"/>
                  </a:cubicBezTo>
                  <a:cubicBezTo>
                    <a:pt x="12845" y="5007"/>
                    <a:pt x="12990" y="5101"/>
                    <a:pt x="13155" y="5102"/>
                  </a:cubicBezTo>
                  <a:cubicBezTo>
                    <a:pt x="13376" y="5102"/>
                    <a:pt x="13436" y="5047"/>
                    <a:pt x="13579" y="4669"/>
                  </a:cubicBezTo>
                  <a:cubicBezTo>
                    <a:pt x="13671" y="4427"/>
                    <a:pt x="13768" y="4105"/>
                    <a:pt x="13799" y="3961"/>
                  </a:cubicBezTo>
                  <a:cubicBezTo>
                    <a:pt x="13853" y="3719"/>
                    <a:pt x="13866" y="3737"/>
                    <a:pt x="13953" y="4204"/>
                  </a:cubicBezTo>
                  <a:cubicBezTo>
                    <a:pt x="14068" y="4819"/>
                    <a:pt x="14267" y="5102"/>
                    <a:pt x="14585" y="5102"/>
                  </a:cubicBezTo>
                  <a:cubicBezTo>
                    <a:pt x="14909" y="5102"/>
                    <a:pt x="15137" y="4607"/>
                    <a:pt x="15179" y="3802"/>
                  </a:cubicBezTo>
                  <a:cubicBezTo>
                    <a:pt x="15238" y="2694"/>
                    <a:pt x="15003" y="2017"/>
                    <a:pt x="14560" y="2017"/>
                  </a:cubicBezTo>
                  <a:close/>
                  <a:moveTo>
                    <a:pt x="14589" y="2429"/>
                  </a:moveTo>
                  <a:cubicBezTo>
                    <a:pt x="14668" y="2448"/>
                    <a:pt x="14749" y="2549"/>
                    <a:pt x="14818" y="2736"/>
                  </a:cubicBezTo>
                  <a:cubicBezTo>
                    <a:pt x="14967" y="3139"/>
                    <a:pt x="14968" y="3880"/>
                    <a:pt x="14822" y="4352"/>
                  </a:cubicBezTo>
                  <a:cubicBezTo>
                    <a:pt x="14591" y="5098"/>
                    <a:pt x="14194" y="4580"/>
                    <a:pt x="14194" y="3538"/>
                  </a:cubicBezTo>
                  <a:cubicBezTo>
                    <a:pt x="14194" y="2926"/>
                    <a:pt x="14339" y="2509"/>
                    <a:pt x="14510" y="2440"/>
                  </a:cubicBezTo>
                  <a:cubicBezTo>
                    <a:pt x="14536" y="2430"/>
                    <a:pt x="14563" y="2423"/>
                    <a:pt x="14589" y="2429"/>
                  </a:cubicBezTo>
                  <a:close/>
                  <a:moveTo>
                    <a:pt x="13172" y="2450"/>
                  </a:moveTo>
                  <a:cubicBezTo>
                    <a:pt x="13443" y="2540"/>
                    <a:pt x="13639" y="3567"/>
                    <a:pt x="13396" y="4352"/>
                  </a:cubicBezTo>
                  <a:cubicBezTo>
                    <a:pt x="13324" y="4586"/>
                    <a:pt x="13239" y="4700"/>
                    <a:pt x="13139" y="4700"/>
                  </a:cubicBezTo>
                  <a:cubicBezTo>
                    <a:pt x="12807" y="4700"/>
                    <a:pt x="12634" y="3324"/>
                    <a:pt x="12889" y="2715"/>
                  </a:cubicBezTo>
                  <a:cubicBezTo>
                    <a:pt x="12982" y="2492"/>
                    <a:pt x="13082" y="2421"/>
                    <a:pt x="13172" y="2450"/>
                  </a:cubicBezTo>
                  <a:close/>
                  <a:moveTo>
                    <a:pt x="4415" y="6612"/>
                  </a:moveTo>
                  <a:cubicBezTo>
                    <a:pt x="4404" y="6606"/>
                    <a:pt x="4390" y="6623"/>
                    <a:pt x="4377" y="6644"/>
                  </a:cubicBezTo>
                  <a:cubicBezTo>
                    <a:pt x="4350" y="6686"/>
                    <a:pt x="4194" y="7362"/>
                    <a:pt x="4028" y="8154"/>
                  </a:cubicBezTo>
                  <a:cubicBezTo>
                    <a:pt x="3144" y="12378"/>
                    <a:pt x="3062" y="12749"/>
                    <a:pt x="3002" y="12749"/>
                  </a:cubicBezTo>
                  <a:cubicBezTo>
                    <a:pt x="2962" y="12749"/>
                    <a:pt x="2485" y="10535"/>
                    <a:pt x="1909" y="7658"/>
                  </a:cubicBezTo>
                  <a:cubicBezTo>
                    <a:pt x="1652" y="6379"/>
                    <a:pt x="1565" y="6345"/>
                    <a:pt x="1514" y="7520"/>
                  </a:cubicBezTo>
                  <a:cubicBezTo>
                    <a:pt x="1493" y="8000"/>
                    <a:pt x="1447" y="8880"/>
                    <a:pt x="1414" y="9485"/>
                  </a:cubicBezTo>
                  <a:cubicBezTo>
                    <a:pt x="1381" y="10090"/>
                    <a:pt x="1348" y="10757"/>
                    <a:pt x="1339" y="10964"/>
                  </a:cubicBezTo>
                  <a:cubicBezTo>
                    <a:pt x="1326" y="11291"/>
                    <a:pt x="1269" y="12207"/>
                    <a:pt x="1123" y="14470"/>
                  </a:cubicBezTo>
                  <a:lnTo>
                    <a:pt x="1086" y="15051"/>
                  </a:lnTo>
                  <a:lnTo>
                    <a:pt x="1293" y="15009"/>
                  </a:lnTo>
                  <a:lnTo>
                    <a:pt x="1497" y="14956"/>
                  </a:lnTo>
                  <a:lnTo>
                    <a:pt x="1510" y="14154"/>
                  </a:lnTo>
                  <a:cubicBezTo>
                    <a:pt x="1531" y="12865"/>
                    <a:pt x="1705" y="9842"/>
                    <a:pt x="1759" y="9802"/>
                  </a:cubicBezTo>
                  <a:cubicBezTo>
                    <a:pt x="1786" y="9782"/>
                    <a:pt x="1955" y="10504"/>
                    <a:pt x="2137" y="11397"/>
                  </a:cubicBezTo>
                  <a:cubicBezTo>
                    <a:pt x="2319" y="12289"/>
                    <a:pt x="2454" y="13013"/>
                    <a:pt x="2436" y="13013"/>
                  </a:cubicBezTo>
                  <a:cubicBezTo>
                    <a:pt x="2419" y="13013"/>
                    <a:pt x="2439" y="13127"/>
                    <a:pt x="2482" y="13256"/>
                  </a:cubicBezTo>
                  <a:cubicBezTo>
                    <a:pt x="2525" y="13385"/>
                    <a:pt x="2628" y="13835"/>
                    <a:pt x="2711" y="14259"/>
                  </a:cubicBezTo>
                  <a:cubicBezTo>
                    <a:pt x="2793" y="14683"/>
                    <a:pt x="2887" y="15030"/>
                    <a:pt x="2918" y="15030"/>
                  </a:cubicBezTo>
                  <a:cubicBezTo>
                    <a:pt x="2950" y="15030"/>
                    <a:pt x="3103" y="14376"/>
                    <a:pt x="3255" y="13583"/>
                  </a:cubicBezTo>
                  <a:cubicBezTo>
                    <a:pt x="3720" y="11167"/>
                    <a:pt x="4066" y="9633"/>
                    <a:pt x="4115" y="9760"/>
                  </a:cubicBezTo>
                  <a:cubicBezTo>
                    <a:pt x="4141" y="9825"/>
                    <a:pt x="4187" y="10508"/>
                    <a:pt x="4219" y="11281"/>
                  </a:cubicBezTo>
                  <a:cubicBezTo>
                    <a:pt x="4251" y="12053"/>
                    <a:pt x="4288" y="12775"/>
                    <a:pt x="4302" y="12886"/>
                  </a:cubicBezTo>
                  <a:cubicBezTo>
                    <a:pt x="4317" y="12997"/>
                    <a:pt x="4335" y="13510"/>
                    <a:pt x="4340" y="14027"/>
                  </a:cubicBezTo>
                  <a:lnTo>
                    <a:pt x="4348" y="14956"/>
                  </a:lnTo>
                  <a:lnTo>
                    <a:pt x="4577" y="15009"/>
                  </a:lnTo>
                  <a:cubicBezTo>
                    <a:pt x="4704" y="15032"/>
                    <a:pt x="4830" y="14995"/>
                    <a:pt x="4851" y="14935"/>
                  </a:cubicBezTo>
                  <a:cubicBezTo>
                    <a:pt x="4873" y="14875"/>
                    <a:pt x="4859" y="14279"/>
                    <a:pt x="4822" y="13615"/>
                  </a:cubicBezTo>
                  <a:cubicBezTo>
                    <a:pt x="4785" y="12951"/>
                    <a:pt x="4730" y="11807"/>
                    <a:pt x="4697" y="11069"/>
                  </a:cubicBezTo>
                  <a:cubicBezTo>
                    <a:pt x="4539" y="7468"/>
                    <a:pt x="4493" y="6651"/>
                    <a:pt x="4415" y="6612"/>
                  </a:cubicBezTo>
                  <a:close/>
                  <a:moveTo>
                    <a:pt x="6322" y="6739"/>
                  </a:moveTo>
                  <a:lnTo>
                    <a:pt x="5138" y="6781"/>
                  </a:lnTo>
                  <a:lnTo>
                    <a:pt x="5138" y="7246"/>
                  </a:lnTo>
                  <a:lnTo>
                    <a:pt x="5138" y="7711"/>
                  </a:lnTo>
                  <a:lnTo>
                    <a:pt x="5404" y="7658"/>
                  </a:lnTo>
                  <a:cubicBezTo>
                    <a:pt x="5549" y="7628"/>
                    <a:pt x="5762" y="7599"/>
                    <a:pt x="5878" y="7594"/>
                  </a:cubicBezTo>
                  <a:lnTo>
                    <a:pt x="6090" y="7584"/>
                  </a:lnTo>
                  <a:lnTo>
                    <a:pt x="6098" y="11207"/>
                  </a:lnTo>
                  <a:cubicBezTo>
                    <a:pt x="6103" y="13198"/>
                    <a:pt x="6108" y="14876"/>
                    <a:pt x="6110" y="14935"/>
                  </a:cubicBezTo>
                  <a:cubicBezTo>
                    <a:pt x="6113" y="14995"/>
                    <a:pt x="6230" y="15021"/>
                    <a:pt x="6368" y="14999"/>
                  </a:cubicBezTo>
                  <a:lnTo>
                    <a:pt x="6617" y="14956"/>
                  </a:lnTo>
                  <a:lnTo>
                    <a:pt x="6617" y="11270"/>
                  </a:lnTo>
                  <a:lnTo>
                    <a:pt x="6617" y="7584"/>
                  </a:lnTo>
                  <a:lnTo>
                    <a:pt x="6829" y="7594"/>
                  </a:lnTo>
                  <a:cubicBezTo>
                    <a:pt x="6946" y="7599"/>
                    <a:pt x="7156" y="7628"/>
                    <a:pt x="7299" y="7658"/>
                  </a:cubicBezTo>
                  <a:cubicBezTo>
                    <a:pt x="7545" y="7709"/>
                    <a:pt x="7563" y="7689"/>
                    <a:pt x="7598" y="7351"/>
                  </a:cubicBezTo>
                  <a:cubicBezTo>
                    <a:pt x="7623" y="7120"/>
                    <a:pt x="7613" y="6947"/>
                    <a:pt x="7569" y="6855"/>
                  </a:cubicBezTo>
                  <a:cubicBezTo>
                    <a:pt x="7525" y="6762"/>
                    <a:pt x="7098" y="6715"/>
                    <a:pt x="6322" y="6739"/>
                  </a:cubicBezTo>
                  <a:close/>
                  <a:moveTo>
                    <a:pt x="22" y="6781"/>
                  </a:moveTo>
                  <a:lnTo>
                    <a:pt x="22" y="10848"/>
                  </a:lnTo>
                  <a:cubicBezTo>
                    <a:pt x="21" y="13085"/>
                    <a:pt x="29" y="14943"/>
                    <a:pt x="42" y="14977"/>
                  </a:cubicBezTo>
                  <a:cubicBezTo>
                    <a:pt x="56" y="15012"/>
                    <a:pt x="171" y="15020"/>
                    <a:pt x="296" y="14999"/>
                  </a:cubicBezTo>
                  <a:lnTo>
                    <a:pt x="520" y="14956"/>
                  </a:lnTo>
                  <a:lnTo>
                    <a:pt x="524" y="10869"/>
                  </a:lnTo>
                  <a:lnTo>
                    <a:pt x="524" y="6781"/>
                  </a:lnTo>
                  <a:lnTo>
                    <a:pt x="275" y="6781"/>
                  </a:lnTo>
                  <a:lnTo>
                    <a:pt x="22" y="6781"/>
                  </a:lnTo>
                  <a:close/>
                  <a:moveTo>
                    <a:pt x="16655" y="6834"/>
                  </a:moveTo>
                  <a:cubicBezTo>
                    <a:pt x="16574" y="6890"/>
                    <a:pt x="16454" y="7464"/>
                    <a:pt x="16247" y="8724"/>
                  </a:cubicBezTo>
                  <a:cubicBezTo>
                    <a:pt x="16181" y="9130"/>
                    <a:pt x="16109" y="9531"/>
                    <a:pt x="16085" y="9612"/>
                  </a:cubicBezTo>
                  <a:cubicBezTo>
                    <a:pt x="16062" y="9692"/>
                    <a:pt x="16058" y="9796"/>
                    <a:pt x="16077" y="9844"/>
                  </a:cubicBezTo>
                  <a:cubicBezTo>
                    <a:pt x="16170" y="10079"/>
                    <a:pt x="16309" y="9908"/>
                    <a:pt x="16339" y="9527"/>
                  </a:cubicBezTo>
                  <a:cubicBezTo>
                    <a:pt x="16406" y="8679"/>
                    <a:pt x="16692" y="8621"/>
                    <a:pt x="16846" y="9422"/>
                  </a:cubicBezTo>
                  <a:cubicBezTo>
                    <a:pt x="16937" y="9897"/>
                    <a:pt x="16953" y="9911"/>
                    <a:pt x="17203" y="9897"/>
                  </a:cubicBezTo>
                  <a:lnTo>
                    <a:pt x="17465" y="9886"/>
                  </a:lnTo>
                  <a:lnTo>
                    <a:pt x="17465" y="9179"/>
                  </a:lnTo>
                  <a:cubicBezTo>
                    <a:pt x="17465" y="8790"/>
                    <a:pt x="17486" y="8436"/>
                    <a:pt x="17511" y="8397"/>
                  </a:cubicBezTo>
                  <a:cubicBezTo>
                    <a:pt x="17535" y="8359"/>
                    <a:pt x="17693" y="8697"/>
                    <a:pt x="17860" y="9136"/>
                  </a:cubicBezTo>
                  <a:cubicBezTo>
                    <a:pt x="18027" y="9576"/>
                    <a:pt x="18198" y="9929"/>
                    <a:pt x="18238" y="9929"/>
                  </a:cubicBezTo>
                  <a:cubicBezTo>
                    <a:pt x="18295" y="9929"/>
                    <a:pt x="18311" y="9633"/>
                    <a:pt x="18317" y="8587"/>
                  </a:cubicBezTo>
                  <a:cubicBezTo>
                    <a:pt x="18322" y="7850"/>
                    <a:pt x="18327" y="7169"/>
                    <a:pt x="18330" y="7077"/>
                  </a:cubicBezTo>
                  <a:cubicBezTo>
                    <a:pt x="18333" y="6985"/>
                    <a:pt x="18280" y="6900"/>
                    <a:pt x="18213" y="6876"/>
                  </a:cubicBezTo>
                  <a:cubicBezTo>
                    <a:pt x="18097" y="6834"/>
                    <a:pt x="18096" y="6851"/>
                    <a:pt x="18130" y="7499"/>
                  </a:cubicBezTo>
                  <a:cubicBezTo>
                    <a:pt x="18194" y="8718"/>
                    <a:pt x="18137" y="8745"/>
                    <a:pt x="17731" y="7721"/>
                  </a:cubicBezTo>
                  <a:cubicBezTo>
                    <a:pt x="17528" y="7208"/>
                    <a:pt x="17344" y="6856"/>
                    <a:pt x="17311" y="6908"/>
                  </a:cubicBezTo>
                  <a:cubicBezTo>
                    <a:pt x="17277" y="6963"/>
                    <a:pt x="17253" y="7448"/>
                    <a:pt x="17253" y="8122"/>
                  </a:cubicBezTo>
                  <a:cubicBezTo>
                    <a:pt x="17253" y="8741"/>
                    <a:pt x="17233" y="9281"/>
                    <a:pt x="17203" y="9327"/>
                  </a:cubicBezTo>
                  <a:cubicBezTo>
                    <a:pt x="17156" y="9401"/>
                    <a:pt x="16849" y="7920"/>
                    <a:pt x="16754" y="7151"/>
                  </a:cubicBezTo>
                  <a:cubicBezTo>
                    <a:pt x="16734" y="6980"/>
                    <a:pt x="16715" y="6868"/>
                    <a:pt x="16688" y="6834"/>
                  </a:cubicBezTo>
                  <a:cubicBezTo>
                    <a:pt x="16678" y="6821"/>
                    <a:pt x="16666" y="6826"/>
                    <a:pt x="16655" y="6834"/>
                  </a:cubicBezTo>
                  <a:close/>
                  <a:moveTo>
                    <a:pt x="10740" y="6844"/>
                  </a:moveTo>
                  <a:cubicBezTo>
                    <a:pt x="10512" y="6786"/>
                    <a:pt x="10171" y="7119"/>
                    <a:pt x="10075" y="7605"/>
                  </a:cubicBezTo>
                  <a:cubicBezTo>
                    <a:pt x="9955" y="8216"/>
                    <a:pt x="9907" y="8331"/>
                    <a:pt x="9843" y="8196"/>
                  </a:cubicBezTo>
                  <a:cubicBezTo>
                    <a:pt x="9810" y="8129"/>
                    <a:pt x="9724" y="8063"/>
                    <a:pt x="9652" y="8038"/>
                  </a:cubicBezTo>
                  <a:cubicBezTo>
                    <a:pt x="9441" y="7964"/>
                    <a:pt x="9474" y="7458"/>
                    <a:pt x="9693" y="7404"/>
                  </a:cubicBezTo>
                  <a:cubicBezTo>
                    <a:pt x="9812" y="7375"/>
                    <a:pt x="9864" y="7297"/>
                    <a:pt x="9863" y="7140"/>
                  </a:cubicBezTo>
                  <a:cubicBezTo>
                    <a:pt x="9863" y="6953"/>
                    <a:pt x="9809" y="6918"/>
                    <a:pt x="9548" y="6918"/>
                  </a:cubicBezTo>
                  <a:lnTo>
                    <a:pt x="9232" y="6918"/>
                  </a:lnTo>
                  <a:lnTo>
                    <a:pt x="9232" y="8418"/>
                  </a:lnTo>
                  <a:lnTo>
                    <a:pt x="9232" y="9929"/>
                  </a:lnTo>
                  <a:lnTo>
                    <a:pt x="9361" y="9929"/>
                  </a:lnTo>
                  <a:cubicBezTo>
                    <a:pt x="9477" y="9929"/>
                    <a:pt x="9492" y="9868"/>
                    <a:pt x="9506" y="9295"/>
                  </a:cubicBezTo>
                  <a:cubicBezTo>
                    <a:pt x="9522" y="8672"/>
                    <a:pt x="9525" y="8657"/>
                    <a:pt x="9722" y="8577"/>
                  </a:cubicBezTo>
                  <a:cubicBezTo>
                    <a:pt x="9914" y="8498"/>
                    <a:pt x="9928" y="8516"/>
                    <a:pt x="10026" y="8999"/>
                  </a:cubicBezTo>
                  <a:cubicBezTo>
                    <a:pt x="10165" y="9694"/>
                    <a:pt x="10314" y="9929"/>
                    <a:pt x="10620" y="9929"/>
                  </a:cubicBezTo>
                  <a:cubicBezTo>
                    <a:pt x="11063" y="9929"/>
                    <a:pt x="11289" y="9392"/>
                    <a:pt x="11289" y="8334"/>
                  </a:cubicBezTo>
                  <a:cubicBezTo>
                    <a:pt x="11289" y="7820"/>
                    <a:pt x="11113" y="7047"/>
                    <a:pt x="11027" y="7182"/>
                  </a:cubicBezTo>
                  <a:cubicBezTo>
                    <a:pt x="11004" y="7219"/>
                    <a:pt x="10955" y="7155"/>
                    <a:pt x="10919" y="7045"/>
                  </a:cubicBezTo>
                  <a:cubicBezTo>
                    <a:pt x="10881" y="6930"/>
                    <a:pt x="10817" y="6864"/>
                    <a:pt x="10740" y="6844"/>
                  </a:cubicBezTo>
                  <a:close/>
                  <a:moveTo>
                    <a:pt x="13276" y="6844"/>
                  </a:moveTo>
                  <a:cubicBezTo>
                    <a:pt x="13209" y="6844"/>
                    <a:pt x="13174" y="6992"/>
                    <a:pt x="13006" y="7985"/>
                  </a:cubicBezTo>
                  <a:cubicBezTo>
                    <a:pt x="12956" y="8280"/>
                    <a:pt x="12858" y="8808"/>
                    <a:pt x="12794" y="9158"/>
                  </a:cubicBezTo>
                  <a:cubicBezTo>
                    <a:pt x="12729" y="9507"/>
                    <a:pt x="12691" y="9827"/>
                    <a:pt x="12706" y="9865"/>
                  </a:cubicBezTo>
                  <a:cubicBezTo>
                    <a:pt x="12792" y="10083"/>
                    <a:pt x="12931" y="9894"/>
                    <a:pt x="12960" y="9527"/>
                  </a:cubicBezTo>
                  <a:cubicBezTo>
                    <a:pt x="13026" y="8681"/>
                    <a:pt x="13314" y="8615"/>
                    <a:pt x="13467" y="9411"/>
                  </a:cubicBezTo>
                  <a:lnTo>
                    <a:pt x="13563" y="9907"/>
                  </a:lnTo>
                  <a:lnTo>
                    <a:pt x="14086" y="9918"/>
                  </a:lnTo>
                  <a:cubicBezTo>
                    <a:pt x="14598" y="9931"/>
                    <a:pt x="14613" y="9918"/>
                    <a:pt x="14793" y="9517"/>
                  </a:cubicBezTo>
                  <a:cubicBezTo>
                    <a:pt x="14959" y="9146"/>
                    <a:pt x="14978" y="9050"/>
                    <a:pt x="14976" y="8429"/>
                  </a:cubicBezTo>
                  <a:cubicBezTo>
                    <a:pt x="14974" y="8050"/>
                    <a:pt x="14940" y="7603"/>
                    <a:pt x="14897" y="7436"/>
                  </a:cubicBezTo>
                  <a:cubicBezTo>
                    <a:pt x="14808" y="7091"/>
                    <a:pt x="14385" y="6791"/>
                    <a:pt x="14086" y="6866"/>
                  </a:cubicBezTo>
                  <a:lnTo>
                    <a:pt x="13903" y="6918"/>
                  </a:lnTo>
                  <a:lnTo>
                    <a:pt x="13887" y="8059"/>
                  </a:lnTo>
                  <a:cubicBezTo>
                    <a:pt x="13878" y="8686"/>
                    <a:pt x="13850" y="9241"/>
                    <a:pt x="13824" y="9305"/>
                  </a:cubicBezTo>
                  <a:cubicBezTo>
                    <a:pt x="13782" y="9412"/>
                    <a:pt x="13470" y="7918"/>
                    <a:pt x="13375" y="7151"/>
                  </a:cubicBezTo>
                  <a:cubicBezTo>
                    <a:pt x="13355" y="6985"/>
                    <a:pt x="13312" y="6844"/>
                    <a:pt x="13276" y="6844"/>
                  </a:cubicBezTo>
                  <a:close/>
                  <a:moveTo>
                    <a:pt x="20703" y="6844"/>
                  </a:moveTo>
                  <a:cubicBezTo>
                    <a:pt x="20494" y="6843"/>
                    <a:pt x="20494" y="7120"/>
                    <a:pt x="20470" y="8323"/>
                  </a:cubicBezTo>
                  <a:cubicBezTo>
                    <a:pt x="20455" y="9097"/>
                    <a:pt x="20452" y="9778"/>
                    <a:pt x="20462" y="9834"/>
                  </a:cubicBezTo>
                  <a:cubicBezTo>
                    <a:pt x="20493" y="10012"/>
                    <a:pt x="21107" y="9939"/>
                    <a:pt x="21260" y="9738"/>
                  </a:cubicBezTo>
                  <a:cubicBezTo>
                    <a:pt x="21468" y="9465"/>
                    <a:pt x="21584" y="8957"/>
                    <a:pt x="21584" y="8313"/>
                  </a:cubicBezTo>
                  <a:cubicBezTo>
                    <a:pt x="21584" y="7513"/>
                    <a:pt x="21378" y="7042"/>
                    <a:pt x="20990" y="6918"/>
                  </a:cubicBezTo>
                  <a:cubicBezTo>
                    <a:pt x="20865" y="6879"/>
                    <a:pt x="20773" y="6845"/>
                    <a:pt x="20703" y="6844"/>
                  </a:cubicBezTo>
                  <a:close/>
                  <a:moveTo>
                    <a:pt x="15167" y="6876"/>
                  </a:moveTo>
                  <a:cubicBezTo>
                    <a:pt x="15005" y="6876"/>
                    <a:pt x="15006" y="6917"/>
                    <a:pt x="15192" y="8091"/>
                  </a:cubicBezTo>
                  <a:cubicBezTo>
                    <a:pt x="15276" y="8624"/>
                    <a:pt x="15373" y="9256"/>
                    <a:pt x="15408" y="9496"/>
                  </a:cubicBezTo>
                  <a:cubicBezTo>
                    <a:pt x="15447" y="9760"/>
                    <a:pt x="15510" y="9929"/>
                    <a:pt x="15566" y="9929"/>
                  </a:cubicBezTo>
                  <a:cubicBezTo>
                    <a:pt x="15621" y="9929"/>
                    <a:pt x="15687" y="9756"/>
                    <a:pt x="15728" y="9496"/>
                  </a:cubicBezTo>
                  <a:cubicBezTo>
                    <a:pt x="15766" y="9256"/>
                    <a:pt x="15875" y="8612"/>
                    <a:pt x="15973" y="8059"/>
                  </a:cubicBezTo>
                  <a:cubicBezTo>
                    <a:pt x="16071" y="7506"/>
                    <a:pt x="16147" y="7019"/>
                    <a:pt x="16144" y="6982"/>
                  </a:cubicBezTo>
                  <a:cubicBezTo>
                    <a:pt x="16140" y="6945"/>
                    <a:pt x="16072" y="6904"/>
                    <a:pt x="15990" y="6887"/>
                  </a:cubicBezTo>
                  <a:cubicBezTo>
                    <a:pt x="15871" y="6862"/>
                    <a:pt x="15843" y="6904"/>
                    <a:pt x="15861" y="7087"/>
                  </a:cubicBezTo>
                  <a:cubicBezTo>
                    <a:pt x="15893" y="7420"/>
                    <a:pt x="15707" y="8661"/>
                    <a:pt x="15624" y="8661"/>
                  </a:cubicBezTo>
                  <a:cubicBezTo>
                    <a:pt x="15586" y="8661"/>
                    <a:pt x="15517" y="8418"/>
                    <a:pt x="15474" y="8122"/>
                  </a:cubicBezTo>
                  <a:cubicBezTo>
                    <a:pt x="15431" y="7827"/>
                    <a:pt x="15374" y="7429"/>
                    <a:pt x="15346" y="7235"/>
                  </a:cubicBezTo>
                  <a:cubicBezTo>
                    <a:pt x="15309" y="6988"/>
                    <a:pt x="15257" y="6876"/>
                    <a:pt x="15167" y="6876"/>
                  </a:cubicBezTo>
                  <a:close/>
                  <a:moveTo>
                    <a:pt x="19049" y="6897"/>
                  </a:moveTo>
                  <a:cubicBezTo>
                    <a:pt x="18983" y="6909"/>
                    <a:pt x="18922" y="6928"/>
                    <a:pt x="18870" y="6971"/>
                  </a:cubicBezTo>
                  <a:cubicBezTo>
                    <a:pt x="18619" y="7181"/>
                    <a:pt x="18467" y="7748"/>
                    <a:pt x="18467" y="8460"/>
                  </a:cubicBezTo>
                  <a:cubicBezTo>
                    <a:pt x="18467" y="8922"/>
                    <a:pt x="18498" y="9101"/>
                    <a:pt x="18646" y="9474"/>
                  </a:cubicBezTo>
                  <a:cubicBezTo>
                    <a:pt x="18805" y="9880"/>
                    <a:pt x="18859" y="9929"/>
                    <a:pt x="19111" y="9929"/>
                  </a:cubicBezTo>
                  <a:cubicBezTo>
                    <a:pt x="19290" y="9929"/>
                    <a:pt x="19439" y="9847"/>
                    <a:pt x="19518" y="9707"/>
                  </a:cubicBezTo>
                  <a:cubicBezTo>
                    <a:pt x="19635" y="9499"/>
                    <a:pt x="19650" y="9499"/>
                    <a:pt x="19710" y="9707"/>
                  </a:cubicBezTo>
                  <a:cubicBezTo>
                    <a:pt x="19779" y="9949"/>
                    <a:pt x="20283" y="10034"/>
                    <a:pt x="20337" y="9812"/>
                  </a:cubicBezTo>
                  <a:cubicBezTo>
                    <a:pt x="20377" y="9647"/>
                    <a:pt x="20262" y="9435"/>
                    <a:pt x="20104" y="9379"/>
                  </a:cubicBezTo>
                  <a:cubicBezTo>
                    <a:pt x="20004" y="9344"/>
                    <a:pt x="19971" y="9254"/>
                    <a:pt x="19971" y="8999"/>
                  </a:cubicBezTo>
                  <a:cubicBezTo>
                    <a:pt x="19971" y="8733"/>
                    <a:pt x="20003" y="8643"/>
                    <a:pt x="20129" y="8587"/>
                  </a:cubicBezTo>
                  <a:cubicBezTo>
                    <a:pt x="20222" y="8547"/>
                    <a:pt x="20287" y="8439"/>
                    <a:pt x="20287" y="8323"/>
                  </a:cubicBezTo>
                  <a:cubicBezTo>
                    <a:pt x="20287" y="8207"/>
                    <a:pt x="20222" y="8100"/>
                    <a:pt x="20129" y="8059"/>
                  </a:cubicBezTo>
                  <a:cubicBezTo>
                    <a:pt x="20016" y="8009"/>
                    <a:pt x="19971" y="7913"/>
                    <a:pt x="19971" y="7721"/>
                  </a:cubicBezTo>
                  <a:cubicBezTo>
                    <a:pt x="19971" y="7518"/>
                    <a:pt x="20011" y="7436"/>
                    <a:pt x="20142" y="7404"/>
                  </a:cubicBezTo>
                  <a:cubicBezTo>
                    <a:pt x="20263" y="7375"/>
                    <a:pt x="20316" y="7304"/>
                    <a:pt x="20316" y="7140"/>
                  </a:cubicBezTo>
                  <a:cubicBezTo>
                    <a:pt x="20316" y="6949"/>
                    <a:pt x="20266" y="6903"/>
                    <a:pt x="20038" y="6908"/>
                  </a:cubicBezTo>
                  <a:cubicBezTo>
                    <a:pt x="19860" y="6911"/>
                    <a:pt x="19740" y="6982"/>
                    <a:pt x="19701" y="7108"/>
                  </a:cubicBezTo>
                  <a:cubicBezTo>
                    <a:pt x="19655" y="7260"/>
                    <a:pt x="19626" y="7272"/>
                    <a:pt x="19568" y="7151"/>
                  </a:cubicBezTo>
                  <a:cubicBezTo>
                    <a:pt x="19478" y="6960"/>
                    <a:pt x="19245" y="6862"/>
                    <a:pt x="19049" y="6897"/>
                  </a:cubicBezTo>
                  <a:close/>
                  <a:moveTo>
                    <a:pt x="11472" y="6918"/>
                  </a:moveTo>
                  <a:lnTo>
                    <a:pt x="11459" y="8249"/>
                  </a:lnTo>
                  <a:cubicBezTo>
                    <a:pt x="11451" y="8982"/>
                    <a:pt x="11457" y="9662"/>
                    <a:pt x="11472" y="9760"/>
                  </a:cubicBezTo>
                  <a:cubicBezTo>
                    <a:pt x="11487" y="9857"/>
                    <a:pt x="11546" y="9929"/>
                    <a:pt x="11605" y="9929"/>
                  </a:cubicBezTo>
                  <a:cubicBezTo>
                    <a:pt x="11688" y="9929"/>
                    <a:pt x="11713" y="9845"/>
                    <a:pt x="11713" y="9538"/>
                  </a:cubicBezTo>
                  <a:cubicBezTo>
                    <a:pt x="11713" y="8959"/>
                    <a:pt x="11787" y="8935"/>
                    <a:pt x="11946" y="9464"/>
                  </a:cubicBezTo>
                  <a:cubicBezTo>
                    <a:pt x="12039" y="9774"/>
                    <a:pt x="12130" y="9929"/>
                    <a:pt x="12216" y="9929"/>
                  </a:cubicBezTo>
                  <a:cubicBezTo>
                    <a:pt x="12384" y="9929"/>
                    <a:pt x="12377" y="9834"/>
                    <a:pt x="12179" y="9147"/>
                  </a:cubicBezTo>
                  <a:lnTo>
                    <a:pt x="12016" y="8577"/>
                  </a:lnTo>
                  <a:lnTo>
                    <a:pt x="12129" y="8270"/>
                  </a:lnTo>
                  <a:cubicBezTo>
                    <a:pt x="12253" y="7934"/>
                    <a:pt x="12276" y="7352"/>
                    <a:pt x="12174" y="7140"/>
                  </a:cubicBezTo>
                  <a:cubicBezTo>
                    <a:pt x="12138" y="7065"/>
                    <a:pt x="11966" y="6986"/>
                    <a:pt x="11792" y="6961"/>
                  </a:cubicBezTo>
                  <a:lnTo>
                    <a:pt x="11472" y="6918"/>
                  </a:lnTo>
                  <a:close/>
                  <a:moveTo>
                    <a:pt x="19589" y="7246"/>
                  </a:moveTo>
                  <a:cubicBezTo>
                    <a:pt x="19638" y="7195"/>
                    <a:pt x="19684" y="7672"/>
                    <a:pt x="19672" y="8334"/>
                  </a:cubicBezTo>
                  <a:cubicBezTo>
                    <a:pt x="19658" y="9121"/>
                    <a:pt x="19648" y="9195"/>
                    <a:pt x="19543" y="9168"/>
                  </a:cubicBezTo>
                  <a:cubicBezTo>
                    <a:pt x="19481" y="9152"/>
                    <a:pt x="19400" y="9229"/>
                    <a:pt x="19365" y="9337"/>
                  </a:cubicBezTo>
                  <a:cubicBezTo>
                    <a:pt x="19281" y="9593"/>
                    <a:pt x="19049" y="9587"/>
                    <a:pt x="18903" y="9327"/>
                  </a:cubicBezTo>
                  <a:cubicBezTo>
                    <a:pt x="18649" y="8875"/>
                    <a:pt x="18716" y="7591"/>
                    <a:pt x="19007" y="7330"/>
                  </a:cubicBezTo>
                  <a:cubicBezTo>
                    <a:pt x="19125" y="7225"/>
                    <a:pt x="19183" y="7250"/>
                    <a:pt x="19311" y="7489"/>
                  </a:cubicBezTo>
                  <a:cubicBezTo>
                    <a:pt x="19503" y="7851"/>
                    <a:pt x="19505" y="7856"/>
                    <a:pt x="19543" y="7489"/>
                  </a:cubicBezTo>
                  <a:cubicBezTo>
                    <a:pt x="19558" y="7341"/>
                    <a:pt x="19573" y="7263"/>
                    <a:pt x="19589" y="7246"/>
                  </a:cubicBezTo>
                  <a:close/>
                  <a:moveTo>
                    <a:pt x="10661" y="7267"/>
                  </a:moveTo>
                  <a:cubicBezTo>
                    <a:pt x="10739" y="7288"/>
                    <a:pt x="10819" y="7393"/>
                    <a:pt x="10894" y="7584"/>
                  </a:cubicBezTo>
                  <a:cubicBezTo>
                    <a:pt x="11058" y="8000"/>
                    <a:pt x="11068" y="8685"/>
                    <a:pt x="10915" y="9179"/>
                  </a:cubicBezTo>
                  <a:cubicBezTo>
                    <a:pt x="10829" y="9458"/>
                    <a:pt x="10766" y="9530"/>
                    <a:pt x="10624" y="9506"/>
                  </a:cubicBezTo>
                  <a:cubicBezTo>
                    <a:pt x="10381" y="9465"/>
                    <a:pt x="10287" y="9170"/>
                    <a:pt x="10287" y="8439"/>
                  </a:cubicBezTo>
                  <a:cubicBezTo>
                    <a:pt x="10287" y="7779"/>
                    <a:pt x="10421" y="7345"/>
                    <a:pt x="10587" y="7277"/>
                  </a:cubicBezTo>
                  <a:cubicBezTo>
                    <a:pt x="10611" y="7267"/>
                    <a:pt x="10636" y="7260"/>
                    <a:pt x="10661" y="7267"/>
                  </a:cubicBezTo>
                  <a:close/>
                  <a:moveTo>
                    <a:pt x="14294" y="7299"/>
                  </a:moveTo>
                  <a:cubicBezTo>
                    <a:pt x="14426" y="7348"/>
                    <a:pt x="14625" y="7578"/>
                    <a:pt x="14668" y="7784"/>
                  </a:cubicBezTo>
                  <a:cubicBezTo>
                    <a:pt x="14771" y="8272"/>
                    <a:pt x="14730" y="8955"/>
                    <a:pt x="14581" y="9253"/>
                  </a:cubicBezTo>
                  <a:cubicBezTo>
                    <a:pt x="14444" y="9525"/>
                    <a:pt x="14243" y="9620"/>
                    <a:pt x="14173" y="9443"/>
                  </a:cubicBezTo>
                  <a:cubicBezTo>
                    <a:pt x="14117" y="9298"/>
                    <a:pt x="14135" y="7412"/>
                    <a:pt x="14194" y="7320"/>
                  </a:cubicBezTo>
                  <a:cubicBezTo>
                    <a:pt x="14215" y="7286"/>
                    <a:pt x="14250" y="7282"/>
                    <a:pt x="14294" y="7299"/>
                  </a:cubicBezTo>
                  <a:close/>
                  <a:moveTo>
                    <a:pt x="20765" y="7320"/>
                  </a:moveTo>
                  <a:lnTo>
                    <a:pt x="20923" y="7341"/>
                  </a:lnTo>
                  <a:cubicBezTo>
                    <a:pt x="21164" y="7384"/>
                    <a:pt x="21337" y="7965"/>
                    <a:pt x="21293" y="8577"/>
                  </a:cubicBezTo>
                  <a:cubicBezTo>
                    <a:pt x="21274" y="8842"/>
                    <a:pt x="21232" y="9130"/>
                    <a:pt x="21197" y="9221"/>
                  </a:cubicBezTo>
                  <a:cubicBezTo>
                    <a:pt x="21163" y="9311"/>
                    <a:pt x="21054" y="9427"/>
                    <a:pt x="20961" y="9474"/>
                  </a:cubicBezTo>
                  <a:cubicBezTo>
                    <a:pt x="20747" y="9583"/>
                    <a:pt x="20728" y="9457"/>
                    <a:pt x="20749" y="8239"/>
                  </a:cubicBezTo>
                  <a:lnTo>
                    <a:pt x="20765" y="7320"/>
                  </a:lnTo>
                  <a:close/>
                  <a:moveTo>
                    <a:pt x="11821" y="7330"/>
                  </a:moveTo>
                  <a:cubicBezTo>
                    <a:pt x="11845" y="7348"/>
                    <a:pt x="11869" y="7388"/>
                    <a:pt x="11900" y="7446"/>
                  </a:cubicBezTo>
                  <a:cubicBezTo>
                    <a:pt x="11978" y="7595"/>
                    <a:pt x="11990" y="7685"/>
                    <a:pt x="11946" y="7869"/>
                  </a:cubicBezTo>
                  <a:cubicBezTo>
                    <a:pt x="11836" y="8325"/>
                    <a:pt x="11713" y="8234"/>
                    <a:pt x="11713" y="7700"/>
                  </a:cubicBezTo>
                  <a:cubicBezTo>
                    <a:pt x="11713" y="7400"/>
                    <a:pt x="11750" y="7276"/>
                    <a:pt x="11821" y="7330"/>
                  </a:cubicBezTo>
                  <a:close/>
                  <a:moveTo>
                    <a:pt x="13176" y="7975"/>
                  </a:moveTo>
                  <a:cubicBezTo>
                    <a:pt x="13191" y="7983"/>
                    <a:pt x="13205" y="8003"/>
                    <a:pt x="13213" y="8038"/>
                  </a:cubicBezTo>
                  <a:cubicBezTo>
                    <a:pt x="13230" y="8108"/>
                    <a:pt x="13220" y="8206"/>
                    <a:pt x="13193" y="8249"/>
                  </a:cubicBezTo>
                  <a:cubicBezTo>
                    <a:pt x="13165" y="8292"/>
                    <a:pt x="13131" y="8266"/>
                    <a:pt x="13114" y="8196"/>
                  </a:cubicBezTo>
                  <a:cubicBezTo>
                    <a:pt x="13097" y="8127"/>
                    <a:pt x="13103" y="8039"/>
                    <a:pt x="13130" y="7996"/>
                  </a:cubicBezTo>
                  <a:cubicBezTo>
                    <a:pt x="13144" y="7974"/>
                    <a:pt x="13161" y="7966"/>
                    <a:pt x="13176" y="7975"/>
                  </a:cubicBezTo>
                  <a:close/>
                  <a:moveTo>
                    <a:pt x="11937" y="11809"/>
                  </a:moveTo>
                  <a:cubicBezTo>
                    <a:pt x="11882" y="11809"/>
                    <a:pt x="11867" y="12024"/>
                    <a:pt x="11875" y="12738"/>
                  </a:cubicBezTo>
                  <a:cubicBezTo>
                    <a:pt x="11888" y="13859"/>
                    <a:pt x="11793" y="14354"/>
                    <a:pt x="11563" y="14354"/>
                  </a:cubicBezTo>
                  <a:cubicBezTo>
                    <a:pt x="11332" y="14354"/>
                    <a:pt x="11289" y="14137"/>
                    <a:pt x="11289" y="12928"/>
                  </a:cubicBezTo>
                  <a:lnTo>
                    <a:pt x="11289" y="11830"/>
                  </a:lnTo>
                  <a:lnTo>
                    <a:pt x="10271" y="11840"/>
                  </a:lnTo>
                  <a:cubicBezTo>
                    <a:pt x="9159" y="11847"/>
                    <a:pt x="9251" y="11777"/>
                    <a:pt x="9223" y="12580"/>
                  </a:cubicBezTo>
                  <a:cubicBezTo>
                    <a:pt x="9208" y="13023"/>
                    <a:pt x="9258" y="13213"/>
                    <a:pt x="9456" y="13446"/>
                  </a:cubicBezTo>
                  <a:cubicBezTo>
                    <a:pt x="9691" y="13722"/>
                    <a:pt x="9753" y="14021"/>
                    <a:pt x="9635" y="14323"/>
                  </a:cubicBezTo>
                  <a:cubicBezTo>
                    <a:pt x="9556" y="14523"/>
                    <a:pt x="9538" y="14519"/>
                    <a:pt x="9394" y="14249"/>
                  </a:cubicBezTo>
                  <a:lnTo>
                    <a:pt x="9236" y="13963"/>
                  </a:lnTo>
                  <a:lnTo>
                    <a:pt x="9203" y="14238"/>
                  </a:lnTo>
                  <a:cubicBezTo>
                    <a:pt x="9165" y="14543"/>
                    <a:pt x="9162" y="14524"/>
                    <a:pt x="9311" y="14734"/>
                  </a:cubicBezTo>
                  <a:cubicBezTo>
                    <a:pt x="9455" y="14939"/>
                    <a:pt x="9579" y="14924"/>
                    <a:pt x="9755" y="14692"/>
                  </a:cubicBezTo>
                  <a:cubicBezTo>
                    <a:pt x="10031" y="14330"/>
                    <a:pt x="10054" y="13529"/>
                    <a:pt x="9801" y="13182"/>
                  </a:cubicBezTo>
                  <a:cubicBezTo>
                    <a:pt x="9524" y="12801"/>
                    <a:pt x="9423" y="12490"/>
                    <a:pt x="9498" y="12263"/>
                  </a:cubicBezTo>
                  <a:cubicBezTo>
                    <a:pt x="9553" y="12093"/>
                    <a:pt x="9578" y="12103"/>
                    <a:pt x="9693" y="12295"/>
                  </a:cubicBezTo>
                  <a:cubicBezTo>
                    <a:pt x="9813" y="12495"/>
                    <a:pt x="9829" y="12488"/>
                    <a:pt x="9872" y="12295"/>
                  </a:cubicBezTo>
                  <a:cubicBezTo>
                    <a:pt x="9906" y="12139"/>
                    <a:pt x="9964" y="12109"/>
                    <a:pt x="10088" y="12168"/>
                  </a:cubicBezTo>
                  <a:cubicBezTo>
                    <a:pt x="10181" y="12212"/>
                    <a:pt x="10280" y="12304"/>
                    <a:pt x="10308" y="12369"/>
                  </a:cubicBezTo>
                  <a:cubicBezTo>
                    <a:pt x="10336" y="12433"/>
                    <a:pt x="10357" y="12999"/>
                    <a:pt x="10350" y="13625"/>
                  </a:cubicBezTo>
                  <a:cubicBezTo>
                    <a:pt x="10337" y="14757"/>
                    <a:pt x="10336" y="14756"/>
                    <a:pt x="10466" y="14756"/>
                  </a:cubicBezTo>
                  <a:cubicBezTo>
                    <a:pt x="10595" y="14756"/>
                    <a:pt x="10601" y="14742"/>
                    <a:pt x="10616" y="13520"/>
                  </a:cubicBezTo>
                  <a:cubicBezTo>
                    <a:pt x="10630" y="12345"/>
                    <a:pt x="10635" y="12277"/>
                    <a:pt x="10745" y="12273"/>
                  </a:cubicBezTo>
                  <a:cubicBezTo>
                    <a:pt x="10808" y="12271"/>
                    <a:pt x="10878" y="12229"/>
                    <a:pt x="10898" y="12178"/>
                  </a:cubicBezTo>
                  <a:cubicBezTo>
                    <a:pt x="10982" y="11966"/>
                    <a:pt x="11023" y="12282"/>
                    <a:pt x="11023" y="13087"/>
                  </a:cubicBezTo>
                  <a:cubicBezTo>
                    <a:pt x="11023" y="14201"/>
                    <a:pt x="11083" y="14559"/>
                    <a:pt x="11293" y="14745"/>
                  </a:cubicBezTo>
                  <a:cubicBezTo>
                    <a:pt x="11553" y="14975"/>
                    <a:pt x="11687" y="14930"/>
                    <a:pt x="11867" y="14544"/>
                  </a:cubicBezTo>
                  <a:cubicBezTo>
                    <a:pt x="12031" y="14194"/>
                    <a:pt x="12033" y="14185"/>
                    <a:pt x="12021" y="13002"/>
                  </a:cubicBezTo>
                  <a:cubicBezTo>
                    <a:pt x="12011" y="12098"/>
                    <a:pt x="11993" y="11809"/>
                    <a:pt x="11937" y="11809"/>
                  </a:cubicBezTo>
                  <a:close/>
                  <a:moveTo>
                    <a:pt x="13658" y="11809"/>
                  </a:moveTo>
                  <a:cubicBezTo>
                    <a:pt x="13576" y="11809"/>
                    <a:pt x="13565" y="11985"/>
                    <a:pt x="13550" y="13235"/>
                  </a:cubicBezTo>
                  <a:cubicBezTo>
                    <a:pt x="13541" y="14016"/>
                    <a:pt x="13542" y="14672"/>
                    <a:pt x="13554" y="14703"/>
                  </a:cubicBezTo>
                  <a:cubicBezTo>
                    <a:pt x="13566" y="14733"/>
                    <a:pt x="13616" y="14756"/>
                    <a:pt x="13662" y="14756"/>
                  </a:cubicBezTo>
                  <a:cubicBezTo>
                    <a:pt x="13735" y="14756"/>
                    <a:pt x="13747" y="14551"/>
                    <a:pt x="13750" y="13287"/>
                  </a:cubicBezTo>
                  <a:cubicBezTo>
                    <a:pt x="13752" y="11966"/>
                    <a:pt x="13741" y="11809"/>
                    <a:pt x="13658" y="11809"/>
                  </a:cubicBezTo>
                  <a:close/>
                  <a:moveTo>
                    <a:pt x="14032" y="11809"/>
                  </a:moveTo>
                  <a:lnTo>
                    <a:pt x="14032" y="13287"/>
                  </a:lnTo>
                  <a:lnTo>
                    <a:pt x="14032" y="14756"/>
                  </a:lnTo>
                  <a:lnTo>
                    <a:pt x="14394" y="14756"/>
                  </a:lnTo>
                  <a:cubicBezTo>
                    <a:pt x="14591" y="14756"/>
                    <a:pt x="14775" y="14695"/>
                    <a:pt x="14805" y="14618"/>
                  </a:cubicBezTo>
                  <a:cubicBezTo>
                    <a:pt x="14843" y="14521"/>
                    <a:pt x="14883" y="14549"/>
                    <a:pt x="14930" y="14692"/>
                  </a:cubicBezTo>
                  <a:cubicBezTo>
                    <a:pt x="15016" y="14955"/>
                    <a:pt x="15215" y="14952"/>
                    <a:pt x="15300" y="14692"/>
                  </a:cubicBezTo>
                  <a:cubicBezTo>
                    <a:pt x="15336" y="14582"/>
                    <a:pt x="15384" y="14527"/>
                    <a:pt x="15408" y="14565"/>
                  </a:cubicBezTo>
                  <a:cubicBezTo>
                    <a:pt x="15469" y="14661"/>
                    <a:pt x="15566" y="14180"/>
                    <a:pt x="15566" y="13773"/>
                  </a:cubicBezTo>
                  <a:cubicBezTo>
                    <a:pt x="15566" y="13456"/>
                    <a:pt x="15472" y="13225"/>
                    <a:pt x="15171" y="12802"/>
                  </a:cubicBezTo>
                  <a:cubicBezTo>
                    <a:pt x="15115" y="12723"/>
                    <a:pt x="15062" y="12593"/>
                    <a:pt x="15050" y="12506"/>
                  </a:cubicBezTo>
                  <a:cubicBezTo>
                    <a:pt x="15019" y="12264"/>
                    <a:pt x="15194" y="12150"/>
                    <a:pt x="15312" y="12337"/>
                  </a:cubicBezTo>
                  <a:cubicBezTo>
                    <a:pt x="15450" y="12556"/>
                    <a:pt x="15561" y="12324"/>
                    <a:pt x="15462" y="12020"/>
                  </a:cubicBezTo>
                  <a:cubicBezTo>
                    <a:pt x="15376" y="11756"/>
                    <a:pt x="15043" y="11749"/>
                    <a:pt x="14897" y="12009"/>
                  </a:cubicBezTo>
                  <a:cubicBezTo>
                    <a:pt x="14798" y="12185"/>
                    <a:pt x="14775" y="12185"/>
                    <a:pt x="14718" y="12009"/>
                  </a:cubicBezTo>
                  <a:cubicBezTo>
                    <a:pt x="14674" y="11875"/>
                    <a:pt x="14554" y="11809"/>
                    <a:pt x="14344" y="11809"/>
                  </a:cubicBezTo>
                  <a:lnTo>
                    <a:pt x="14032" y="11809"/>
                  </a:lnTo>
                  <a:close/>
                  <a:moveTo>
                    <a:pt x="12810" y="11830"/>
                  </a:moveTo>
                  <a:cubicBezTo>
                    <a:pt x="12729" y="11824"/>
                    <a:pt x="12637" y="11829"/>
                    <a:pt x="12557" y="11840"/>
                  </a:cubicBezTo>
                  <a:lnTo>
                    <a:pt x="12266" y="11872"/>
                  </a:lnTo>
                  <a:lnTo>
                    <a:pt x="12249" y="13203"/>
                  </a:lnTo>
                  <a:cubicBezTo>
                    <a:pt x="12241" y="13935"/>
                    <a:pt x="12245" y="14601"/>
                    <a:pt x="12257" y="14682"/>
                  </a:cubicBezTo>
                  <a:cubicBezTo>
                    <a:pt x="12288" y="14885"/>
                    <a:pt x="12971" y="14734"/>
                    <a:pt x="13118" y="14492"/>
                  </a:cubicBezTo>
                  <a:cubicBezTo>
                    <a:pt x="13475" y="13902"/>
                    <a:pt x="13396" y="12058"/>
                    <a:pt x="13006" y="11872"/>
                  </a:cubicBezTo>
                  <a:cubicBezTo>
                    <a:pt x="12961" y="11851"/>
                    <a:pt x="12892" y="11836"/>
                    <a:pt x="12810" y="11830"/>
                  </a:cubicBezTo>
                  <a:close/>
                  <a:moveTo>
                    <a:pt x="14693" y="12147"/>
                  </a:moveTo>
                  <a:cubicBezTo>
                    <a:pt x="14812" y="12138"/>
                    <a:pt x="14826" y="12263"/>
                    <a:pt x="14826" y="12685"/>
                  </a:cubicBezTo>
                  <a:cubicBezTo>
                    <a:pt x="14826" y="13102"/>
                    <a:pt x="14849" y="13180"/>
                    <a:pt x="15088" y="13488"/>
                  </a:cubicBezTo>
                  <a:cubicBezTo>
                    <a:pt x="15368" y="13849"/>
                    <a:pt x="15418" y="14120"/>
                    <a:pt x="15246" y="14354"/>
                  </a:cubicBezTo>
                  <a:cubicBezTo>
                    <a:pt x="15130" y="14512"/>
                    <a:pt x="14957" y="14357"/>
                    <a:pt x="14917" y="14058"/>
                  </a:cubicBezTo>
                  <a:cubicBezTo>
                    <a:pt x="14904" y="13953"/>
                    <a:pt x="14874" y="13997"/>
                    <a:pt x="14834" y="14185"/>
                  </a:cubicBezTo>
                  <a:cubicBezTo>
                    <a:pt x="14799" y="14351"/>
                    <a:pt x="14751" y="14480"/>
                    <a:pt x="14730" y="14470"/>
                  </a:cubicBezTo>
                  <a:cubicBezTo>
                    <a:pt x="14710" y="14461"/>
                    <a:pt x="14612" y="14421"/>
                    <a:pt x="14510" y="14375"/>
                  </a:cubicBezTo>
                  <a:cubicBezTo>
                    <a:pt x="14347" y="14302"/>
                    <a:pt x="14323" y="14244"/>
                    <a:pt x="14323" y="13889"/>
                  </a:cubicBezTo>
                  <a:cubicBezTo>
                    <a:pt x="14323" y="13532"/>
                    <a:pt x="14342" y="13484"/>
                    <a:pt x="14498" y="13446"/>
                  </a:cubicBezTo>
                  <a:cubicBezTo>
                    <a:pt x="14730" y="13389"/>
                    <a:pt x="14715" y="12957"/>
                    <a:pt x="14481" y="12949"/>
                  </a:cubicBezTo>
                  <a:cubicBezTo>
                    <a:pt x="14348" y="12945"/>
                    <a:pt x="14323" y="12901"/>
                    <a:pt x="14323" y="12622"/>
                  </a:cubicBezTo>
                  <a:cubicBezTo>
                    <a:pt x="14323" y="12338"/>
                    <a:pt x="14355" y="12264"/>
                    <a:pt x="14535" y="12189"/>
                  </a:cubicBezTo>
                  <a:cubicBezTo>
                    <a:pt x="14602" y="12161"/>
                    <a:pt x="14653" y="12150"/>
                    <a:pt x="14693" y="12147"/>
                  </a:cubicBezTo>
                  <a:close/>
                  <a:moveTo>
                    <a:pt x="12681" y="12231"/>
                  </a:moveTo>
                  <a:cubicBezTo>
                    <a:pt x="13033" y="12129"/>
                    <a:pt x="13233" y="13427"/>
                    <a:pt x="12964" y="14069"/>
                  </a:cubicBezTo>
                  <a:cubicBezTo>
                    <a:pt x="12828" y="14394"/>
                    <a:pt x="12566" y="14455"/>
                    <a:pt x="12523" y="14175"/>
                  </a:cubicBezTo>
                  <a:cubicBezTo>
                    <a:pt x="12508" y="14075"/>
                    <a:pt x="12506" y="13611"/>
                    <a:pt x="12515" y="13140"/>
                  </a:cubicBezTo>
                  <a:cubicBezTo>
                    <a:pt x="12531" y="12307"/>
                    <a:pt x="12535" y="12274"/>
                    <a:pt x="12681" y="12231"/>
                  </a:cubicBezTo>
                  <a:close/>
                  <a:moveTo>
                    <a:pt x="9369" y="16636"/>
                  </a:moveTo>
                  <a:cubicBezTo>
                    <a:pt x="9251" y="16636"/>
                    <a:pt x="9253" y="16664"/>
                    <a:pt x="9253" y="18178"/>
                  </a:cubicBezTo>
                  <a:lnTo>
                    <a:pt x="9253" y="19720"/>
                  </a:lnTo>
                  <a:lnTo>
                    <a:pt x="9581" y="19720"/>
                  </a:lnTo>
                  <a:cubicBezTo>
                    <a:pt x="9875" y="19720"/>
                    <a:pt x="9918" y="19696"/>
                    <a:pt x="9918" y="19466"/>
                  </a:cubicBezTo>
                  <a:cubicBezTo>
                    <a:pt x="9918" y="19263"/>
                    <a:pt x="9873" y="19193"/>
                    <a:pt x="9718" y="19160"/>
                  </a:cubicBezTo>
                  <a:lnTo>
                    <a:pt x="9523" y="19118"/>
                  </a:lnTo>
                  <a:lnTo>
                    <a:pt x="9506" y="17882"/>
                  </a:lnTo>
                  <a:cubicBezTo>
                    <a:pt x="9492" y="16693"/>
                    <a:pt x="9484" y="16636"/>
                    <a:pt x="9369" y="16636"/>
                  </a:cubicBezTo>
                  <a:close/>
                  <a:moveTo>
                    <a:pt x="10977" y="16636"/>
                  </a:moveTo>
                  <a:cubicBezTo>
                    <a:pt x="10874" y="16636"/>
                    <a:pt x="10865" y="16713"/>
                    <a:pt x="10865" y="17713"/>
                  </a:cubicBezTo>
                  <a:cubicBezTo>
                    <a:pt x="10865" y="18607"/>
                    <a:pt x="10849" y="18831"/>
                    <a:pt x="10761" y="19054"/>
                  </a:cubicBezTo>
                  <a:cubicBezTo>
                    <a:pt x="10631" y="19384"/>
                    <a:pt x="10543" y="19391"/>
                    <a:pt x="10400" y="19086"/>
                  </a:cubicBezTo>
                  <a:cubicBezTo>
                    <a:pt x="10307" y="18890"/>
                    <a:pt x="10287" y="18674"/>
                    <a:pt x="10275" y="17776"/>
                  </a:cubicBezTo>
                  <a:cubicBezTo>
                    <a:pt x="10262" y="16768"/>
                    <a:pt x="10253" y="16698"/>
                    <a:pt x="10138" y="16657"/>
                  </a:cubicBezTo>
                  <a:cubicBezTo>
                    <a:pt x="10016" y="16613"/>
                    <a:pt x="10013" y="16621"/>
                    <a:pt x="10046" y="17734"/>
                  </a:cubicBezTo>
                  <a:cubicBezTo>
                    <a:pt x="10092" y="19254"/>
                    <a:pt x="10108" y="19393"/>
                    <a:pt x="10246" y="19561"/>
                  </a:cubicBezTo>
                  <a:cubicBezTo>
                    <a:pt x="10460" y="19823"/>
                    <a:pt x="10741" y="19755"/>
                    <a:pt x="10903" y="19403"/>
                  </a:cubicBezTo>
                  <a:cubicBezTo>
                    <a:pt x="11041" y="19100"/>
                    <a:pt x="11052" y="19003"/>
                    <a:pt x="11069" y="17861"/>
                  </a:cubicBezTo>
                  <a:cubicBezTo>
                    <a:pt x="11086" y="16697"/>
                    <a:pt x="11083" y="16636"/>
                    <a:pt x="10977" y="16636"/>
                  </a:cubicBezTo>
                  <a:close/>
                  <a:moveTo>
                    <a:pt x="11904" y="16636"/>
                  </a:moveTo>
                  <a:cubicBezTo>
                    <a:pt x="11457" y="16632"/>
                    <a:pt x="11235" y="17177"/>
                    <a:pt x="11235" y="18273"/>
                  </a:cubicBezTo>
                  <a:cubicBezTo>
                    <a:pt x="11235" y="18727"/>
                    <a:pt x="11270" y="18891"/>
                    <a:pt x="11426" y="19266"/>
                  </a:cubicBezTo>
                  <a:cubicBezTo>
                    <a:pt x="11574" y="19619"/>
                    <a:pt x="11657" y="19720"/>
                    <a:pt x="11817" y="19720"/>
                  </a:cubicBezTo>
                  <a:cubicBezTo>
                    <a:pt x="12080" y="19720"/>
                    <a:pt x="12291" y="19476"/>
                    <a:pt x="12291" y="19171"/>
                  </a:cubicBezTo>
                  <a:cubicBezTo>
                    <a:pt x="12291" y="19059"/>
                    <a:pt x="12302" y="18990"/>
                    <a:pt x="12316" y="18938"/>
                  </a:cubicBezTo>
                  <a:cubicBezTo>
                    <a:pt x="12310" y="18941"/>
                    <a:pt x="12305" y="18952"/>
                    <a:pt x="12299" y="18949"/>
                  </a:cubicBezTo>
                  <a:cubicBezTo>
                    <a:pt x="12259" y="18928"/>
                    <a:pt x="12172" y="19004"/>
                    <a:pt x="12104" y="19118"/>
                  </a:cubicBezTo>
                  <a:cubicBezTo>
                    <a:pt x="11828" y="19576"/>
                    <a:pt x="11555" y="19179"/>
                    <a:pt x="11514" y="18262"/>
                  </a:cubicBezTo>
                  <a:cubicBezTo>
                    <a:pt x="11492" y="17794"/>
                    <a:pt x="11511" y="17630"/>
                    <a:pt x="11609" y="17364"/>
                  </a:cubicBezTo>
                  <a:cubicBezTo>
                    <a:pt x="11748" y="16989"/>
                    <a:pt x="12029" y="16930"/>
                    <a:pt x="12133" y="17248"/>
                  </a:cubicBezTo>
                  <a:cubicBezTo>
                    <a:pt x="12169" y="17360"/>
                    <a:pt x="12240" y="17426"/>
                    <a:pt x="12287" y="17407"/>
                  </a:cubicBezTo>
                  <a:cubicBezTo>
                    <a:pt x="12304" y="17399"/>
                    <a:pt x="12317" y="17409"/>
                    <a:pt x="12328" y="17428"/>
                  </a:cubicBezTo>
                  <a:cubicBezTo>
                    <a:pt x="12322" y="17386"/>
                    <a:pt x="12320" y="17386"/>
                    <a:pt x="12312" y="17312"/>
                  </a:cubicBezTo>
                  <a:cubicBezTo>
                    <a:pt x="12291" y="17127"/>
                    <a:pt x="12279" y="16950"/>
                    <a:pt x="12287" y="16921"/>
                  </a:cubicBezTo>
                  <a:cubicBezTo>
                    <a:pt x="12324" y="16782"/>
                    <a:pt x="12134" y="16638"/>
                    <a:pt x="11904" y="16636"/>
                  </a:cubicBezTo>
                  <a:close/>
                  <a:moveTo>
                    <a:pt x="13039" y="16636"/>
                  </a:moveTo>
                  <a:cubicBezTo>
                    <a:pt x="12786" y="16637"/>
                    <a:pt x="12569" y="16903"/>
                    <a:pt x="12424" y="17386"/>
                  </a:cubicBezTo>
                  <a:cubicBezTo>
                    <a:pt x="12389" y="17502"/>
                    <a:pt x="12372" y="17555"/>
                    <a:pt x="12357" y="17555"/>
                  </a:cubicBezTo>
                  <a:cubicBezTo>
                    <a:pt x="12369" y="17669"/>
                    <a:pt x="12370" y="17856"/>
                    <a:pt x="12370" y="18178"/>
                  </a:cubicBezTo>
                  <a:cubicBezTo>
                    <a:pt x="12370" y="18576"/>
                    <a:pt x="12361" y="18780"/>
                    <a:pt x="12341" y="18875"/>
                  </a:cubicBezTo>
                  <a:cubicBezTo>
                    <a:pt x="12377" y="18843"/>
                    <a:pt x="12429" y="18912"/>
                    <a:pt x="12486" y="19097"/>
                  </a:cubicBezTo>
                  <a:cubicBezTo>
                    <a:pt x="12540" y="19270"/>
                    <a:pt x="12635" y="19476"/>
                    <a:pt x="12698" y="19561"/>
                  </a:cubicBezTo>
                  <a:cubicBezTo>
                    <a:pt x="12839" y="19753"/>
                    <a:pt x="13163" y="19775"/>
                    <a:pt x="13297" y="19593"/>
                  </a:cubicBezTo>
                  <a:cubicBezTo>
                    <a:pt x="13363" y="19503"/>
                    <a:pt x="13404" y="19503"/>
                    <a:pt x="13425" y="19593"/>
                  </a:cubicBezTo>
                  <a:cubicBezTo>
                    <a:pt x="13493" y="19873"/>
                    <a:pt x="13612" y="19699"/>
                    <a:pt x="13716" y="19181"/>
                  </a:cubicBezTo>
                  <a:cubicBezTo>
                    <a:pt x="13806" y="18732"/>
                    <a:pt x="13852" y="18653"/>
                    <a:pt x="13986" y="18653"/>
                  </a:cubicBezTo>
                  <a:cubicBezTo>
                    <a:pt x="14124" y="18653"/>
                    <a:pt x="14160" y="18723"/>
                    <a:pt x="14236" y="19181"/>
                  </a:cubicBezTo>
                  <a:cubicBezTo>
                    <a:pt x="14302" y="19579"/>
                    <a:pt x="14355" y="19719"/>
                    <a:pt x="14444" y="19720"/>
                  </a:cubicBezTo>
                  <a:cubicBezTo>
                    <a:pt x="14561" y="19721"/>
                    <a:pt x="14610" y="19352"/>
                    <a:pt x="14523" y="19128"/>
                  </a:cubicBezTo>
                  <a:cubicBezTo>
                    <a:pt x="14501" y="19074"/>
                    <a:pt x="14399" y="18512"/>
                    <a:pt x="14294" y="17871"/>
                  </a:cubicBezTo>
                  <a:cubicBezTo>
                    <a:pt x="14189" y="17231"/>
                    <a:pt x="14070" y="16688"/>
                    <a:pt x="14028" y="16667"/>
                  </a:cubicBezTo>
                  <a:cubicBezTo>
                    <a:pt x="13978" y="16642"/>
                    <a:pt x="13899" y="16925"/>
                    <a:pt x="13804" y="17481"/>
                  </a:cubicBezTo>
                  <a:cubicBezTo>
                    <a:pt x="13585" y="18754"/>
                    <a:pt x="13530" y="18988"/>
                    <a:pt x="13459" y="18949"/>
                  </a:cubicBezTo>
                  <a:cubicBezTo>
                    <a:pt x="13423" y="18929"/>
                    <a:pt x="13343" y="19006"/>
                    <a:pt x="13280" y="19118"/>
                  </a:cubicBezTo>
                  <a:cubicBezTo>
                    <a:pt x="13026" y="19569"/>
                    <a:pt x="12734" y="19190"/>
                    <a:pt x="12681" y="18347"/>
                  </a:cubicBezTo>
                  <a:cubicBezTo>
                    <a:pt x="12622" y="17409"/>
                    <a:pt x="12963" y="16741"/>
                    <a:pt x="13255" y="17227"/>
                  </a:cubicBezTo>
                  <a:cubicBezTo>
                    <a:pt x="13391" y="17454"/>
                    <a:pt x="13454" y="17403"/>
                    <a:pt x="13454" y="17037"/>
                  </a:cubicBezTo>
                  <a:cubicBezTo>
                    <a:pt x="13454" y="16742"/>
                    <a:pt x="13348" y="16635"/>
                    <a:pt x="13039" y="1663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531" name="BIOLOGICAL NETWORKS"/>
          <p:cNvSpPr txBox="1"/>
          <p:nvPr/>
        </p:nvSpPr>
        <p:spPr>
          <a:xfrm>
            <a:off x="5954129" y="554187"/>
            <a:ext cx="577014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BIOLOGICAL NETWORKS</a:t>
            </a:r>
          </a:p>
        </p:txBody>
      </p:sp>
      <p:sp>
        <p:nvSpPr>
          <p:cNvPr id="532" name="Networks arise in nature as a result of optimisation…"/>
          <p:cNvSpPr txBox="1"/>
          <p:nvPr/>
        </p:nvSpPr>
        <p:spPr>
          <a:xfrm>
            <a:off x="589750" y="1563791"/>
            <a:ext cx="4917016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100"/>
            </a:pPr>
            <a:r>
              <a:t>Networks arise in nature as a result of </a:t>
            </a:r>
            <a:r>
              <a:rPr b="1"/>
              <a:t>optimisation</a:t>
            </a:r>
          </a:p>
          <a:p>
            <a:pPr algn="l" defTabSz="457200">
              <a:defRPr sz="2100"/>
            </a:pPr>
            <a:r>
              <a:t>Nature (as always) is a great source of inspiration</a:t>
            </a:r>
          </a:p>
        </p:txBody>
      </p:sp>
      <p:pic>
        <p:nvPicPr>
          <p:cNvPr id="533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5150" y="6057026"/>
            <a:ext cx="4330700" cy="288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90833" y="5880595"/>
            <a:ext cx="2603501" cy="298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89316" y="5842495"/>
            <a:ext cx="2969184" cy="306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0995" y="3098206"/>
            <a:ext cx="1777074" cy="1830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Immagine" descr="Immagin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200807" y="2401290"/>
            <a:ext cx="6080093" cy="2984501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Stefano…"/>
          <p:cNvSpPr txBox="1"/>
          <p:nvPr/>
        </p:nvSpPr>
        <p:spPr>
          <a:xfrm>
            <a:off x="4419486" y="4862571"/>
            <a:ext cx="116009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Stefano</a:t>
            </a:r>
          </a:p>
          <a:p>
            <a:pPr>
              <a:defRPr b="1"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Mancuso</a:t>
            </a:r>
          </a:p>
        </p:txBody>
      </p:sp>
      <p:pic>
        <p:nvPicPr>
          <p:cNvPr id="539" name="Immagine" descr="Immagin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62050" y="3340100"/>
            <a:ext cx="2379440" cy="2076602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Bela Bollobas"/>
          <p:cNvSpPr txBox="1"/>
          <p:nvPr/>
        </p:nvSpPr>
        <p:spPr>
          <a:xfrm>
            <a:off x="1041286" y="5389621"/>
            <a:ext cx="237944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Bela Bollobas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45" name="Gruppo"/>
          <p:cNvGrpSpPr/>
          <p:nvPr/>
        </p:nvGrpSpPr>
        <p:grpSpPr>
          <a:xfrm>
            <a:off x="458633" y="452727"/>
            <a:ext cx="12115093" cy="828478"/>
            <a:chOff x="-20420" y="72267"/>
            <a:chExt cx="12115092" cy="828476"/>
          </a:xfrm>
        </p:grpSpPr>
        <p:pic>
          <p:nvPicPr>
            <p:cNvPr id="543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12572" y="72267"/>
              <a:ext cx="9182101" cy="774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4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75" t="3420" r="1866" b="4022"/>
            <a:stretch>
              <a:fillRect/>
            </a:stretch>
          </p:blipFill>
          <p:spPr>
            <a:xfrm>
              <a:off x="-20421" y="89134"/>
              <a:ext cx="2061045" cy="8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8384" y="0"/>
                  </a:moveTo>
                  <a:lnTo>
                    <a:pt x="4203" y="42"/>
                  </a:lnTo>
                  <a:cubicBezTo>
                    <a:pt x="59" y="76"/>
                    <a:pt x="17" y="72"/>
                    <a:pt x="17" y="338"/>
                  </a:cubicBezTo>
                  <a:cubicBezTo>
                    <a:pt x="17" y="603"/>
                    <a:pt x="62" y="610"/>
                    <a:pt x="4082" y="676"/>
                  </a:cubicBezTo>
                  <a:lnTo>
                    <a:pt x="8147" y="739"/>
                  </a:lnTo>
                  <a:lnTo>
                    <a:pt x="8147" y="10869"/>
                  </a:lnTo>
                  <a:lnTo>
                    <a:pt x="8147" y="20998"/>
                  </a:lnTo>
                  <a:lnTo>
                    <a:pt x="4086" y="21061"/>
                  </a:lnTo>
                  <a:cubicBezTo>
                    <a:pt x="270" y="21124"/>
                    <a:pt x="18" y="21147"/>
                    <a:pt x="1" y="21368"/>
                  </a:cubicBezTo>
                  <a:cubicBezTo>
                    <a:pt x="-16" y="21590"/>
                    <a:pt x="214" y="21600"/>
                    <a:pt x="4186" y="21600"/>
                  </a:cubicBezTo>
                  <a:lnTo>
                    <a:pt x="8384" y="21600"/>
                  </a:lnTo>
                  <a:lnTo>
                    <a:pt x="8384" y="10805"/>
                  </a:lnTo>
                  <a:lnTo>
                    <a:pt x="8384" y="0"/>
                  </a:lnTo>
                  <a:close/>
                  <a:moveTo>
                    <a:pt x="15354" y="1996"/>
                  </a:moveTo>
                  <a:lnTo>
                    <a:pt x="15354" y="3464"/>
                  </a:lnTo>
                  <a:cubicBezTo>
                    <a:pt x="15354" y="4268"/>
                    <a:pt x="15371" y="4965"/>
                    <a:pt x="15391" y="5017"/>
                  </a:cubicBezTo>
                  <a:cubicBezTo>
                    <a:pt x="15412" y="5069"/>
                    <a:pt x="15573" y="5102"/>
                    <a:pt x="15749" y="5080"/>
                  </a:cubicBezTo>
                  <a:cubicBezTo>
                    <a:pt x="15990" y="5051"/>
                    <a:pt x="16065" y="4990"/>
                    <a:pt x="16065" y="4838"/>
                  </a:cubicBezTo>
                  <a:cubicBezTo>
                    <a:pt x="16065" y="4692"/>
                    <a:pt x="16005" y="4637"/>
                    <a:pt x="15853" y="4637"/>
                  </a:cubicBezTo>
                  <a:lnTo>
                    <a:pt x="15645" y="4637"/>
                  </a:lnTo>
                  <a:lnTo>
                    <a:pt x="15645" y="3359"/>
                  </a:lnTo>
                  <a:lnTo>
                    <a:pt x="15645" y="2081"/>
                  </a:lnTo>
                  <a:lnTo>
                    <a:pt x="15499" y="2039"/>
                  </a:lnTo>
                  <a:lnTo>
                    <a:pt x="15354" y="1996"/>
                  </a:lnTo>
                  <a:close/>
                  <a:moveTo>
                    <a:pt x="9593" y="2017"/>
                  </a:moveTo>
                  <a:cubicBezTo>
                    <a:pt x="9347" y="2015"/>
                    <a:pt x="9217" y="2374"/>
                    <a:pt x="9240" y="2979"/>
                  </a:cubicBezTo>
                  <a:cubicBezTo>
                    <a:pt x="9254" y="3347"/>
                    <a:pt x="9295" y="3479"/>
                    <a:pt x="9469" y="3707"/>
                  </a:cubicBezTo>
                  <a:cubicBezTo>
                    <a:pt x="9627" y="3915"/>
                    <a:pt x="9681" y="4067"/>
                    <a:pt x="9681" y="4309"/>
                  </a:cubicBezTo>
                  <a:cubicBezTo>
                    <a:pt x="9681" y="4714"/>
                    <a:pt x="9526" y="4814"/>
                    <a:pt x="9390" y="4500"/>
                  </a:cubicBezTo>
                  <a:cubicBezTo>
                    <a:pt x="9231" y="4136"/>
                    <a:pt x="9089" y="4559"/>
                    <a:pt x="9240" y="4943"/>
                  </a:cubicBezTo>
                  <a:cubicBezTo>
                    <a:pt x="9307" y="5113"/>
                    <a:pt x="9552" y="5155"/>
                    <a:pt x="9739" y="5028"/>
                  </a:cubicBezTo>
                  <a:cubicBezTo>
                    <a:pt x="9800" y="4986"/>
                    <a:pt x="9886" y="4744"/>
                    <a:pt x="9934" y="4489"/>
                  </a:cubicBezTo>
                  <a:lnTo>
                    <a:pt x="10021" y="4014"/>
                  </a:lnTo>
                  <a:lnTo>
                    <a:pt x="10225" y="4563"/>
                  </a:lnTo>
                  <a:cubicBezTo>
                    <a:pt x="10406" y="5047"/>
                    <a:pt x="10456" y="5102"/>
                    <a:pt x="10678" y="5102"/>
                  </a:cubicBezTo>
                  <a:cubicBezTo>
                    <a:pt x="10977" y="5102"/>
                    <a:pt x="11131" y="4920"/>
                    <a:pt x="11131" y="4563"/>
                  </a:cubicBezTo>
                  <a:cubicBezTo>
                    <a:pt x="11131" y="4251"/>
                    <a:pt x="11087" y="4232"/>
                    <a:pt x="10948" y="4500"/>
                  </a:cubicBezTo>
                  <a:cubicBezTo>
                    <a:pt x="10785" y="4813"/>
                    <a:pt x="10625" y="4744"/>
                    <a:pt x="10470" y="4278"/>
                  </a:cubicBezTo>
                  <a:cubicBezTo>
                    <a:pt x="10356" y="3934"/>
                    <a:pt x="10335" y="3749"/>
                    <a:pt x="10358" y="3380"/>
                  </a:cubicBezTo>
                  <a:cubicBezTo>
                    <a:pt x="10413" y="2516"/>
                    <a:pt x="10702" y="2146"/>
                    <a:pt x="10948" y="2619"/>
                  </a:cubicBezTo>
                  <a:cubicBezTo>
                    <a:pt x="11085" y="2882"/>
                    <a:pt x="11115" y="2875"/>
                    <a:pt x="11148" y="2556"/>
                  </a:cubicBezTo>
                  <a:cubicBezTo>
                    <a:pt x="11166" y="2380"/>
                    <a:pt x="11141" y="2241"/>
                    <a:pt x="11077" y="2155"/>
                  </a:cubicBezTo>
                  <a:cubicBezTo>
                    <a:pt x="10947" y="1978"/>
                    <a:pt x="10532" y="1984"/>
                    <a:pt x="10375" y="2165"/>
                  </a:cubicBezTo>
                  <a:cubicBezTo>
                    <a:pt x="10220" y="2344"/>
                    <a:pt x="10075" y="2944"/>
                    <a:pt x="10075" y="3401"/>
                  </a:cubicBezTo>
                  <a:cubicBezTo>
                    <a:pt x="10075" y="3801"/>
                    <a:pt x="9984" y="4009"/>
                    <a:pt x="9938" y="3707"/>
                  </a:cubicBezTo>
                  <a:cubicBezTo>
                    <a:pt x="9921" y="3592"/>
                    <a:pt x="9800" y="3375"/>
                    <a:pt x="9672" y="3232"/>
                  </a:cubicBezTo>
                  <a:cubicBezTo>
                    <a:pt x="9437" y="2967"/>
                    <a:pt x="9368" y="2612"/>
                    <a:pt x="9523" y="2461"/>
                  </a:cubicBezTo>
                  <a:cubicBezTo>
                    <a:pt x="9568" y="2417"/>
                    <a:pt x="9663" y="2452"/>
                    <a:pt x="9735" y="2535"/>
                  </a:cubicBezTo>
                  <a:cubicBezTo>
                    <a:pt x="9842" y="2659"/>
                    <a:pt x="9874" y="2647"/>
                    <a:pt x="9901" y="2472"/>
                  </a:cubicBezTo>
                  <a:cubicBezTo>
                    <a:pt x="9943" y="2190"/>
                    <a:pt x="9827" y="2020"/>
                    <a:pt x="9593" y="2017"/>
                  </a:cubicBezTo>
                  <a:close/>
                  <a:moveTo>
                    <a:pt x="11422" y="2017"/>
                  </a:moveTo>
                  <a:cubicBezTo>
                    <a:pt x="11354" y="2017"/>
                    <a:pt x="11290" y="2083"/>
                    <a:pt x="11281" y="2155"/>
                  </a:cubicBezTo>
                  <a:cubicBezTo>
                    <a:pt x="11271" y="2227"/>
                    <a:pt x="11272" y="2916"/>
                    <a:pt x="11281" y="3697"/>
                  </a:cubicBezTo>
                  <a:cubicBezTo>
                    <a:pt x="11297" y="5069"/>
                    <a:pt x="11298" y="5121"/>
                    <a:pt x="11410" y="5080"/>
                  </a:cubicBezTo>
                  <a:cubicBezTo>
                    <a:pt x="11504" y="5046"/>
                    <a:pt x="11534" y="4929"/>
                    <a:pt x="11555" y="4436"/>
                  </a:cubicBezTo>
                  <a:lnTo>
                    <a:pt x="11580" y="3824"/>
                  </a:lnTo>
                  <a:lnTo>
                    <a:pt x="11817" y="3824"/>
                  </a:lnTo>
                  <a:lnTo>
                    <a:pt x="12054" y="3824"/>
                  </a:lnTo>
                  <a:lnTo>
                    <a:pt x="12058" y="4436"/>
                  </a:lnTo>
                  <a:cubicBezTo>
                    <a:pt x="12061" y="4939"/>
                    <a:pt x="12077" y="5038"/>
                    <a:pt x="12162" y="5038"/>
                  </a:cubicBezTo>
                  <a:cubicBezTo>
                    <a:pt x="12255" y="5038"/>
                    <a:pt x="12265" y="4914"/>
                    <a:pt x="12278" y="3528"/>
                  </a:cubicBezTo>
                  <a:cubicBezTo>
                    <a:pt x="12292" y="2102"/>
                    <a:pt x="12290" y="2017"/>
                    <a:pt x="12191" y="2017"/>
                  </a:cubicBezTo>
                  <a:cubicBezTo>
                    <a:pt x="12106" y="2017"/>
                    <a:pt x="12084" y="2123"/>
                    <a:pt x="12070" y="2588"/>
                  </a:cubicBezTo>
                  <a:lnTo>
                    <a:pt x="12054" y="3158"/>
                  </a:lnTo>
                  <a:lnTo>
                    <a:pt x="11817" y="3158"/>
                  </a:lnTo>
                  <a:lnTo>
                    <a:pt x="11580" y="3158"/>
                  </a:lnTo>
                  <a:lnTo>
                    <a:pt x="11563" y="2588"/>
                  </a:lnTo>
                  <a:cubicBezTo>
                    <a:pt x="11549" y="2090"/>
                    <a:pt x="11531" y="2017"/>
                    <a:pt x="11422" y="2017"/>
                  </a:cubicBezTo>
                  <a:close/>
                  <a:moveTo>
                    <a:pt x="14560" y="2017"/>
                  </a:moveTo>
                  <a:cubicBezTo>
                    <a:pt x="14268" y="2017"/>
                    <a:pt x="14064" y="2311"/>
                    <a:pt x="13957" y="2884"/>
                  </a:cubicBezTo>
                  <a:cubicBezTo>
                    <a:pt x="13909" y="3145"/>
                    <a:pt x="13861" y="3359"/>
                    <a:pt x="13849" y="3359"/>
                  </a:cubicBezTo>
                  <a:cubicBezTo>
                    <a:pt x="13838" y="3359"/>
                    <a:pt x="13786" y="3145"/>
                    <a:pt x="13737" y="2884"/>
                  </a:cubicBezTo>
                  <a:cubicBezTo>
                    <a:pt x="13688" y="2622"/>
                    <a:pt x="13582" y="2325"/>
                    <a:pt x="13500" y="2218"/>
                  </a:cubicBezTo>
                  <a:cubicBezTo>
                    <a:pt x="13198" y="1821"/>
                    <a:pt x="12685" y="2072"/>
                    <a:pt x="12557" y="2683"/>
                  </a:cubicBezTo>
                  <a:cubicBezTo>
                    <a:pt x="12496" y="2972"/>
                    <a:pt x="12491" y="3975"/>
                    <a:pt x="12548" y="4341"/>
                  </a:cubicBezTo>
                  <a:cubicBezTo>
                    <a:pt x="12569" y="4473"/>
                    <a:pt x="12657" y="4693"/>
                    <a:pt x="12744" y="4838"/>
                  </a:cubicBezTo>
                  <a:cubicBezTo>
                    <a:pt x="12845" y="5007"/>
                    <a:pt x="12990" y="5101"/>
                    <a:pt x="13155" y="5102"/>
                  </a:cubicBezTo>
                  <a:cubicBezTo>
                    <a:pt x="13376" y="5102"/>
                    <a:pt x="13436" y="5047"/>
                    <a:pt x="13579" y="4669"/>
                  </a:cubicBezTo>
                  <a:cubicBezTo>
                    <a:pt x="13671" y="4427"/>
                    <a:pt x="13768" y="4105"/>
                    <a:pt x="13799" y="3961"/>
                  </a:cubicBezTo>
                  <a:cubicBezTo>
                    <a:pt x="13853" y="3719"/>
                    <a:pt x="13866" y="3737"/>
                    <a:pt x="13953" y="4204"/>
                  </a:cubicBezTo>
                  <a:cubicBezTo>
                    <a:pt x="14068" y="4819"/>
                    <a:pt x="14267" y="5102"/>
                    <a:pt x="14585" y="5102"/>
                  </a:cubicBezTo>
                  <a:cubicBezTo>
                    <a:pt x="14909" y="5102"/>
                    <a:pt x="15137" y="4607"/>
                    <a:pt x="15179" y="3802"/>
                  </a:cubicBezTo>
                  <a:cubicBezTo>
                    <a:pt x="15238" y="2694"/>
                    <a:pt x="15003" y="2017"/>
                    <a:pt x="14560" y="2017"/>
                  </a:cubicBezTo>
                  <a:close/>
                  <a:moveTo>
                    <a:pt x="14589" y="2429"/>
                  </a:moveTo>
                  <a:cubicBezTo>
                    <a:pt x="14668" y="2448"/>
                    <a:pt x="14749" y="2549"/>
                    <a:pt x="14818" y="2736"/>
                  </a:cubicBezTo>
                  <a:cubicBezTo>
                    <a:pt x="14967" y="3139"/>
                    <a:pt x="14968" y="3880"/>
                    <a:pt x="14822" y="4352"/>
                  </a:cubicBezTo>
                  <a:cubicBezTo>
                    <a:pt x="14591" y="5098"/>
                    <a:pt x="14194" y="4580"/>
                    <a:pt x="14194" y="3538"/>
                  </a:cubicBezTo>
                  <a:cubicBezTo>
                    <a:pt x="14194" y="2926"/>
                    <a:pt x="14339" y="2509"/>
                    <a:pt x="14510" y="2440"/>
                  </a:cubicBezTo>
                  <a:cubicBezTo>
                    <a:pt x="14536" y="2430"/>
                    <a:pt x="14563" y="2423"/>
                    <a:pt x="14589" y="2429"/>
                  </a:cubicBezTo>
                  <a:close/>
                  <a:moveTo>
                    <a:pt x="13172" y="2450"/>
                  </a:moveTo>
                  <a:cubicBezTo>
                    <a:pt x="13443" y="2540"/>
                    <a:pt x="13639" y="3567"/>
                    <a:pt x="13396" y="4352"/>
                  </a:cubicBezTo>
                  <a:cubicBezTo>
                    <a:pt x="13324" y="4586"/>
                    <a:pt x="13239" y="4700"/>
                    <a:pt x="13139" y="4700"/>
                  </a:cubicBezTo>
                  <a:cubicBezTo>
                    <a:pt x="12807" y="4700"/>
                    <a:pt x="12634" y="3324"/>
                    <a:pt x="12889" y="2715"/>
                  </a:cubicBezTo>
                  <a:cubicBezTo>
                    <a:pt x="12982" y="2492"/>
                    <a:pt x="13082" y="2421"/>
                    <a:pt x="13172" y="2450"/>
                  </a:cubicBezTo>
                  <a:close/>
                  <a:moveTo>
                    <a:pt x="4415" y="6612"/>
                  </a:moveTo>
                  <a:cubicBezTo>
                    <a:pt x="4404" y="6606"/>
                    <a:pt x="4390" y="6623"/>
                    <a:pt x="4377" y="6644"/>
                  </a:cubicBezTo>
                  <a:cubicBezTo>
                    <a:pt x="4350" y="6686"/>
                    <a:pt x="4194" y="7362"/>
                    <a:pt x="4028" y="8154"/>
                  </a:cubicBezTo>
                  <a:cubicBezTo>
                    <a:pt x="3144" y="12378"/>
                    <a:pt x="3062" y="12749"/>
                    <a:pt x="3002" y="12749"/>
                  </a:cubicBezTo>
                  <a:cubicBezTo>
                    <a:pt x="2962" y="12749"/>
                    <a:pt x="2485" y="10535"/>
                    <a:pt x="1909" y="7658"/>
                  </a:cubicBezTo>
                  <a:cubicBezTo>
                    <a:pt x="1652" y="6379"/>
                    <a:pt x="1565" y="6345"/>
                    <a:pt x="1514" y="7520"/>
                  </a:cubicBezTo>
                  <a:cubicBezTo>
                    <a:pt x="1493" y="8000"/>
                    <a:pt x="1447" y="8880"/>
                    <a:pt x="1414" y="9485"/>
                  </a:cubicBezTo>
                  <a:cubicBezTo>
                    <a:pt x="1381" y="10090"/>
                    <a:pt x="1348" y="10757"/>
                    <a:pt x="1339" y="10964"/>
                  </a:cubicBezTo>
                  <a:cubicBezTo>
                    <a:pt x="1326" y="11291"/>
                    <a:pt x="1269" y="12207"/>
                    <a:pt x="1123" y="14470"/>
                  </a:cubicBezTo>
                  <a:lnTo>
                    <a:pt x="1086" y="15051"/>
                  </a:lnTo>
                  <a:lnTo>
                    <a:pt x="1293" y="15009"/>
                  </a:lnTo>
                  <a:lnTo>
                    <a:pt x="1497" y="14956"/>
                  </a:lnTo>
                  <a:lnTo>
                    <a:pt x="1510" y="14154"/>
                  </a:lnTo>
                  <a:cubicBezTo>
                    <a:pt x="1531" y="12865"/>
                    <a:pt x="1705" y="9842"/>
                    <a:pt x="1759" y="9802"/>
                  </a:cubicBezTo>
                  <a:cubicBezTo>
                    <a:pt x="1786" y="9782"/>
                    <a:pt x="1955" y="10504"/>
                    <a:pt x="2137" y="11397"/>
                  </a:cubicBezTo>
                  <a:cubicBezTo>
                    <a:pt x="2319" y="12289"/>
                    <a:pt x="2454" y="13013"/>
                    <a:pt x="2436" y="13013"/>
                  </a:cubicBezTo>
                  <a:cubicBezTo>
                    <a:pt x="2419" y="13013"/>
                    <a:pt x="2439" y="13127"/>
                    <a:pt x="2482" y="13256"/>
                  </a:cubicBezTo>
                  <a:cubicBezTo>
                    <a:pt x="2525" y="13385"/>
                    <a:pt x="2628" y="13835"/>
                    <a:pt x="2711" y="14259"/>
                  </a:cubicBezTo>
                  <a:cubicBezTo>
                    <a:pt x="2793" y="14683"/>
                    <a:pt x="2887" y="15030"/>
                    <a:pt x="2918" y="15030"/>
                  </a:cubicBezTo>
                  <a:cubicBezTo>
                    <a:pt x="2950" y="15030"/>
                    <a:pt x="3103" y="14376"/>
                    <a:pt x="3255" y="13583"/>
                  </a:cubicBezTo>
                  <a:cubicBezTo>
                    <a:pt x="3720" y="11167"/>
                    <a:pt x="4066" y="9633"/>
                    <a:pt x="4115" y="9760"/>
                  </a:cubicBezTo>
                  <a:cubicBezTo>
                    <a:pt x="4141" y="9825"/>
                    <a:pt x="4187" y="10508"/>
                    <a:pt x="4219" y="11281"/>
                  </a:cubicBezTo>
                  <a:cubicBezTo>
                    <a:pt x="4251" y="12053"/>
                    <a:pt x="4288" y="12775"/>
                    <a:pt x="4302" y="12886"/>
                  </a:cubicBezTo>
                  <a:cubicBezTo>
                    <a:pt x="4317" y="12997"/>
                    <a:pt x="4335" y="13510"/>
                    <a:pt x="4340" y="14027"/>
                  </a:cubicBezTo>
                  <a:lnTo>
                    <a:pt x="4348" y="14956"/>
                  </a:lnTo>
                  <a:lnTo>
                    <a:pt x="4577" y="15009"/>
                  </a:lnTo>
                  <a:cubicBezTo>
                    <a:pt x="4704" y="15032"/>
                    <a:pt x="4830" y="14995"/>
                    <a:pt x="4851" y="14935"/>
                  </a:cubicBezTo>
                  <a:cubicBezTo>
                    <a:pt x="4873" y="14875"/>
                    <a:pt x="4859" y="14279"/>
                    <a:pt x="4822" y="13615"/>
                  </a:cubicBezTo>
                  <a:cubicBezTo>
                    <a:pt x="4785" y="12951"/>
                    <a:pt x="4730" y="11807"/>
                    <a:pt x="4697" y="11069"/>
                  </a:cubicBezTo>
                  <a:cubicBezTo>
                    <a:pt x="4539" y="7468"/>
                    <a:pt x="4493" y="6651"/>
                    <a:pt x="4415" y="6612"/>
                  </a:cubicBezTo>
                  <a:close/>
                  <a:moveTo>
                    <a:pt x="6322" y="6739"/>
                  </a:moveTo>
                  <a:lnTo>
                    <a:pt x="5138" y="6781"/>
                  </a:lnTo>
                  <a:lnTo>
                    <a:pt x="5138" y="7246"/>
                  </a:lnTo>
                  <a:lnTo>
                    <a:pt x="5138" y="7711"/>
                  </a:lnTo>
                  <a:lnTo>
                    <a:pt x="5404" y="7658"/>
                  </a:lnTo>
                  <a:cubicBezTo>
                    <a:pt x="5549" y="7628"/>
                    <a:pt x="5762" y="7599"/>
                    <a:pt x="5878" y="7594"/>
                  </a:cubicBezTo>
                  <a:lnTo>
                    <a:pt x="6090" y="7584"/>
                  </a:lnTo>
                  <a:lnTo>
                    <a:pt x="6098" y="11207"/>
                  </a:lnTo>
                  <a:cubicBezTo>
                    <a:pt x="6103" y="13198"/>
                    <a:pt x="6108" y="14876"/>
                    <a:pt x="6110" y="14935"/>
                  </a:cubicBezTo>
                  <a:cubicBezTo>
                    <a:pt x="6113" y="14995"/>
                    <a:pt x="6230" y="15021"/>
                    <a:pt x="6368" y="14999"/>
                  </a:cubicBezTo>
                  <a:lnTo>
                    <a:pt x="6617" y="14956"/>
                  </a:lnTo>
                  <a:lnTo>
                    <a:pt x="6617" y="11270"/>
                  </a:lnTo>
                  <a:lnTo>
                    <a:pt x="6617" y="7584"/>
                  </a:lnTo>
                  <a:lnTo>
                    <a:pt x="6829" y="7594"/>
                  </a:lnTo>
                  <a:cubicBezTo>
                    <a:pt x="6946" y="7599"/>
                    <a:pt x="7156" y="7628"/>
                    <a:pt x="7299" y="7658"/>
                  </a:cubicBezTo>
                  <a:cubicBezTo>
                    <a:pt x="7545" y="7709"/>
                    <a:pt x="7563" y="7689"/>
                    <a:pt x="7598" y="7351"/>
                  </a:cubicBezTo>
                  <a:cubicBezTo>
                    <a:pt x="7623" y="7120"/>
                    <a:pt x="7613" y="6947"/>
                    <a:pt x="7569" y="6855"/>
                  </a:cubicBezTo>
                  <a:cubicBezTo>
                    <a:pt x="7525" y="6762"/>
                    <a:pt x="7098" y="6715"/>
                    <a:pt x="6322" y="6739"/>
                  </a:cubicBezTo>
                  <a:close/>
                  <a:moveTo>
                    <a:pt x="22" y="6781"/>
                  </a:moveTo>
                  <a:lnTo>
                    <a:pt x="22" y="10848"/>
                  </a:lnTo>
                  <a:cubicBezTo>
                    <a:pt x="21" y="13085"/>
                    <a:pt x="29" y="14943"/>
                    <a:pt x="42" y="14977"/>
                  </a:cubicBezTo>
                  <a:cubicBezTo>
                    <a:pt x="56" y="15012"/>
                    <a:pt x="171" y="15020"/>
                    <a:pt x="296" y="14999"/>
                  </a:cubicBezTo>
                  <a:lnTo>
                    <a:pt x="520" y="14956"/>
                  </a:lnTo>
                  <a:lnTo>
                    <a:pt x="524" y="10869"/>
                  </a:lnTo>
                  <a:lnTo>
                    <a:pt x="524" y="6781"/>
                  </a:lnTo>
                  <a:lnTo>
                    <a:pt x="275" y="6781"/>
                  </a:lnTo>
                  <a:lnTo>
                    <a:pt x="22" y="6781"/>
                  </a:lnTo>
                  <a:close/>
                  <a:moveTo>
                    <a:pt x="16655" y="6834"/>
                  </a:moveTo>
                  <a:cubicBezTo>
                    <a:pt x="16574" y="6890"/>
                    <a:pt x="16454" y="7464"/>
                    <a:pt x="16247" y="8724"/>
                  </a:cubicBezTo>
                  <a:cubicBezTo>
                    <a:pt x="16181" y="9130"/>
                    <a:pt x="16109" y="9531"/>
                    <a:pt x="16085" y="9612"/>
                  </a:cubicBezTo>
                  <a:cubicBezTo>
                    <a:pt x="16062" y="9692"/>
                    <a:pt x="16058" y="9796"/>
                    <a:pt x="16077" y="9844"/>
                  </a:cubicBezTo>
                  <a:cubicBezTo>
                    <a:pt x="16170" y="10079"/>
                    <a:pt x="16309" y="9908"/>
                    <a:pt x="16339" y="9527"/>
                  </a:cubicBezTo>
                  <a:cubicBezTo>
                    <a:pt x="16406" y="8679"/>
                    <a:pt x="16692" y="8621"/>
                    <a:pt x="16846" y="9422"/>
                  </a:cubicBezTo>
                  <a:cubicBezTo>
                    <a:pt x="16937" y="9897"/>
                    <a:pt x="16953" y="9911"/>
                    <a:pt x="17203" y="9897"/>
                  </a:cubicBezTo>
                  <a:lnTo>
                    <a:pt x="17465" y="9886"/>
                  </a:lnTo>
                  <a:lnTo>
                    <a:pt x="17465" y="9179"/>
                  </a:lnTo>
                  <a:cubicBezTo>
                    <a:pt x="17465" y="8790"/>
                    <a:pt x="17486" y="8436"/>
                    <a:pt x="17511" y="8397"/>
                  </a:cubicBezTo>
                  <a:cubicBezTo>
                    <a:pt x="17535" y="8359"/>
                    <a:pt x="17693" y="8697"/>
                    <a:pt x="17860" y="9136"/>
                  </a:cubicBezTo>
                  <a:cubicBezTo>
                    <a:pt x="18027" y="9576"/>
                    <a:pt x="18198" y="9929"/>
                    <a:pt x="18238" y="9929"/>
                  </a:cubicBezTo>
                  <a:cubicBezTo>
                    <a:pt x="18295" y="9929"/>
                    <a:pt x="18311" y="9633"/>
                    <a:pt x="18317" y="8587"/>
                  </a:cubicBezTo>
                  <a:cubicBezTo>
                    <a:pt x="18322" y="7850"/>
                    <a:pt x="18327" y="7169"/>
                    <a:pt x="18330" y="7077"/>
                  </a:cubicBezTo>
                  <a:cubicBezTo>
                    <a:pt x="18333" y="6985"/>
                    <a:pt x="18280" y="6900"/>
                    <a:pt x="18213" y="6876"/>
                  </a:cubicBezTo>
                  <a:cubicBezTo>
                    <a:pt x="18097" y="6834"/>
                    <a:pt x="18096" y="6851"/>
                    <a:pt x="18130" y="7499"/>
                  </a:cubicBezTo>
                  <a:cubicBezTo>
                    <a:pt x="18194" y="8718"/>
                    <a:pt x="18137" y="8745"/>
                    <a:pt x="17731" y="7721"/>
                  </a:cubicBezTo>
                  <a:cubicBezTo>
                    <a:pt x="17528" y="7208"/>
                    <a:pt x="17344" y="6856"/>
                    <a:pt x="17311" y="6908"/>
                  </a:cubicBezTo>
                  <a:cubicBezTo>
                    <a:pt x="17277" y="6963"/>
                    <a:pt x="17253" y="7448"/>
                    <a:pt x="17253" y="8122"/>
                  </a:cubicBezTo>
                  <a:cubicBezTo>
                    <a:pt x="17253" y="8741"/>
                    <a:pt x="17233" y="9281"/>
                    <a:pt x="17203" y="9327"/>
                  </a:cubicBezTo>
                  <a:cubicBezTo>
                    <a:pt x="17156" y="9401"/>
                    <a:pt x="16849" y="7920"/>
                    <a:pt x="16754" y="7151"/>
                  </a:cubicBezTo>
                  <a:cubicBezTo>
                    <a:pt x="16734" y="6980"/>
                    <a:pt x="16715" y="6868"/>
                    <a:pt x="16688" y="6834"/>
                  </a:cubicBezTo>
                  <a:cubicBezTo>
                    <a:pt x="16678" y="6821"/>
                    <a:pt x="16666" y="6826"/>
                    <a:pt x="16655" y="6834"/>
                  </a:cubicBezTo>
                  <a:close/>
                  <a:moveTo>
                    <a:pt x="10740" y="6844"/>
                  </a:moveTo>
                  <a:cubicBezTo>
                    <a:pt x="10512" y="6786"/>
                    <a:pt x="10171" y="7119"/>
                    <a:pt x="10075" y="7605"/>
                  </a:cubicBezTo>
                  <a:cubicBezTo>
                    <a:pt x="9955" y="8216"/>
                    <a:pt x="9907" y="8331"/>
                    <a:pt x="9843" y="8196"/>
                  </a:cubicBezTo>
                  <a:cubicBezTo>
                    <a:pt x="9810" y="8129"/>
                    <a:pt x="9724" y="8063"/>
                    <a:pt x="9652" y="8038"/>
                  </a:cubicBezTo>
                  <a:cubicBezTo>
                    <a:pt x="9441" y="7964"/>
                    <a:pt x="9474" y="7458"/>
                    <a:pt x="9693" y="7404"/>
                  </a:cubicBezTo>
                  <a:cubicBezTo>
                    <a:pt x="9812" y="7375"/>
                    <a:pt x="9864" y="7297"/>
                    <a:pt x="9863" y="7140"/>
                  </a:cubicBezTo>
                  <a:cubicBezTo>
                    <a:pt x="9863" y="6953"/>
                    <a:pt x="9809" y="6918"/>
                    <a:pt x="9548" y="6918"/>
                  </a:cubicBezTo>
                  <a:lnTo>
                    <a:pt x="9232" y="6918"/>
                  </a:lnTo>
                  <a:lnTo>
                    <a:pt x="9232" y="8418"/>
                  </a:lnTo>
                  <a:lnTo>
                    <a:pt x="9232" y="9929"/>
                  </a:lnTo>
                  <a:lnTo>
                    <a:pt x="9361" y="9929"/>
                  </a:lnTo>
                  <a:cubicBezTo>
                    <a:pt x="9477" y="9929"/>
                    <a:pt x="9492" y="9868"/>
                    <a:pt x="9506" y="9295"/>
                  </a:cubicBezTo>
                  <a:cubicBezTo>
                    <a:pt x="9522" y="8672"/>
                    <a:pt x="9525" y="8657"/>
                    <a:pt x="9722" y="8577"/>
                  </a:cubicBezTo>
                  <a:cubicBezTo>
                    <a:pt x="9914" y="8498"/>
                    <a:pt x="9928" y="8516"/>
                    <a:pt x="10026" y="8999"/>
                  </a:cubicBezTo>
                  <a:cubicBezTo>
                    <a:pt x="10165" y="9694"/>
                    <a:pt x="10314" y="9929"/>
                    <a:pt x="10620" y="9929"/>
                  </a:cubicBezTo>
                  <a:cubicBezTo>
                    <a:pt x="11063" y="9929"/>
                    <a:pt x="11289" y="9392"/>
                    <a:pt x="11289" y="8334"/>
                  </a:cubicBezTo>
                  <a:cubicBezTo>
                    <a:pt x="11289" y="7820"/>
                    <a:pt x="11113" y="7047"/>
                    <a:pt x="11027" y="7182"/>
                  </a:cubicBezTo>
                  <a:cubicBezTo>
                    <a:pt x="11004" y="7219"/>
                    <a:pt x="10955" y="7155"/>
                    <a:pt x="10919" y="7045"/>
                  </a:cubicBezTo>
                  <a:cubicBezTo>
                    <a:pt x="10881" y="6930"/>
                    <a:pt x="10817" y="6864"/>
                    <a:pt x="10740" y="6844"/>
                  </a:cubicBezTo>
                  <a:close/>
                  <a:moveTo>
                    <a:pt x="13276" y="6844"/>
                  </a:moveTo>
                  <a:cubicBezTo>
                    <a:pt x="13209" y="6844"/>
                    <a:pt x="13174" y="6992"/>
                    <a:pt x="13006" y="7985"/>
                  </a:cubicBezTo>
                  <a:cubicBezTo>
                    <a:pt x="12956" y="8280"/>
                    <a:pt x="12858" y="8808"/>
                    <a:pt x="12794" y="9158"/>
                  </a:cubicBezTo>
                  <a:cubicBezTo>
                    <a:pt x="12729" y="9507"/>
                    <a:pt x="12691" y="9827"/>
                    <a:pt x="12706" y="9865"/>
                  </a:cubicBezTo>
                  <a:cubicBezTo>
                    <a:pt x="12792" y="10083"/>
                    <a:pt x="12931" y="9894"/>
                    <a:pt x="12960" y="9527"/>
                  </a:cubicBezTo>
                  <a:cubicBezTo>
                    <a:pt x="13026" y="8681"/>
                    <a:pt x="13314" y="8615"/>
                    <a:pt x="13467" y="9411"/>
                  </a:cubicBezTo>
                  <a:lnTo>
                    <a:pt x="13563" y="9907"/>
                  </a:lnTo>
                  <a:lnTo>
                    <a:pt x="14086" y="9918"/>
                  </a:lnTo>
                  <a:cubicBezTo>
                    <a:pt x="14598" y="9931"/>
                    <a:pt x="14613" y="9918"/>
                    <a:pt x="14793" y="9517"/>
                  </a:cubicBezTo>
                  <a:cubicBezTo>
                    <a:pt x="14959" y="9146"/>
                    <a:pt x="14978" y="9050"/>
                    <a:pt x="14976" y="8429"/>
                  </a:cubicBezTo>
                  <a:cubicBezTo>
                    <a:pt x="14974" y="8050"/>
                    <a:pt x="14940" y="7603"/>
                    <a:pt x="14897" y="7436"/>
                  </a:cubicBezTo>
                  <a:cubicBezTo>
                    <a:pt x="14808" y="7091"/>
                    <a:pt x="14385" y="6791"/>
                    <a:pt x="14086" y="6866"/>
                  </a:cubicBezTo>
                  <a:lnTo>
                    <a:pt x="13903" y="6918"/>
                  </a:lnTo>
                  <a:lnTo>
                    <a:pt x="13887" y="8059"/>
                  </a:lnTo>
                  <a:cubicBezTo>
                    <a:pt x="13878" y="8686"/>
                    <a:pt x="13850" y="9241"/>
                    <a:pt x="13824" y="9305"/>
                  </a:cubicBezTo>
                  <a:cubicBezTo>
                    <a:pt x="13782" y="9412"/>
                    <a:pt x="13470" y="7918"/>
                    <a:pt x="13375" y="7151"/>
                  </a:cubicBezTo>
                  <a:cubicBezTo>
                    <a:pt x="13355" y="6985"/>
                    <a:pt x="13312" y="6844"/>
                    <a:pt x="13276" y="6844"/>
                  </a:cubicBezTo>
                  <a:close/>
                  <a:moveTo>
                    <a:pt x="20703" y="6844"/>
                  </a:moveTo>
                  <a:cubicBezTo>
                    <a:pt x="20494" y="6843"/>
                    <a:pt x="20494" y="7120"/>
                    <a:pt x="20470" y="8323"/>
                  </a:cubicBezTo>
                  <a:cubicBezTo>
                    <a:pt x="20455" y="9097"/>
                    <a:pt x="20452" y="9778"/>
                    <a:pt x="20462" y="9834"/>
                  </a:cubicBezTo>
                  <a:cubicBezTo>
                    <a:pt x="20493" y="10012"/>
                    <a:pt x="21107" y="9939"/>
                    <a:pt x="21260" y="9738"/>
                  </a:cubicBezTo>
                  <a:cubicBezTo>
                    <a:pt x="21468" y="9465"/>
                    <a:pt x="21584" y="8957"/>
                    <a:pt x="21584" y="8313"/>
                  </a:cubicBezTo>
                  <a:cubicBezTo>
                    <a:pt x="21584" y="7513"/>
                    <a:pt x="21378" y="7042"/>
                    <a:pt x="20990" y="6918"/>
                  </a:cubicBezTo>
                  <a:cubicBezTo>
                    <a:pt x="20865" y="6879"/>
                    <a:pt x="20773" y="6845"/>
                    <a:pt x="20703" y="6844"/>
                  </a:cubicBezTo>
                  <a:close/>
                  <a:moveTo>
                    <a:pt x="15167" y="6876"/>
                  </a:moveTo>
                  <a:cubicBezTo>
                    <a:pt x="15005" y="6876"/>
                    <a:pt x="15006" y="6917"/>
                    <a:pt x="15192" y="8091"/>
                  </a:cubicBezTo>
                  <a:cubicBezTo>
                    <a:pt x="15276" y="8624"/>
                    <a:pt x="15373" y="9256"/>
                    <a:pt x="15408" y="9496"/>
                  </a:cubicBezTo>
                  <a:cubicBezTo>
                    <a:pt x="15447" y="9760"/>
                    <a:pt x="15510" y="9929"/>
                    <a:pt x="15566" y="9929"/>
                  </a:cubicBezTo>
                  <a:cubicBezTo>
                    <a:pt x="15621" y="9929"/>
                    <a:pt x="15687" y="9756"/>
                    <a:pt x="15728" y="9496"/>
                  </a:cubicBezTo>
                  <a:cubicBezTo>
                    <a:pt x="15766" y="9256"/>
                    <a:pt x="15875" y="8612"/>
                    <a:pt x="15973" y="8059"/>
                  </a:cubicBezTo>
                  <a:cubicBezTo>
                    <a:pt x="16071" y="7506"/>
                    <a:pt x="16147" y="7019"/>
                    <a:pt x="16144" y="6982"/>
                  </a:cubicBezTo>
                  <a:cubicBezTo>
                    <a:pt x="16140" y="6945"/>
                    <a:pt x="16072" y="6904"/>
                    <a:pt x="15990" y="6887"/>
                  </a:cubicBezTo>
                  <a:cubicBezTo>
                    <a:pt x="15871" y="6862"/>
                    <a:pt x="15843" y="6904"/>
                    <a:pt x="15861" y="7087"/>
                  </a:cubicBezTo>
                  <a:cubicBezTo>
                    <a:pt x="15893" y="7420"/>
                    <a:pt x="15707" y="8661"/>
                    <a:pt x="15624" y="8661"/>
                  </a:cubicBezTo>
                  <a:cubicBezTo>
                    <a:pt x="15586" y="8661"/>
                    <a:pt x="15517" y="8418"/>
                    <a:pt x="15474" y="8122"/>
                  </a:cubicBezTo>
                  <a:cubicBezTo>
                    <a:pt x="15431" y="7827"/>
                    <a:pt x="15374" y="7429"/>
                    <a:pt x="15346" y="7235"/>
                  </a:cubicBezTo>
                  <a:cubicBezTo>
                    <a:pt x="15309" y="6988"/>
                    <a:pt x="15257" y="6876"/>
                    <a:pt x="15167" y="6876"/>
                  </a:cubicBezTo>
                  <a:close/>
                  <a:moveTo>
                    <a:pt x="19049" y="6897"/>
                  </a:moveTo>
                  <a:cubicBezTo>
                    <a:pt x="18983" y="6909"/>
                    <a:pt x="18922" y="6928"/>
                    <a:pt x="18870" y="6971"/>
                  </a:cubicBezTo>
                  <a:cubicBezTo>
                    <a:pt x="18619" y="7181"/>
                    <a:pt x="18467" y="7748"/>
                    <a:pt x="18467" y="8460"/>
                  </a:cubicBezTo>
                  <a:cubicBezTo>
                    <a:pt x="18467" y="8922"/>
                    <a:pt x="18498" y="9101"/>
                    <a:pt x="18646" y="9474"/>
                  </a:cubicBezTo>
                  <a:cubicBezTo>
                    <a:pt x="18805" y="9880"/>
                    <a:pt x="18859" y="9929"/>
                    <a:pt x="19111" y="9929"/>
                  </a:cubicBezTo>
                  <a:cubicBezTo>
                    <a:pt x="19290" y="9929"/>
                    <a:pt x="19439" y="9847"/>
                    <a:pt x="19518" y="9707"/>
                  </a:cubicBezTo>
                  <a:cubicBezTo>
                    <a:pt x="19635" y="9499"/>
                    <a:pt x="19650" y="9499"/>
                    <a:pt x="19710" y="9707"/>
                  </a:cubicBezTo>
                  <a:cubicBezTo>
                    <a:pt x="19779" y="9949"/>
                    <a:pt x="20283" y="10034"/>
                    <a:pt x="20337" y="9812"/>
                  </a:cubicBezTo>
                  <a:cubicBezTo>
                    <a:pt x="20377" y="9647"/>
                    <a:pt x="20262" y="9435"/>
                    <a:pt x="20104" y="9379"/>
                  </a:cubicBezTo>
                  <a:cubicBezTo>
                    <a:pt x="20004" y="9344"/>
                    <a:pt x="19971" y="9254"/>
                    <a:pt x="19971" y="8999"/>
                  </a:cubicBezTo>
                  <a:cubicBezTo>
                    <a:pt x="19971" y="8733"/>
                    <a:pt x="20003" y="8643"/>
                    <a:pt x="20129" y="8587"/>
                  </a:cubicBezTo>
                  <a:cubicBezTo>
                    <a:pt x="20222" y="8547"/>
                    <a:pt x="20287" y="8439"/>
                    <a:pt x="20287" y="8323"/>
                  </a:cubicBezTo>
                  <a:cubicBezTo>
                    <a:pt x="20287" y="8207"/>
                    <a:pt x="20222" y="8100"/>
                    <a:pt x="20129" y="8059"/>
                  </a:cubicBezTo>
                  <a:cubicBezTo>
                    <a:pt x="20016" y="8009"/>
                    <a:pt x="19971" y="7913"/>
                    <a:pt x="19971" y="7721"/>
                  </a:cubicBezTo>
                  <a:cubicBezTo>
                    <a:pt x="19971" y="7518"/>
                    <a:pt x="20011" y="7436"/>
                    <a:pt x="20142" y="7404"/>
                  </a:cubicBezTo>
                  <a:cubicBezTo>
                    <a:pt x="20263" y="7375"/>
                    <a:pt x="20316" y="7304"/>
                    <a:pt x="20316" y="7140"/>
                  </a:cubicBezTo>
                  <a:cubicBezTo>
                    <a:pt x="20316" y="6949"/>
                    <a:pt x="20266" y="6903"/>
                    <a:pt x="20038" y="6908"/>
                  </a:cubicBezTo>
                  <a:cubicBezTo>
                    <a:pt x="19860" y="6911"/>
                    <a:pt x="19740" y="6982"/>
                    <a:pt x="19701" y="7108"/>
                  </a:cubicBezTo>
                  <a:cubicBezTo>
                    <a:pt x="19655" y="7260"/>
                    <a:pt x="19626" y="7272"/>
                    <a:pt x="19568" y="7151"/>
                  </a:cubicBezTo>
                  <a:cubicBezTo>
                    <a:pt x="19478" y="6960"/>
                    <a:pt x="19245" y="6862"/>
                    <a:pt x="19049" y="6897"/>
                  </a:cubicBezTo>
                  <a:close/>
                  <a:moveTo>
                    <a:pt x="11472" y="6918"/>
                  </a:moveTo>
                  <a:lnTo>
                    <a:pt x="11459" y="8249"/>
                  </a:lnTo>
                  <a:cubicBezTo>
                    <a:pt x="11451" y="8982"/>
                    <a:pt x="11457" y="9662"/>
                    <a:pt x="11472" y="9760"/>
                  </a:cubicBezTo>
                  <a:cubicBezTo>
                    <a:pt x="11487" y="9857"/>
                    <a:pt x="11546" y="9929"/>
                    <a:pt x="11605" y="9929"/>
                  </a:cubicBezTo>
                  <a:cubicBezTo>
                    <a:pt x="11688" y="9929"/>
                    <a:pt x="11713" y="9845"/>
                    <a:pt x="11713" y="9538"/>
                  </a:cubicBezTo>
                  <a:cubicBezTo>
                    <a:pt x="11713" y="8959"/>
                    <a:pt x="11787" y="8935"/>
                    <a:pt x="11946" y="9464"/>
                  </a:cubicBezTo>
                  <a:cubicBezTo>
                    <a:pt x="12039" y="9774"/>
                    <a:pt x="12130" y="9929"/>
                    <a:pt x="12216" y="9929"/>
                  </a:cubicBezTo>
                  <a:cubicBezTo>
                    <a:pt x="12384" y="9929"/>
                    <a:pt x="12377" y="9834"/>
                    <a:pt x="12179" y="9147"/>
                  </a:cubicBezTo>
                  <a:lnTo>
                    <a:pt x="12016" y="8577"/>
                  </a:lnTo>
                  <a:lnTo>
                    <a:pt x="12129" y="8270"/>
                  </a:lnTo>
                  <a:cubicBezTo>
                    <a:pt x="12253" y="7934"/>
                    <a:pt x="12276" y="7352"/>
                    <a:pt x="12174" y="7140"/>
                  </a:cubicBezTo>
                  <a:cubicBezTo>
                    <a:pt x="12138" y="7065"/>
                    <a:pt x="11966" y="6986"/>
                    <a:pt x="11792" y="6961"/>
                  </a:cubicBezTo>
                  <a:lnTo>
                    <a:pt x="11472" y="6918"/>
                  </a:lnTo>
                  <a:close/>
                  <a:moveTo>
                    <a:pt x="19589" y="7246"/>
                  </a:moveTo>
                  <a:cubicBezTo>
                    <a:pt x="19638" y="7195"/>
                    <a:pt x="19684" y="7672"/>
                    <a:pt x="19672" y="8334"/>
                  </a:cubicBezTo>
                  <a:cubicBezTo>
                    <a:pt x="19658" y="9121"/>
                    <a:pt x="19648" y="9195"/>
                    <a:pt x="19543" y="9168"/>
                  </a:cubicBezTo>
                  <a:cubicBezTo>
                    <a:pt x="19481" y="9152"/>
                    <a:pt x="19400" y="9229"/>
                    <a:pt x="19365" y="9337"/>
                  </a:cubicBezTo>
                  <a:cubicBezTo>
                    <a:pt x="19281" y="9593"/>
                    <a:pt x="19049" y="9587"/>
                    <a:pt x="18903" y="9327"/>
                  </a:cubicBezTo>
                  <a:cubicBezTo>
                    <a:pt x="18649" y="8875"/>
                    <a:pt x="18716" y="7591"/>
                    <a:pt x="19007" y="7330"/>
                  </a:cubicBezTo>
                  <a:cubicBezTo>
                    <a:pt x="19125" y="7225"/>
                    <a:pt x="19183" y="7250"/>
                    <a:pt x="19311" y="7489"/>
                  </a:cubicBezTo>
                  <a:cubicBezTo>
                    <a:pt x="19503" y="7851"/>
                    <a:pt x="19505" y="7856"/>
                    <a:pt x="19543" y="7489"/>
                  </a:cubicBezTo>
                  <a:cubicBezTo>
                    <a:pt x="19558" y="7341"/>
                    <a:pt x="19573" y="7263"/>
                    <a:pt x="19589" y="7246"/>
                  </a:cubicBezTo>
                  <a:close/>
                  <a:moveTo>
                    <a:pt x="10661" y="7267"/>
                  </a:moveTo>
                  <a:cubicBezTo>
                    <a:pt x="10739" y="7288"/>
                    <a:pt x="10819" y="7393"/>
                    <a:pt x="10894" y="7584"/>
                  </a:cubicBezTo>
                  <a:cubicBezTo>
                    <a:pt x="11058" y="8000"/>
                    <a:pt x="11068" y="8685"/>
                    <a:pt x="10915" y="9179"/>
                  </a:cubicBezTo>
                  <a:cubicBezTo>
                    <a:pt x="10829" y="9458"/>
                    <a:pt x="10766" y="9530"/>
                    <a:pt x="10624" y="9506"/>
                  </a:cubicBezTo>
                  <a:cubicBezTo>
                    <a:pt x="10381" y="9465"/>
                    <a:pt x="10287" y="9170"/>
                    <a:pt x="10287" y="8439"/>
                  </a:cubicBezTo>
                  <a:cubicBezTo>
                    <a:pt x="10287" y="7779"/>
                    <a:pt x="10421" y="7345"/>
                    <a:pt x="10587" y="7277"/>
                  </a:cubicBezTo>
                  <a:cubicBezTo>
                    <a:pt x="10611" y="7267"/>
                    <a:pt x="10636" y="7260"/>
                    <a:pt x="10661" y="7267"/>
                  </a:cubicBezTo>
                  <a:close/>
                  <a:moveTo>
                    <a:pt x="14294" y="7299"/>
                  </a:moveTo>
                  <a:cubicBezTo>
                    <a:pt x="14426" y="7348"/>
                    <a:pt x="14625" y="7578"/>
                    <a:pt x="14668" y="7784"/>
                  </a:cubicBezTo>
                  <a:cubicBezTo>
                    <a:pt x="14771" y="8272"/>
                    <a:pt x="14730" y="8955"/>
                    <a:pt x="14581" y="9253"/>
                  </a:cubicBezTo>
                  <a:cubicBezTo>
                    <a:pt x="14444" y="9525"/>
                    <a:pt x="14243" y="9620"/>
                    <a:pt x="14173" y="9443"/>
                  </a:cubicBezTo>
                  <a:cubicBezTo>
                    <a:pt x="14117" y="9298"/>
                    <a:pt x="14135" y="7412"/>
                    <a:pt x="14194" y="7320"/>
                  </a:cubicBezTo>
                  <a:cubicBezTo>
                    <a:pt x="14215" y="7286"/>
                    <a:pt x="14250" y="7282"/>
                    <a:pt x="14294" y="7299"/>
                  </a:cubicBezTo>
                  <a:close/>
                  <a:moveTo>
                    <a:pt x="20765" y="7320"/>
                  </a:moveTo>
                  <a:lnTo>
                    <a:pt x="20923" y="7341"/>
                  </a:lnTo>
                  <a:cubicBezTo>
                    <a:pt x="21164" y="7384"/>
                    <a:pt x="21337" y="7965"/>
                    <a:pt x="21293" y="8577"/>
                  </a:cubicBezTo>
                  <a:cubicBezTo>
                    <a:pt x="21274" y="8842"/>
                    <a:pt x="21232" y="9130"/>
                    <a:pt x="21197" y="9221"/>
                  </a:cubicBezTo>
                  <a:cubicBezTo>
                    <a:pt x="21163" y="9311"/>
                    <a:pt x="21054" y="9427"/>
                    <a:pt x="20961" y="9474"/>
                  </a:cubicBezTo>
                  <a:cubicBezTo>
                    <a:pt x="20747" y="9583"/>
                    <a:pt x="20728" y="9457"/>
                    <a:pt x="20749" y="8239"/>
                  </a:cubicBezTo>
                  <a:lnTo>
                    <a:pt x="20765" y="7320"/>
                  </a:lnTo>
                  <a:close/>
                  <a:moveTo>
                    <a:pt x="11821" y="7330"/>
                  </a:moveTo>
                  <a:cubicBezTo>
                    <a:pt x="11845" y="7348"/>
                    <a:pt x="11869" y="7388"/>
                    <a:pt x="11900" y="7446"/>
                  </a:cubicBezTo>
                  <a:cubicBezTo>
                    <a:pt x="11978" y="7595"/>
                    <a:pt x="11990" y="7685"/>
                    <a:pt x="11946" y="7869"/>
                  </a:cubicBezTo>
                  <a:cubicBezTo>
                    <a:pt x="11836" y="8325"/>
                    <a:pt x="11713" y="8234"/>
                    <a:pt x="11713" y="7700"/>
                  </a:cubicBezTo>
                  <a:cubicBezTo>
                    <a:pt x="11713" y="7400"/>
                    <a:pt x="11750" y="7276"/>
                    <a:pt x="11821" y="7330"/>
                  </a:cubicBezTo>
                  <a:close/>
                  <a:moveTo>
                    <a:pt x="13176" y="7975"/>
                  </a:moveTo>
                  <a:cubicBezTo>
                    <a:pt x="13191" y="7983"/>
                    <a:pt x="13205" y="8003"/>
                    <a:pt x="13213" y="8038"/>
                  </a:cubicBezTo>
                  <a:cubicBezTo>
                    <a:pt x="13230" y="8108"/>
                    <a:pt x="13220" y="8206"/>
                    <a:pt x="13193" y="8249"/>
                  </a:cubicBezTo>
                  <a:cubicBezTo>
                    <a:pt x="13165" y="8292"/>
                    <a:pt x="13131" y="8266"/>
                    <a:pt x="13114" y="8196"/>
                  </a:cubicBezTo>
                  <a:cubicBezTo>
                    <a:pt x="13097" y="8127"/>
                    <a:pt x="13103" y="8039"/>
                    <a:pt x="13130" y="7996"/>
                  </a:cubicBezTo>
                  <a:cubicBezTo>
                    <a:pt x="13144" y="7974"/>
                    <a:pt x="13161" y="7966"/>
                    <a:pt x="13176" y="7975"/>
                  </a:cubicBezTo>
                  <a:close/>
                  <a:moveTo>
                    <a:pt x="11937" y="11809"/>
                  </a:moveTo>
                  <a:cubicBezTo>
                    <a:pt x="11882" y="11809"/>
                    <a:pt x="11867" y="12024"/>
                    <a:pt x="11875" y="12738"/>
                  </a:cubicBezTo>
                  <a:cubicBezTo>
                    <a:pt x="11888" y="13859"/>
                    <a:pt x="11793" y="14354"/>
                    <a:pt x="11563" y="14354"/>
                  </a:cubicBezTo>
                  <a:cubicBezTo>
                    <a:pt x="11332" y="14354"/>
                    <a:pt x="11289" y="14137"/>
                    <a:pt x="11289" y="12928"/>
                  </a:cubicBezTo>
                  <a:lnTo>
                    <a:pt x="11289" y="11830"/>
                  </a:lnTo>
                  <a:lnTo>
                    <a:pt x="10271" y="11840"/>
                  </a:lnTo>
                  <a:cubicBezTo>
                    <a:pt x="9159" y="11847"/>
                    <a:pt x="9251" y="11777"/>
                    <a:pt x="9223" y="12580"/>
                  </a:cubicBezTo>
                  <a:cubicBezTo>
                    <a:pt x="9208" y="13023"/>
                    <a:pt x="9258" y="13213"/>
                    <a:pt x="9456" y="13446"/>
                  </a:cubicBezTo>
                  <a:cubicBezTo>
                    <a:pt x="9691" y="13722"/>
                    <a:pt x="9753" y="14021"/>
                    <a:pt x="9635" y="14323"/>
                  </a:cubicBezTo>
                  <a:cubicBezTo>
                    <a:pt x="9556" y="14523"/>
                    <a:pt x="9538" y="14519"/>
                    <a:pt x="9394" y="14249"/>
                  </a:cubicBezTo>
                  <a:lnTo>
                    <a:pt x="9236" y="13963"/>
                  </a:lnTo>
                  <a:lnTo>
                    <a:pt x="9203" y="14238"/>
                  </a:lnTo>
                  <a:cubicBezTo>
                    <a:pt x="9165" y="14543"/>
                    <a:pt x="9162" y="14524"/>
                    <a:pt x="9311" y="14734"/>
                  </a:cubicBezTo>
                  <a:cubicBezTo>
                    <a:pt x="9455" y="14939"/>
                    <a:pt x="9579" y="14924"/>
                    <a:pt x="9755" y="14692"/>
                  </a:cubicBezTo>
                  <a:cubicBezTo>
                    <a:pt x="10031" y="14330"/>
                    <a:pt x="10054" y="13529"/>
                    <a:pt x="9801" y="13182"/>
                  </a:cubicBezTo>
                  <a:cubicBezTo>
                    <a:pt x="9524" y="12801"/>
                    <a:pt x="9423" y="12490"/>
                    <a:pt x="9498" y="12263"/>
                  </a:cubicBezTo>
                  <a:cubicBezTo>
                    <a:pt x="9553" y="12093"/>
                    <a:pt x="9578" y="12103"/>
                    <a:pt x="9693" y="12295"/>
                  </a:cubicBezTo>
                  <a:cubicBezTo>
                    <a:pt x="9813" y="12495"/>
                    <a:pt x="9829" y="12488"/>
                    <a:pt x="9872" y="12295"/>
                  </a:cubicBezTo>
                  <a:cubicBezTo>
                    <a:pt x="9906" y="12139"/>
                    <a:pt x="9964" y="12109"/>
                    <a:pt x="10088" y="12168"/>
                  </a:cubicBezTo>
                  <a:cubicBezTo>
                    <a:pt x="10181" y="12212"/>
                    <a:pt x="10280" y="12304"/>
                    <a:pt x="10308" y="12369"/>
                  </a:cubicBezTo>
                  <a:cubicBezTo>
                    <a:pt x="10336" y="12433"/>
                    <a:pt x="10357" y="12999"/>
                    <a:pt x="10350" y="13625"/>
                  </a:cubicBezTo>
                  <a:cubicBezTo>
                    <a:pt x="10337" y="14757"/>
                    <a:pt x="10336" y="14756"/>
                    <a:pt x="10466" y="14756"/>
                  </a:cubicBezTo>
                  <a:cubicBezTo>
                    <a:pt x="10595" y="14756"/>
                    <a:pt x="10601" y="14742"/>
                    <a:pt x="10616" y="13520"/>
                  </a:cubicBezTo>
                  <a:cubicBezTo>
                    <a:pt x="10630" y="12345"/>
                    <a:pt x="10635" y="12277"/>
                    <a:pt x="10745" y="12273"/>
                  </a:cubicBezTo>
                  <a:cubicBezTo>
                    <a:pt x="10808" y="12271"/>
                    <a:pt x="10878" y="12229"/>
                    <a:pt x="10898" y="12178"/>
                  </a:cubicBezTo>
                  <a:cubicBezTo>
                    <a:pt x="10982" y="11966"/>
                    <a:pt x="11023" y="12282"/>
                    <a:pt x="11023" y="13087"/>
                  </a:cubicBezTo>
                  <a:cubicBezTo>
                    <a:pt x="11023" y="14201"/>
                    <a:pt x="11083" y="14559"/>
                    <a:pt x="11293" y="14745"/>
                  </a:cubicBezTo>
                  <a:cubicBezTo>
                    <a:pt x="11553" y="14975"/>
                    <a:pt x="11687" y="14930"/>
                    <a:pt x="11867" y="14544"/>
                  </a:cubicBezTo>
                  <a:cubicBezTo>
                    <a:pt x="12031" y="14194"/>
                    <a:pt x="12033" y="14185"/>
                    <a:pt x="12021" y="13002"/>
                  </a:cubicBezTo>
                  <a:cubicBezTo>
                    <a:pt x="12011" y="12098"/>
                    <a:pt x="11993" y="11809"/>
                    <a:pt x="11937" y="11809"/>
                  </a:cubicBezTo>
                  <a:close/>
                  <a:moveTo>
                    <a:pt x="13658" y="11809"/>
                  </a:moveTo>
                  <a:cubicBezTo>
                    <a:pt x="13576" y="11809"/>
                    <a:pt x="13565" y="11985"/>
                    <a:pt x="13550" y="13235"/>
                  </a:cubicBezTo>
                  <a:cubicBezTo>
                    <a:pt x="13541" y="14016"/>
                    <a:pt x="13542" y="14672"/>
                    <a:pt x="13554" y="14703"/>
                  </a:cubicBezTo>
                  <a:cubicBezTo>
                    <a:pt x="13566" y="14733"/>
                    <a:pt x="13616" y="14756"/>
                    <a:pt x="13662" y="14756"/>
                  </a:cubicBezTo>
                  <a:cubicBezTo>
                    <a:pt x="13735" y="14756"/>
                    <a:pt x="13747" y="14551"/>
                    <a:pt x="13750" y="13287"/>
                  </a:cubicBezTo>
                  <a:cubicBezTo>
                    <a:pt x="13752" y="11966"/>
                    <a:pt x="13741" y="11809"/>
                    <a:pt x="13658" y="11809"/>
                  </a:cubicBezTo>
                  <a:close/>
                  <a:moveTo>
                    <a:pt x="14032" y="11809"/>
                  </a:moveTo>
                  <a:lnTo>
                    <a:pt x="14032" y="13287"/>
                  </a:lnTo>
                  <a:lnTo>
                    <a:pt x="14032" y="14756"/>
                  </a:lnTo>
                  <a:lnTo>
                    <a:pt x="14394" y="14756"/>
                  </a:lnTo>
                  <a:cubicBezTo>
                    <a:pt x="14591" y="14756"/>
                    <a:pt x="14775" y="14695"/>
                    <a:pt x="14805" y="14618"/>
                  </a:cubicBezTo>
                  <a:cubicBezTo>
                    <a:pt x="14843" y="14521"/>
                    <a:pt x="14883" y="14549"/>
                    <a:pt x="14930" y="14692"/>
                  </a:cubicBezTo>
                  <a:cubicBezTo>
                    <a:pt x="15016" y="14955"/>
                    <a:pt x="15215" y="14952"/>
                    <a:pt x="15300" y="14692"/>
                  </a:cubicBezTo>
                  <a:cubicBezTo>
                    <a:pt x="15336" y="14582"/>
                    <a:pt x="15384" y="14527"/>
                    <a:pt x="15408" y="14565"/>
                  </a:cubicBezTo>
                  <a:cubicBezTo>
                    <a:pt x="15469" y="14661"/>
                    <a:pt x="15566" y="14180"/>
                    <a:pt x="15566" y="13773"/>
                  </a:cubicBezTo>
                  <a:cubicBezTo>
                    <a:pt x="15566" y="13456"/>
                    <a:pt x="15472" y="13225"/>
                    <a:pt x="15171" y="12802"/>
                  </a:cubicBezTo>
                  <a:cubicBezTo>
                    <a:pt x="15115" y="12723"/>
                    <a:pt x="15062" y="12593"/>
                    <a:pt x="15050" y="12506"/>
                  </a:cubicBezTo>
                  <a:cubicBezTo>
                    <a:pt x="15019" y="12264"/>
                    <a:pt x="15194" y="12150"/>
                    <a:pt x="15312" y="12337"/>
                  </a:cubicBezTo>
                  <a:cubicBezTo>
                    <a:pt x="15450" y="12556"/>
                    <a:pt x="15561" y="12324"/>
                    <a:pt x="15462" y="12020"/>
                  </a:cubicBezTo>
                  <a:cubicBezTo>
                    <a:pt x="15376" y="11756"/>
                    <a:pt x="15043" y="11749"/>
                    <a:pt x="14897" y="12009"/>
                  </a:cubicBezTo>
                  <a:cubicBezTo>
                    <a:pt x="14798" y="12185"/>
                    <a:pt x="14775" y="12185"/>
                    <a:pt x="14718" y="12009"/>
                  </a:cubicBezTo>
                  <a:cubicBezTo>
                    <a:pt x="14674" y="11875"/>
                    <a:pt x="14554" y="11809"/>
                    <a:pt x="14344" y="11809"/>
                  </a:cubicBezTo>
                  <a:lnTo>
                    <a:pt x="14032" y="11809"/>
                  </a:lnTo>
                  <a:close/>
                  <a:moveTo>
                    <a:pt x="12810" y="11830"/>
                  </a:moveTo>
                  <a:cubicBezTo>
                    <a:pt x="12729" y="11824"/>
                    <a:pt x="12637" y="11829"/>
                    <a:pt x="12557" y="11840"/>
                  </a:cubicBezTo>
                  <a:lnTo>
                    <a:pt x="12266" y="11872"/>
                  </a:lnTo>
                  <a:lnTo>
                    <a:pt x="12249" y="13203"/>
                  </a:lnTo>
                  <a:cubicBezTo>
                    <a:pt x="12241" y="13935"/>
                    <a:pt x="12245" y="14601"/>
                    <a:pt x="12257" y="14682"/>
                  </a:cubicBezTo>
                  <a:cubicBezTo>
                    <a:pt x="12288" y="14885"/>
                    <a:pt x="12971" y="14734"/>
                    <a:pt x="13118" y="14492"/>
                  </a:cubicBezTo>
                  <a:cubicBezTo>
                    <a:pt x="13475" y="13902"/>
                    <a:pt x="13396" y="12058"/>
                    <a:pt x="13006" y="11872"/>
                  </a:cubicBezTo>
                  <a:cubicBezTo>
                    <a:pt x="12961" y="11851"/>
                    <a:pt x="12892" y="11836"/>
                    <a:pt x="12810" y="11830"/>
                  </a:cubicBezTo>
                  <a:close/>
                  <a:moveTo>
                    <a:pt x="14693" y="12147"/>
                  </a:moveTo>
                  <a:cubicBezTo>
                    <a:pt x="14812" y="12138"/>
                    <a:pt x="14826" y="12263"/>
                    <a:pt x="14826" y="12685"/>
                  </a:cubicBezTo>
                  <a:cubicBezTo>
                    <a:pt x="14826" y="13102"/>
                    <a:pt x="14849" y="13180"/>
                    <a:pt x="15088" y="13488"/>
                  </a:cubicBezTo>
                  <a:cubicBezTo>
                    <a:pt x="15368" y="13849"/>
                    <a:pt x="15418" y="14120"/>
                    <a:pt x="15246" y="14354"/>
                  </a:cubicBezTo>
                  <a:cubicBezTo>
                    <a:pt x="15130" y="14512"/>
                    <a:pt x="14957" y="14357"/>
                    <a:pt x="14917" y="14058"/>
                  </a:cubicBezTo>
                  <a:cubicBezTo>
                    <a:pt x="14904" y="13953"/>
                    <a:pt x="14874" y="13997"/>
                    <a:pt x="14834" y="14185"/>
                  </a:cubicBezTo>
                  <a:cubicBezTo>
                    <a:pt x="14799" y="14351"/>
                    <a:pt x="14751" y="14480"/>
                    <a:pt x="14730" y="14470"/>
                  </a:cubicBezTo>
                  <a:cubicBezTo>
                    <a:pt x="14710" y="14461"/>
                    <a:pt x="14612" y="14421"/>
                    <a:pt x="14510" y="14375"/>
                  </a:cubicBezTo>
                  <a:cubicBezTo>
                    <a:pt x="14347" y="14302"/>
                    <a:pt x="14323" y="14244"/>
                    <a:pt x="14323" y="13889"/>
                  </a:cubicBezTo>
                  <a:cubicBezTo>
                    <a:pt x="14323" y="13532"/>
                    <a:pt x="14342" y="13484"/>
                    <a:pt x="14498" y="13446"/>
                  </a:cubicBezTo>
                  <a:cubicBezTo>
                    <a:pt x="14730" y="13389"/>
                    <a:pt x="14715" y="12957"/>
                    <a:pt x="14481" y="12949"/>
                  </a:cubicBezTo>
                  <a:cubicBezTo>
                    <a:pt x="14348" y="12945"/>
                    <a:pt x="14323" y="12901"/>
                    <a:pt x="14323" y="12622"/>
                  </a:cubicBezTo>
                  <a:cubicBezTo>
                    <a:pt x="14323" y="12338"/>
                    <a:pt x="14355" y="12264"/>
                    <a:pt x="14535" y="12189"/>
                  </a:cubicBezTo>
                  <a:cubicBezTo>
                    <a:pt x="14602" y="12161"/>
                    <a:pt x="14653" y="12150"/>
                    <a:pt x="14693" y="12147"/>
                  </a:cubicBezTo>
                  <a:close/>
                  <a:moveTo>
                    <a:pt x="12681" y="12231"/>
                  </a:moveTo>
                  <a:cubicBezTo>
                    <a:pt x="13033" y="12129"/>
                    <a:pt x="13233" y="13427"/>
                    <a:pt x="12964" y="14069"/>
                  </a:cubicBezTo>
                  <a:cubicBezTo>
                    <a:pt x="12828" y="14394"/>
                    <a:pt x="12566" y="14455"/>
                    <a:pt x="12523" y="14175"/>
                  </a:cubicBezTo>
                  <a:cubicBezTo>
                    <a:pt x="12508" y="14075"/>
                    <a:pt x="12506" y="13611"/>
                    <a:pt x="12515" y="13140"/>
                  </a:cubicBezTo>
                  <a:cubicBezTo>
                    <a:pt x="12531" y="12307"/>
                    <a:pt x="12535" y="12274"/>
                    <a:pt x="12681" y="12231"/>
                  </a:cubicBezTo>
                  <a:close/>
                  <a:moveTo>
                    <a:pt x="9369" y="16636"/>
                  </a:moveTo>
                  <a:cubicBezTo>
                    <a:pt x="9251" y="16636"/>
                    <a:pt x="9253" y="16664"/>
                    <a:pt x="9253" y="18178"/>
                  </a:cubicBezTo>
                  <a:lnTo>
                    <a:pt x="9253" y="19720"/>
                  </a:lnTo>
                  <a:lnTo>
                    <a:pt x="9581" y="19720"/>
                  </a:lnTo>
                  <a:cubicBezTo>
                    <a:pt x="9875" y="19720"/>
                    <a:pt x="9918" y="19696"/>
                    <a:pt x="9918" y="19466"/>
                  </a:cubicBezTo>
                  <a:cubicBezTo>
                    <a:pt x="9918" y="19263"/>
                    <a:pt x="9873" y="19193"/>
                    <a:pt x="9718" y="19160"/>
                  </a:cubicBezTo>
                  <a:lnTo>
                    <a:pt x="9523" y="19118"/>
                  </a:lnTo>
                  <a:lnTo>
                    <a:pt x="9506" y="17882"/>
                  </a:lnTo>
                  <a:cubicBezTo>
                    <a:pt x="9492" y="16693"/>
                    <a:pt x="9484" y="16636"/>
                    <a:pt x="9369" y="16636"/>
                  </a:cubicBezTo>
                  <a:close/>
                  <a:moveTo>
                    <a:pt x="10977" y="16636"/>
                  </a:moveTo>
                  <a:cubicBezTo>
                    <a:pt x="10874" y="16636"/>
                    <a:pt x="10865" y="16713"/>
                    <a:pt x="10865" y="17713"/>
                  </a:cubicBezTo>
                  <a:cubicBezTo>
                    <a:pt x="10865" y="18607"/>
                    <a:pt x="10849" y="18831"/>
                    <a:pt x="10761" y="19054"/>
                  </a:cubicBezTo>
                  <a:cubicBezTo>
                    <a:pt x="10631" y="19384"/>
                    <a:pt x="10543" y="19391"/>
                    <a:pt x="10400" y="19086"/>
                  </a:cubicBezTo>
                  <a:cubicBezTo>
                    <a:pt x="10307" y="18890"/>
                    <a:pt x="10287" y="18674"/>
                    <a:pt x="10275" y="17776"/>
                  </a:cubicBezTo>
                  <a:cubicBezTo>
                    <a:pt x="10262" y="16768"/>
                    <a:pt x="10253" y="16698"/>
                    <a:pt x="10138" y="16657"/>
                  </a:cubicBezTo>
                  <a:cubicBezTo>
                    <a:pt x="10016" y="16613"/>
                    <a:pt x="10013" y="16621"/>
                    <a:pt x="10046" y="17734"/>
                  </a:cubicBezTo>
                  <a:cubicBezTo>
                    <a:pt x="10092" y="19254"/>
                    <a:pt x="10108" y="19393"/>
                    <a:pt x="10246" y="19561"/>
                  </a:cubicBezTo>
                  <a:cubicBezTo>
                    <a:pt x="10460" y="19823"/>
                    <a:pt x="10741" y="19755"/>
                    <a:pt x="10903" y="19403"/>
                  </a:cubicBezTo>
                  <a:cubicBezTo>
                    <a:pt x="11041" y="19100"/>
                    <a:pt x="11052" y="19003"/>
                    <a:pt x="11069" y="17861"/>
                  </a:cubicBezTo>
                  <a:cubicBezTo>
                    <a:pt x="11086" y="16697"/>
                    <a:pt x="11083" y="16636"/>
                    <a:pt x="10977" y="16636"/>
                  </a:cubicBezTo>
                  <a:close/>
                  <a:moveTo>
                    <a:pt x="11904" y="16636"/>
                  </a:moveTo>
                  <a:cubicBezTo>
                    <a:pt x="11457" y="16632"/>
                    <a:pt x="11235" y="17177"/>
                    <a:pt x="11235" y="18273"/>
                  </a:cubicBezTo>
                  <a:cubicBezTo>
                    <a:pt x="11235" y="18727"/>
                    <a:pt x="11270" y="18891"/>
                    <a:pt x="11426" y="19266"/>
                  </a:cubicBezTo>
                  <a:cubicBezTo>
                    <a:pt x="11574" y="19619"/>
                    <a:pt x="11657" y="19720"/>
                    <a:pt x="11817" y="19720"/>
                  </a:cubicBezTo>
                  <a:cubicBezTo>
                    <a:pt x="12080" y="19720"/>
                    <a:pt x="12291" y="19476"/>
                    <a:pt x="12291" y="19171"/>
                  </a:cubicBezTo>
                  <a:cubicBezTo>
                    <a:pt x="12291" y="19059"/>
                    <a:pt x="12302" y="18990"/>
                    <a:pt x="12316" y="18938"/>
                  </a:cubicBezTo>
                  <a:cubicBezTo>
                    <a:pt x="12310" y="18941"/>
                    <a:pt x="12305" y="18952"/>
                    <a:pt x="12299" y="18949"/>
                  </a:cubicBezTo>
                  <a:cubicBezTo>
                    <a:pt x="12259" y="18928"/>
                    <a:pt x="12172" y="19004"/>
                    <a:pt x="12104" y="19118"/>
                  </a:cubicBezTo>
                  <a:cubicBezTo>
                    <a:pt x="11828" y="19576"/>
                    <a:pt x="11555" y="19179"/>
                    <a:pt x="11514" y="18262"/>
                  </a:cubicBezTo>
                  <a:cubicBezTo>
                    <a:pt x="11492" y="17794"/>
                    <a:pt x="11511" y="17630"/>
                    <a:pt x="11609" y="17364"/>
                  </a:cubicBezTo>
                  <a:cubicBezTo>
                    <a:pt x="11748" y="16989"/>
                    <a:pt x="12029" y="16930"/>
                    <a:pt x="12133" y="17248"/>
                  </a:cubicBezTo>
                  <a:cubicBezTo>
                    <a:pt x="12169" y="17360"/>
                    <a:pt x="12240" y="17426"/>
                    <a:pt x="12287" y="17407"/>
                  </a:cubicBezTo>
                  <a:cubicBezTo>
                    <a:pt x="12304" y="17399"/>
                    <a:pt x="12317" y="17409"/>
                    <a:pt x="12328" y="17428"/>
                  </a:cubicBezTo>
                  <a:cubicBezTo>
                    <a:pt x="12322" y="17386"/>
                    <a:pt x="12320" y="17386"/>
                    <a:pt x="12312" y="17312"/>
                  </a:cubicBezTo>
                  <a:cubicBezTo>
                    <a:pt x="12291" y="17127"/>
                    <a:pt x="12279" y="16950"/>
                    <a:pt x="12287" y="16921"/>
                  </a:cubicBezTo>
                  <a:cubicBezTo>
                    <a:pt x="12324" y="16782"/>
                    <a:pt x="12134" y="16638"/>
                    <a:pt x="11904" y="16636"/>
                  </a:cubicBezTo>
                  <a:close/>
                  <a:moveTo>
                    <a:pt x="13039" y="16636"/>
                  </a:moveTo>
                  <a:cubicBezTo>
                    <a:pt x="12786" y="16637"/>
                    <a:pt x="12569" y="16903"/>
                    <a:pt x="12424" y="17386"/>
                  </a:cubicBezTo>
                  <a:cubicBezTo>
                    <a:pt x="12389" y="17502"/>
                    <a:pt x="12372" y="17555"/>
                    <a:pt x="12357" y="17555"/>
                  </a:cubicBezTo>
                  <a:cubicBezTo>
                    <a:pt x="12369" y="17669"/>
                    <a:pt x="12370" y="17856"/>
                    <a:pt x="12370" y="18178"/>
                  </a:cubicBezTo>
                  <a:cubicBezTo>
                    <a:pt x="12370" y="18576"/>
                    <a:pt x="12361" y="18780"/>
                    <a:pt x="12341" y="18875"/>
                  </a:cubicBezTo>
                  <a:cubicBezTo>
                    <a:pt x="12377" y="18843"/>
                    <a:pt x="12429" y="18912"/>
                    <a:pt x="12486" y="19097"/>
                  </a:cubicBezTo>
                  <a:cubicBezTo>
                    <a:pt x="12540" y="19270"/>
                    <a:pt x="12635" y="19476"/>
                    <a:pt x="12698" y="19561"/>
                  </a:cubicBezTo>
                  <a:cubicBezTo>
                    <a:pt x="12839" y="19753"/>
                    <a:pt x="13163" y="19775"/>
                    <a:pt x="13297" y="19593"/>
                  </a:cubicBezTo>
                  <a:cubicBezTo>
                    <a:pt x="13363" y="19503"/>
                    <a:pt x="13404" y="19503"/>
                    <a:pt x="13425" y="19593"/>
                  </a:cubicBezTo>
                  <a:cubicBezTo>
                    <a:pt x="13493" y="19873"/>
                    <a:pt x="13612" y="19699"/>
                    <a:pt x="13716" y="19181"/>
                  </a:cubicBezTo>
                  <a:cubicBezTo>
                    <a:pt x="13806" y="18732"/>
                    <a:pt x="13852" y="18653"/>
                    <a:pt x="13986" y="18653"/>
                  </a:cubicBezTo>
                  <a:cubicBezTo>
                    <a:pt x="14124" y="18653"/>
                    <a:pt x="14160" y="18723"/>
                    <a:pt x="14236" y="19181"/>
                  </a:cubicBezTo>
                  <a:cubicBezTo>
                    <a:pt x="14302" y="19579"/>
                    <a:pt x="14355" y="19719"/>
                    <a:pt x="14444" y="19720"/>
                  </a:cubicBezTo>
                  <a:cubicBezTo>
                    <a:pt x="14561" y="19721"/>
                    <a:pt x="14610" y="19352"/>
                    <a:pt x="14523" y="19128"/>
                  </a:cubicBezTo>
                  <a:cubicBezTo>
                    <a:pt x="14501" y="19074"/>
                    <a:pt x="14399" y="18512"/>
                    <a:pt x="14294" y="17871"/>
                  </a:cubicBezTo>
                  <a:cubicBezTo>
                    <a:pt x="14189" y="17231"/>
                    <a:pt x="14070" y="16688"/>
                    <a:pt x="14028" y="16667"/>
                  </a:cubicBezTo>
                  <a:cubicBezTo>
                    <a:pt x="13978" y="16642"/>
                    <a:pt x="13899" y="16925"/>
                    <a:pt x="13804" y="17481"/>
                  </a:cubicBezTo>
                  <a:cubicBezTo>
                    <a:pt x="13585" y="18754"/>
                    <a:pt x="13530" y="18988"/>
                    <a:pt x="13459" y="18949"/>
                  </a:cubicBezTo>
                  <a:cubicBezTo>
                    <a:pt x="13423" y="18929"/>
                    <a:pt x="13343" y="19006"/>
                    <a:pt x="13280" y="19118"/>
                  </a:cubicBezTo>
                  <a:cubicBezTo>
                    <a:pt x="13026" y="19569"/>
                    <a:pt x="12734" y="19190"/>
                    <a:pt x="12681" y="18347"/>
                  </a:cubicBezTo>
                  <a:cubicBezTo>
                    <a:pt x="12622" y="17409"/>
                    <a:pt x="12963" y="16741"/>
                    <a:pt x="13255" y="17227"/>
                  </a:cubicBezTo>
                  <a:cubicBezTo>
                    <a:pt x="13391" y="17454"/>
                    <a:pt x="13454" y="17403"/>
                    <a:pt x="13454" y="17037"/>
                  </a:cubicBezTo>
                  <a:cubicBezTo>
                    <a:pt x="13454" y="16742"/>
                    <a:pt x="13348" y="16635"/>
                    <a:pt x="13039" y="1663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546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5200" y="1803400"/>
            <a:ext cx="9347200" cy="5461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BIOLOGICAL NETWORKS"/>
          <p:cNvSpPr txBox="1"/>
          <p:nvPr/>
        </p:nvSpPr>
        <p:spPr>
          <a:xfrm>
            <a:off x="5954129" y="554187"/>
            <a:ext cx="577014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BIOLOGICAL NETWORKS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Why Statistical Physics and Networks ?"/>
          <p:cNvSpPr txBox="1"/>
          <p:nvPr>
            <p:ph type="title"/>
          </p:nvPr>
        </p:nvSpPr>
        <p:spPr>
          <a:xfrm>
            <a:off x="647700" y="1210766"/>
            <a:ext cx="11709400" cy="973634"/>
          </a:xfrm>
          <a:prstGeom prst="rect">
            <a:avLst/>
          </a:prstGeom>
        </p:spPr>
        <p:txBody>
          <a:bodyPr/>
          <a:lstStyle>
            <a:lvl1pPr defTabSz="432308">
              <a:defRPr sz="5180"/>
            </a:lvl1pPr>
          </a:lstStyle>
          <a:p>
            <a:pPr/>
            <a:r>
              <a:t>Why Statistical Physics and Networks ?</a:t>
            </a:r>
          </a:p>
        </p:txBody>
      </p:sp>
      <p:sp>
        <p:nvSpPr>
          <p:cNvPr id="170" name="We take inspiration from standard approach"/>
          <p:cNvSpPr txBox="1"/>
          <p:nvPr>
            <p:ph type="body" sz="quarter" idx="1"/>
          </p:nvPr>
        </p:nvSpPr>
        <p:spPr>
          <a:xfrm>
            <a:off x="488751" y="2440995"/>
            <a:ext cx="6020857" cy="141515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3500"/>
            </a:lvl1pPr>
          </a:lstStyle>
          <a:p>
            <a:pPr/>
            <a:r>
              <a:t>We take inspiration from standard approach</a:t>
            </a:r>
          </a:p>
        </p:txBody>
      </p:sp>
      <p:grpSp>
        <p:nvGrpSpPr>
          <p:cNvPr id="175" name="Gruppo"/>
          <p:cNvGrpSpPr/>
          <p:nvPr/>
        </p:nvGrpSpPr>
        <p:grpSpPr>
          <a:xfrm>
            <a:off x="377606" y="315070"/>
            <a:ext cx="12249589" cy="946176"/>
            <a:chOff x="0" y="0"/>
            <a:chExt cx="12249587" cy="946174"/>
          </a:xfrm>
        </p:grpSpPr>
        <p:grpSp>
          <p:nvGrpSpPr>
            <p:cNvPr id="173" name="Gruppo"/>
            <p:cNvGrpSpPr/>
            <p:nvPr/>
          </p:nvGrpSpPr>
          <p:grpSpPr>
            <a:xfrm>
              <a:off x="0" y="0"/>
              <a:ext cx="12249588" cy="946175"/>
              <a:chOff x="0" y="0"/>
              <a:chExt cx="12249587" cy="946174"/>
            </a:xfrm>
          </p:grpSpPr>
          <p:pic>
            <p:nvPicPr>
              <p:cNvPr id="171" name="Immagine" descr="Immagin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49588" cy="9461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2" name="Immagine" descr="Immagin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377" t="3423" r="1872" b="4011"/>
              <a:stretch>
                <a:fillRect/>
              </a:stretch>
            </p:blipFill>
            <p:spPr>
              <a:xfrm>
                <a:off x="87499" y="56246"/>
                <a:ext cx="2058664" cy="810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5" y="0"/>
                    </a:moveTo>
                    <a:lnTo>
                      <a:pt x="4203" y="42"/>
                    </a:lnTo>
                    <a:cubicBezTo>
                      <a:pt x="59" y="76"/>
                      <a:pt x="17" y="73"/>
                      <a:pt x="17" y="338"/>
                    </a:cubicBezTo>
                    <a:cubicBezTo>
                      <a:pt x="17" y="604"/>
                      <a:pt x="62" y="610"/>
                      <a:pt x="4083" y="677"/>
                    </a:cubicBezTo>
                    <a:lnTo>
                      <a:pt x="8148" y="740"/>
                    </a:lnTo>
                    <a:lnTo>
                      <a:pt x="8148" y="10869"/>
                    </a:lnTo>
                    <a:lnTo>
                      <a:pt x="8148" y="20997"/>
                    </a:lnTo>
                    <a:lnTo>
                      <a:pt x="4083" y="21061"/>
                    </a:lnTo>
                    <a:cubicBezTo>
                      <a:pt x="266" y="21124"/>
                      <a:pt x="18" y="21147"/>
                      <a:pt x="1" y="21367"/>
                    </a:cubicBezTo>
                    <a:cubicBezTo>
                      <a:pt x="-16" y="21589"/>
                      <a:pt x="210" y="21600"/>
                      <a:pt x="4183" y="21600"/>
                    </a:cubicBezTo>
                    <a:lnTo>
                      <a:pt x="8385" y="21600"/>
                    </a:lnTo>
                    <a:lnTo>
                      <a:pt x="8385" y="10805"/>
                    </a:lnTo>
                    <a:lnTo>
                      <a:pt x="8385" y="0"/>
                    </a:lnTo>
                    <a:close/>
                    <a:moveTo>
                      <a:pt x="15355" y="1998"/>
                    </a:moveTo>
                    <a:lnTo>
                      <a:pt x="15355" y="3457"/>
                    </a:lnTo>
                    <a:cubicBezTo>
                      <a:pt x="15355" y="4261"/>
                      <a:pt x="15372" y="4970"/>
                      <a:pt x="15392" y="5022"/>
                    </a:cubicBezTo>
                    <a:cubicBezTo>
                      <a:pt x="15413" y="5074"/>
                      <a:pt x="15575" y="5096"/>
                      <a:pt x="15750" y="5075"/>
                    </a:cubicBezTo>
                    <a:cubicBezTo>
                      <a:pt x="15992" y="5045"/>
                      <a:pt x="16066" y="4984"/>
                      <a:pt x="16066" y="4832"/>
                    </a:cubicBezTo>
                    <a:cubicBezTo>
                      <a:pt x="16066" y="4686"/>
                      <a:pt x="16007" y="4631"/>
                      <a:pt x="15854" y="4631"/>
                    </a:cubicBezTo>
                    <a:lnTo>
                      <a:pt x="15646" y="4631"/>
                    </a:lnTo>
                    <a:lnTo>
                      <a:pt x="15646" y="3362"/>
                    </a:lnTo>
                    <a:lnTo>
                      <a:pt x="15646" y="2083"/>
                    </a:lnTo>
                    <a:lnTo>
                      <a:pt x="15501" y="2041"/>
                    </a:lnTo>
                    <a:lnTo>
                      <a:pt x="15355" y="1998"/>
                    </a:lnTo>
                    <a:close/>
                    <a:moveTo>
                      <a:pt x="9596" y="2019"/>
                    </a:moveTo>
                    <a:cubicBezTo>
                      <a:pt x="9350" y="2017"/>
                      <a:pt x="9220" y="2367"/>
                      <a:pt x="9242" y="2971"/>
                    </a:cubicBezTo>
                    <a:cubicBezTo>
                      <a:pt x="9256" y="3340"/>
                      <a:pt x="9293" y="3472"/>
                      <a:pt x="9467" y="3700"/>
                    </a:cubicBezTo>
                    <a:cubicBezTo>
                      <a:pt x="9625" y="3908"/>
                      <a:pt x="9679" y="4060"/>
                      <a:pt x="9679" y="4303"/>
                    </a:cubicBezTo>
                    <a:cubicBezTo>
                      <a:pt x="9679" y="4708"/>
                      <a:pt x="9525" y="4808"/>
                      <a:pt x="9388" y="4493"/>
                    </a:cubicBezTo>
                    <a:cubicBezTo>
                      <a:pt x="9230" y="4130"/>
                      <a:pt x="9091" y="4553"/>
                      <a:pt x="9242" y="4937"/>
                    </a:cubicBezTo>
                    <a:cubicBezTo>
                      <a:pt x="9309" y="5107"/>
                      <a:pt x="9550" y="5150"/>
                      <a:pt x="9738" y="5022"/>
                    </a:cubicBezTo>
                    <a:cubicBezTo>
                      <a:pt x="9799" y="4980"/>
                      <a:pt x="9889" y="4738"/>
                      <a:pt x="9937" y="4483"/>
                    </a:cubicBezTo>
                    <a:lnTo>
                      <a:pt x="10021" y="4018"/>
                    </a:lnTo>
                    <a:lnTo>
                      <a:pt x="10224" y="4557"/>
                    </a:lnTo>
                    <a:cubicBezTo>
                      <a:pt x="10406" y="5040"/>
                      <a:pt x="10456" y="5107"/>
                      <a:pt x="10678" y="5107"/>
                    </a:cubicBezTo>
                    <a:cubicBezTo>
                      <a:pt x="10977" y="5107"/>
                      <a:pt x="11132" y="4914"/>
                      <a:pt x="11132" y="4557"/>
                    </a:cubicBezTo>
                    <a:cubicBezTo>
                      <a:pt x="11132" y="4245"/>
                      <a:pt x="11087" y="4237"/>
                      <a:pt x="10948" y="4504"/>
                    </a:cubicBezTo>
                    <a:cubicBezTo>
                      <a:pt x="10786" y="4817"/>
                      <a:pt x="10624" y="4738"/>
                      <a:pt x="10470" y="4271"/>
                    </a:cubicBezTo>
                    <a:cubicBezTo>
                      <a:pt x="10356" y="3928"/>
                      <a:pt x="10334" y="3752"/>
                      <a:pt x="10358" y="3383"/>
                    </a:cubicBezTo>
                    <a:cubicBezTo>
                      <a:pt x="10413" y="2519"/>
                      <a:pt x="10702" y="2149"/>
                      <a:pt x="10948" y="2622"/>
                    </a:cubicBezTo>
                    <a:cubicBezTo>
                      <a:pt x="11085" y="2885"/>
                      <a:pt x="11115" y="2866"/>
                      <a:pt x="11148" y="2548"/>
                    </a:cubicBezTo>
                    <a:cubicBezTo>
                      <a:pt x="11166" y="2372"/>
                      <a:pt x="11141" y="2233"/>
                      <a:pt x="11077" y="2146"/>
                    </a:cubicBezTo>
                    <a:cubicBezTo>
                      <a:pt x="10948" y="1970"/>
                      <a:pt x="10535" y="1986"/>
                      <a:pt x="10378" y="2167"/>
                    </a:cubicBezTo>
                    <a:cubicBezTo>
                      <a:pt x="10224" y="2346"/>
                      <a:pt x="10075" y="2947"/>
                      <a:pt x="10075" y="3404"/>
                    </a:cubicBezTo>
                    <a:cubicBezTo>
                      <a:pt x="10075" y="3805"/>
                      <a:pt x="9983" y="4002"/>
                      <a:pt x="9937" y="3700"/>
                    </a:cubicBezTo>
                    <a:cubicBezTo>
                      <a:pt x="9920" y="3585"/>
                      <a:pt x="9803" y="3379"/>
                      <a:pt x="9675" y="3235"/>
                    </a:cubicBezTo>
                    <a:cubicBezTo>
                      <a:pt x="9440" y="2971"/>
                      <a:pt x="9371" y="2614"/>
                      <a:pt x="9525" y="2463"/>
                    </a:cubicBezTo>
                    <a:cubicBezTo>
                      <a:pt x="9571" y="2419"/>
                      <a:pt x="9666" y="2454"/>
                      <a:pt x="9738" y="2537"/>
                    </a:cubicBezTo>
                    <a:cubicBezTo>
                      <a:pt x="9845" y="2661"/>
                      <a:pt x="9873" y="2650"/>
                      <a:pt x="9900" y="2474"/>
                    </a:cubicBezTo>
                    <a:cubicBezTo>
                      <a:pt x="9942" y="2192"/>
                      <a:pt x="9830" y="2022"/>
                      <a:pt x="9596" y="2019"/>
                    </a:cubicBezTo>
                    <a:close/>
                    <a:moveTo>
                      <a:pt x="11423" y="2019"/>
                    </a:moveTo>
                    <a:cubicBezTo>
                      <a:pt x="11354" y="2019"/>
                      <a:pt x="11291" y="2074"/>
                      <a:pt x="11281" y="2146"/>
                    </a:cubicBezTo>
                    <a:cubicBezTo>
                      <a:pt x="11272" y="2218"/>
                      <a:pt x="11272" y="2920"/>
                      <a:pt x="11281" y="3700"/>
                    </a:cubicBezTo>
                    <a:cubicBezTo>
                      <a:pt x="11297" y="5072"/>
                      <a:pt x="11299" y="5115"/>
                      <a:pt x="11410" y="5075"/>
                    </a:cubicBezTo>
                    <a:cubicBezTo>
                      <a:pt x="11505" y="5041"/>
                      <a:pt x="11530" y="4923"/>
                      <a:pt x="11552" y="4430"/>
                    </a:cubicBezTo>
                    <a:lnTo>
                      <a:pt x="11581" y="3827"/>
                    </a:lnTo>
                    <a:lnTo>
                      <a:pt x="11818" y="3827"/>
                    </a:lnTo>
                    <a:lnTo>
                      <a:pt x="12055" y="3827"/>
                    </a:lnTo>
                    <a:lnTo>
                      <a:pt x="12059" y="4430"/>
                    </a:lnTo>
                    <a:cubicBezTo>
                      <a:pt x="12063" y="4933"/>
                      <a:pt x="12079" y="5033"/>
                      <a:pt x="12163" y="5033"/>
                    </a:cubicBezTo>
                    <a:cubicBezTo>
                      <a:pt x="12257" y="5033"/>
                      <a:pt x="12266" y="4918"/>
                      <a:pt x="12280" y="3531"/>
                    </a:cubicBezTo>
                    <a:cubicBezTo>
                      <a:pt x="12294" y="2105"/>
                      <a:pt x="12291" y="2019"/>
                      <a:pt x="12193" y="2019"/>
                    </a:cubicBezTo>
                    <a:cubicBezTo>
                      <a:pt x="12108" y="2019"/>
                      <a:pt x="12085" y="2126"/>
                      <a:pt x="12072" y="2590"/>
                    </a:cubicBezTo>
                    <a:lnTo>
                      <a:pt x="12055" y="3161"/>
                    </a:lnTo>
                    <a:lnTo>
                      <a:pt x="11818" y="3161"/>
                    </a:lnTo>
                    <a:lnTo>
                      <a:pt x="11581" y="3161"/>
                    </a:lnTo>
                    <a:lnTo>
                      <a:pt x="11564" y="2590"/>
                    </a:lnTo>
                    <a:cubicBezTo>
                      <a:pt x="11550" y="2092"/>
                      <a:pt x="11532" y="2019"/>
                      <a:pt x="11423" y="2019"/>
                    </a:cubicBezTo>
                    <a:close/>
                    <a:moveTo>
                      <a:pt x="14560" y="2019"/>
                    </a:moveTo>
                    <a:cubicBezTo>
                      <a:pt x="14269" y="2019"/>
                      <a:pt x="14068" y="2314"/>
                      <a:pt x="13961" y="2886"/>
                    </a:cubicBezTo>
                    <a:cubicBezTo>
                      <a:pt x="13912" y="3148"/>
                      <a:pt x="13860" y="3362"/>
                      <a:pt x="13849" y="3362"/>
                    </a:cubicBezTo>
                    <a:cubicBezTo>
                      <a:pt x="13837" y="3362"/>
                      <a:pt x="13789" y="3148"/>
                      <a:pt x="13740" y="2886"/>
                    </a:cubicBezTo>
                    <a:cubicBezTo>
                      <a:pt x="13692" y="2625"/>
                      <a:pt x="13585" y="2317"/>
                      <a:pt x="13503" y="2210"/>
                    </a:cubicBezTo>
                    <a:cubicBezTo>
                      <a:pt x="13201" y="1813"/>
                      <a:pt x="12687" y="2075"/>
                      <a:pt x="12559" y="2685"/>
                    </a:cubicBezTo>
                    <a:cubicBezTo>
                      <a:pt x="12498" y="2974"/>
                      <a:pt x="12493" y="3968"/>
                      <a:pt x="12550" y="4335"/>
                    </a:cubicBezTo>
                    <a:cubicBezTo>
                      <a:pt x="12571" y="4466"/>
                      <a:pt x="12655" y="4687"/>
                      <a:pt x="12742" y="4832"/>
                    </a:cubicBezTo>
                    <a:cubicBezTo>
                      <a:pt x="12843" y="5002"/>
                      <a:pt x="12989" y="5106"/>
                      <a:pt x="13154" y="5107"/>
                    </a:cubicBezTo>
                    <a:cubicBezTo>
                      <a:pt x="13374" y="5107"/>
                      <a:pt x="13435" y="5041"/>
                      <a:pt x="13578" y="4663"/>
                    </a:cubicBezTo>
                    <a:cubicBezTo>
                      <a:pt x="13670" y="4421"/>
                      <a:pt x="13771" y="4109"/>
                      <a:pt x="13803" y="3965"/>
                    </a:cubicBezTo>
                    <a:cubicBezTo>
                      <a:pt x="13856" y="3723"/>
                      <a:pt x="13866" y="3741"/>
                      <a:pt x="13953" y="4208"/>
                    </a:cubicBezTo>
                    <a:cubicBezTo>
                      <a:pt x="14068" y="4823"/>
                      <a:pt x="14267" y="5107"/>
                      <a:pt x="14585" y="5107"/>
                    </a:cubicBezTo>
                    <a:cubicBezTo>
                      <a:pt x="14909" y="5107"/>
                      <a:pt x="15138" y="4600"/>
                      <a:pt x="15180" y="3796"/>
                    </a:cubicBezTo>
                    <a:cubicBezTo>
                      <a:pt x="15239" y="2687"/>
                      <a:pt x="15003" y="2019"/>
                      <a:pt x="14560" y="2019"/>
                    </a:cubicBezTo>
                    <a:close/>
                    <a:moveTo>
                      <a:pt x="14510" y="2432"/>
                    </a:moveTo>
                    <a:cubicBezTo>
                      <a:pt x="14536" y="2421"/>
                      <a:pt x="14563" y="2425"/>
                      <a:pt x="14589" y="2432"/>
                    </a:cubicBezTo>
                    <a:cubicBezTo>
                      <a:pt x="14668" y="2450"/>
                      <a:pt x="14749" y="2542"/>
                      <a:pt x="14818" y="2728"/>
                    </a:cubicBezTo>
                    <a:cubicBezTo>
                      <a:pt x="14967" y="3131"/>
                      <a:pt x="14969" y="3873"/>
                      <a:pt x="14822" y="4345"/>
                    </a:cubicBezTo>
                    <a:cubicBezTo>
                      <a:pt x="14591" y="5091"/>
                      <a:pt x="14194" y="4583"/>
                      <a:pt x="14194" y="3542"/>
                    </a:cubicBezTo>
                    <a:cubicBezTo>
                      <a:pt x="14194" y="2929"/>
                      <a:pt x="14339" y="2501"/>
                      <a:pt x="14510" y="2432"/>
                    </a:cubicBezTo>
                    <a:close/>
                    <a:moveTo>
                      <a:pt x="13170" y="2442"/>
                    </a:moveTo>
                    <a:cubicBezTo>
                      <a:pt x="13441" y="2532"/>
                      <a:pt x="13638" y="3561"/>
                      <a:pt x="13395" y="4345"/>
                    </a:cubicBezTo>
                    <a:cubicBezTo>
                      <a:pt x="13323" y="4580"/>
                      <a:pt x="13237" y="4705"/>
                      <a:pt x="13137" y="4705"/>
                    </a:cubicBezTo>
                    <a:cubicBezTo>
                      <a:pt x="12806" y="4705"/>
                      <a:pt x="12636" y="3327"/>
                      <a:pt x="12892" y="2717"/>
                    </a:cubicBezTo>
                    <a:cubicBezTo>
                      <a:pt x="12985" y="2495"/>
                      <a:pt x="13080" y="2412"/>
                      <a:pt x="13170" y="2442"/>
                    </a:cubicBezTo>
                    <a:close/>
                    <a:moveTo>
                      <a:pt x="4411" y="6608"/>
                    </a:moveTo>
                    <a:cubicBezTo>
                      <a:pt x="4400" y="6602"/>
                      <a:pt x="4391" y="6619"/>
                      <a:pt x="4378" y="6640"/>
                    </a:cubicBezTo>
                    <a:cubicBezTo>
                      <a:pt x="4351" y="6682"/>
                      <a:pt x="4190" y="7360"/>
                      <a:pt x="4025" y="8152"/>
                    </a:cubicBezTo>
                    <a:cubicBezTo>
                      <a:pt x="3140" y="12375"/>
                      <a:pt x="3062" y="12751"/>
                      <a:pt x="3001" y="12751"/>
                    </a:cubicBezTo>
                    <a:cubicBezTo>
                      <a:pt x="2962" y="12751"/>
                      <a:pt x="2487" y="10531"/>
                      <a:pt x="1911" y="7655"/>
                    </a:cubicBezTo>
                    <a:cubicBezTo>
                      <a:pt x="1655" y="6376"/>
                      <a:pt x="1562" y="6342"/>
                      <a:pt x="1511" y="7517"/>
                    </a:cubicBezTo>
                    <a:cubicBezTo>
                      <a:pt x="1491" y="7997"/>
                      <a:pt x="1448" y="8879"/>
                      <a:pt x="1416" y="9484"/>
                    </a:cubicBezTo>
                    <a:cubicBezTo>
                      <a:pt x="1383" y="10089"/>
                      <a:pt x="1349" y="10757"/>
                      <a:pt x="1341" y="10964"/>
                    </a:cubicBezTo>
                    <a:cubicBezTo>
                      <a:pt x="1327" y="11291"/>
                      <a:pt x="1270" y="12200"/>
                      <a:pt x="1124" y="14463"/>
                    </a:cubicBezTo>
                    <a:lnTo>
                      <a:pt x="1087" y="15045"/>
                    </a:lnTo>
                    <a:lnTo>
                      <a:pt x="1291" y="15003"/>
                    </a:lnTo>
                    <a:lnTo>
                      <a:pt x="1495" y="14960"/>
                    </a:lnTo>
                    <a:lnTo>
                      <a:pt x="1511" y="14157"/>
                    </a:lnTo>
                    <a:cubicBezTo>
                      <a:pt x="1533" y="12868"/>
                      <a:pt x="1702" y="9841"/>
                      <a:pt x="1757" y="9801"/>
                    </a:cubicBezTo>
                    <a:cubicBezTo>
                      <a:pt x="1784" y="9781"/>
                      <a:pt x="1958" y="10505"/>
                      <a:pt x="2140" y="11397"/>
                    </a:cubicBezTo>
                    <a:cubicBezTo>
                      <a:pt x="2321" y="12290"/>
                      <a:pt x="2453" y="13015"/>
                      <a:pt x="2435" y="13015"/>
                    </a:cubicBezTo>
                    <a:cubicBezTo>
                      <a:pt x="2417" y="13015"/>
                      <a:pt x="2438" y="13118"/>
                      <a:pt x="2481" y="13248"/>
                    </a:cubicBezTo>
                    <a:cubicBezTo>
                      <a:pt x="2524" y="13377"/>
                      <a:pt x="2627" y="13828"/>
                      <a:pt x="2710" y="14252"/>
                    </a:cubicBezTo>
                    <a:cubicBezTo>
                      <a:pt x="2792" y="14676"/>
                      <a:pt x="2886" y="15024"/>
                      <a:pt x="2918" y="15024"/>
                    </a:cubicBezTo>
                    <a:cubicBezTo>
                      <a:pt x="2949" y="15024"/>
                      <a:pt x="3102" y="14379"/>
                      <a:pt x="3255" y="13586"/>
                    </a:cubicBezTo>
                    <a:cubicBezTo>
                      <a:pt x="3719" y="11170"/>
                      <a:pt x="4066" y="9632"/>
                      <a:pt x="4116" y="9759"/>
                    </a:cubicBezTo>
                    <a:cubicBezTo>
                      <a:pt x="4142" y="9824"/>
                      <a:pt x="4188" y="10509"/>
                      <a:pt x="4220" y="11281"/>
                    </a:cubicBezTo>
                    <a:cubicBezTo>
                      <a:pt x="4252" y="12053"/>
                      <a:pt x="4289" y="12767"/>
                      <a:pt x="4303" y="12878"/>
                    </a:cubicBezTo>
                    <a:cubicBezTo>
                      <a:pt x="4318" y="12988"/>
                      <a:pt x="4336" y="13503"/>
                      <a:pt x="4341" y="14019"/>
                    </a:cubicBezTo>
                    <a:lnTo>
                      <a:pt x="4349" y="14960"/>
                    </a:lnTo>
                    <a:lnTo>
                      <a:pt x="4578" y="15003"/>
                    </a:lnTo>
                    <a:cubicBezTo>
                      <a:pt x="4705" y="15026"/>
                      <a:pt x="4827" y="14999"/>
                      <a:pt x="4848" y="14939"/>
                    </a:cubicBezTo>
                    <a:cubicBezTo>
                      <a:pt x="4870" y="14879"/>
                      <a:pt x="4856" y="14281"/>
                      <a:pt x="4819" y="13618"/>
                    </a:cubicBezTo>
                    <a:cubicBezTo>
                      <a:pt x="4783" y="12954"/>
                      <a:pt x="4727" y="11807"/>
                      <a:pt x="4694" y="11070"/>
                    </a:cubicBezTo>
                    <a:cubicBezTo>
                      <a:pt x="4536" y="7469"/>
                      <a:pt x="4490" y="6647"/>
                      <a:pt x="4411" y="6608"/>
                    </a:cubicBezTo>
                    <a:close/>
                    <a:moveTo>
                      <a:pt x="6321" y="6745"/>
                    </a:moveTo>
                    <a:lnTo>
                      <a:pt x="5140" y="6777"/>
                    </a:lnTo>
                    <a:lnTo>
                      <a:pt x="5140" y="7242"/>
                    </a:lnTo>
                    <a:lnTo>
                      <a:pt x="5140" y="7707"/>
                    </a:lnTo>
                    <a:lnTo>
                      <a:pt x="5402" y="7655"/>
                    </a:lnTo>
                    <a:cubicBezTo>
                      <a:pt x="5547" y="7624"/>
                      <a:pt x="5760" y="7595"/>
                      <a:pt x="5876" y="7591"/>
                    </a:cubicBezTo>
                    <a:lnTo>
                      <a:pt x="6088" y="7581"/>
                    </a:lnTo>
                    <a:lnTo>
                      <a:pt x="6097" y="11207"/>
                    </a:lnTo>
                    <a:cubicBezTo>
                      <a:pt x="6101" y="13199"/>
                      <a:pt x="6107" y="14869"/>
                      <a:pt x="6109" y="14929"/>
                    </a:cubicBezTo>
                    <a:cubicBezTo>
                      <a:pt x="6112" y="14988"/>
                      <a:pt x="6229" y="15025"/>
                      <a:pt x="6367" y="15003"/>
                    </a:cubicBezTo>
                    <a:lnTo>
                      <a:pt x="6617" y="14960"/>
                    </a:lnTo>
                    <a:lnTo>
                      <a:pt x="6617" y="11270"/>
                    </a:lnTo>
                    <a:lnTo>
                      <a:pt x="6617" y="7581"/>
                    </a:lnTo>
                    <a:lnTo>
                      <a:pt x="6829" y="7591"/>
                    </a:lnTo>
                    <a:cubicBezTo>
                      <a:pt x="6945" y="7595"/>
                      <a:pt x="7156" y="7625"/>
                      <a:pt x="7299" y="7655"/>
                    </a:cubicBezTo>
                    <a:cubicBezTo>
                      <a:pt x="7545" y="7706"/>
                      <a:pt x="7563" y="7685"/>
                      <a:pt x="7599" y="7348"/>
                    </a:cubicBezTo>
                    <a:cubicBezTo>
                      <a:pt x="7623" y="7116"/>
                      <a:pt x="7613" y="6943"/>
                      <a:pt x="7570" y="6851"/>
                    </a:cubicBezTo>
                    <a:cubicBezTo>
                      <a:pt x="7525" y="6758"/>
                      <a:pt x="7097" y="6722"/>
                      <a:pt x="6321" y="6745"/>
                    </a:cubicBezTo>
                    <a:close/>
                    <a:moveTo>
                      <a:pt x="22" y="6777"/>
                    </a:moveTo>
                    <a:lnTo>
                      <a:pt x="22" y="10848"/>
                    </a:lnTo>
                    <a:cubicBezTo>
                      <a:pt x="21" y="13085"/>
                      <a:pt x="29" y="14947"/>
                      <a:pt x="42" y="14981"/>
                    </a:cubicBezTo>
                    <a:cubicBezTo>
                      <a:pt x="56" y="15016"/>
                      <a:pt x="171" y="15024"/>
                      <a:pt x="296" y="15003"/>
                    </a:cubicBezTo>
                    <a:lnTo>
                      <a:pt x="521" y="14960"/>
                    </a:lnTo>
                    <a:lnTo>
                      <a:pt x="525" y="10869"/>
                    </a:lnTo>
                    <a:lnTo>
                      <a:pt x="525" y="6777"/>
                    </a:lnTo>
                    <a:lnTo>
                      <a:pt x="275" y="6777"/>
                    </a:lnTo>
                    <a:lnTo>
                      <a:pt x="22" y="6777"/>
                    </a:lnTo>
                    <a:close/>
                    <a:moveTo>
                      <a:pt x="16653" y="6830"/>
                    </a:moveTo>
                    <a:cubicBezTo>
                      <a:pt x="16573" y="6886"/>
                      <a:pt x="16457" y="7462"/>
                      <a:pt x="16250" y="8722"/>
                    </a:cubicBezTo>
                    <a:cubicBezTo>
                      <a:pt x="16183" y="9128"/>
                      <a:pt x="16107" y="9530"/>
                      <a:pt x="16083" y="9611"/>
                    </a:cubicBezTo>
                    <a:cubicBezTo>
                      <a:pt x="16059" y="9691"/>
                      <a:pt x="16056" y="9795"/>
                      <a:pt x="16075" y="9843"/>
                    </a:cubicBezTo>
                    <a:cubicBezTo>
                      <a:pt x="16167" y="10078"/>
                      <a:pt x="16307" y="9906"/>
                      <a:pt x="16337" y="9526"/>
                    </a:cubicBezTo>
                    <a:cubicBezTo>
                      <a:pt x="16404" y="8677"/>
                      <a:pt x="16695" y="8620"/>
                      <a:pt x="16849" y="9420"/>
                    </a:cubicBezTo>
                    <a:cubicBezTo>
                      <a:pt x="16940" y="9896"/>
                      <a:pt x="16956" y="9911"/>
                      <a:pt x="17207" y="9896"/>
                    </a:cubicBezTo>
                    <a:lnTo>
                      <a:pt x="17465" y="9885"/>
                    </a:lnTo>
                    <a:lnTo>
                      <a:pt x="17465" y="9177"/>
                    </a:lnTo>
                    <a:cubicBezTo>
                      <a:pt x="17465" y="8788"/>
                      <a:pt x="17486" y="8433"/>
                      <a:pt x="17510" y="8395"/>
                    </a:cubicBezTo>
                    <a:cubicBezTo>
                      <a:pt x="17535" y="8356"/>
                      <a:pt x="17692" y="8695"/>
                      <a:pt x="17860" y="9135"/>
                    </a:cubicBezTo>
                    <a:cubicBezTo>
                      <a:pt x="18027" y="9575"/>
                      <a:pt x="18198" y="9928"/>
                      <a:pt x="18239" y="9928"/>
                    </a:cubicBezTo>
                    <a:cubicBezTo>
                      <a:pt x="18296" y="9928"/>
                      <a:pt x="18311" y="9630"/>
                      <a:pt x="18318" y="8585"/>
                    </a:cubicBezTo>
                    <a:cubicBezTo>
                      <a:pt x="18322" y="7847"/>
                      <a:pt x="18327" y="7176"/>
                      <a:pt x="18330" y="7084"/>
                    </a:cubicBezTo>
                    <a:cubicBezTo>
                      <a:pt x="18333" y="6991"/>
                      <a:pt x="18284" y="6896"/>
                      <a:pt x="18218" y="6872"/>
                    </a:cubicBezTo>
                    <a:cubicBezTo>
                      <a:pt x="18101" y="6830"/>
                      <a:pt x="18097" y="6848"/>
                      <a:pt x="18130" y="7496"/>
                    </a:cubicBezTo>
                    <a:cubicBezTo>
                      <a:pt x="18194" y="8714"/>
                      <a:pt x="18141" y="8752"/>
                      <a:pt x="17735" y="7729"/>
                    </a:cubicBezTo>
                    <a:cubicBezTo>
                      <a:pt x="17532" y="7216"/>
                      <a:pt x="17347" y="6853"/>
                      <a:pt x="17315" y="6904"/>
                    </a:cubicBezTo>
                    <a:cubicBezTo>
                      <a:pt x="17280" y="6959"/>
                      <a:pt x="17257" y="7446"/>
                      <a:pt x="17257" y="8120"/>
                    </a:cubicBezTo>
                    <a:cubicBezTo>
                      <a:pt x="17257" y="8738"/>
                      <a:pt x="17232" y="9279"/>
                      <a:pt x="17202" y="9325"/>
                    </a:cubicBezTo>
                    <a:cubicBezTo>
                      <a:pt x="17155" y="9400"/>
                      <a:pt x="16851" y="7916"/>
                      <a:pt x="16757" y="7147"/>
                    </a:cubicBezTo>
                    <a:cubicBezTo>
                      <a:pt x="16736" y="6977"/>
                      <a:pt x="16713" y="6875"/>
                      <a:pt x="16686" y="6841"/>
                    </a:cubicBezTo>
                    <a:cubicBezTo>
                      <a:pt x="16676" y="6828"/>
                      <a:pt x="16665" y="6822"/>
                      <a:pt x="16653" y="6830"/>
                    </a:cubicBezTo>
                    <a:close/>
                    <a:moveTo>
                      <a:pt x="10740" y="6841"/>
                    </a:moveTo>
                    <a:cubicBezTo>
                      <a:pt x="10512" y="6782"/>
                      <a:pt x="10171" y="7116"/>
                      <a:pt x="10075" y="7602"/>
                    </a:cubicBezTo>
                    <a:cubicBezTo>
                      <a:pt x="9954" y="8212"/>
                      <a:pt x="9910" y="8339"/>
                      <a:pt x="9846" y="8204"/>
                    </a:cubicBezTo>
                    <a:cubicBezTo>
                      <a:pt x="9813" y="8137"/>
                      <a:pt x="9727" y="8061"/>
                      <a:pt x="9654" y="8035"/>
                    </a:cubicBezTo>
                    <a:cubicBezTo>
                      <a:pt x="9444" y="7961"/>
                      <a:pt x="9473" y="7465"/>
                      <a:pt x="9692" y="7411"/>
                    </a:cubicBezTo>
                    <a:cubicBezTo>
                      <a:pt x="9811" y="7382"/>
                      <a:pt x="9863" y="7294"/>
                      <a:pt x="9862" y="7137"/>
                    </a:cubicBezTo>
                    <a:cubicBezTo>
                      <a:pt x="9862" y="6950"/>
                      <a:pt x="9808" y="6915"/>
                      <a:pt x="9546" y="6915"/>
                    </a:cubicBezTo>
                    <a:lnTo>
                      <a:pt x="9230" y="6915"/>
                    </a:lnTo>
                    <a:lnTo>
                      <a:pt x="9230" y="8416"/>
                    </a:lnTo>
                    <a:lnTo>
                      <a:pt x="9230" y="9928"/>
                    </a:lnTo>
                    <a:lnTo>
                      <a:pt x="9359" y="9928"/>
                    </a:lnTo>
                    <a:cubicBezTo>
                      <a:pt x="9475" y="9928"/>
                      <a:pt x="9490" y="9867"/>
                      <a:pt x="9505" y="9293"/>
                    </a:cubicBezTo>
                    <a:cubicBezTo>
                      <a:pt x="9520" y="8671"/>
                      <a:pt x="9524" y="8655"/>
                      <a:pt x="9721" y="8574"/>
                    </a:cubicBezTo>
                    <a:cubicBezTo>
                      <a:pt x="9912" y="8496"/>
                      <a:pt x="9928" y="8514"/>
                      <a:pt x="10025" y="8997"/>
                    </a:cubicBezTo>
                    <a:cubicBezTo>
                      <a:pt x="10164" y="9692"/>
                      <a:pt x="10314" y="9928"/>
                      <a:pt x="10620" y="9928"/>
                    </a:cubicBezTo>
                    <a:cubicBezTo>
                      <a:pt x="11063" y="9928"/>
                      <a:pt x="11290" y="9390"/>
                      <a:pt x="11290" y="8331"/>
                    </a:cubicBezTo>
                    <a:cubicBezTo>
                      <a:pt x="11290" y="7817"/>
                      <a:pt x="11114" y="7044"/>
                      <a:pt x="11028" y="7179"/>
                    </a:cubicBezTo>
                    <a:cubicBezTo>
                      <a:pt x="11004" y="7216"/>
                      <a:pt x="10955" y="7151"/>
                      <a:pt x="10919" y="7041"/>
                    </a:cubicBezTo>
                    <a:cubicBezTo>
                      <a:pt x="10882" y="6926"/>
                      <a:pt x="10817" y="6860"/>
                      <a:pt x="10740" y="6841"/>
                    </a:cubicBezTo>
                    <a:close/>
                    <a:moveTo>
                      <a:pt x="13274" y="6841"/>
                    </a:moveTo>
                    <a:cubicBezTo>
                      <a:pt x="13207" y="6841"/>
                      <a:pt x="13172" y="6990"/>
                      <a:pt x="13004" y="7982"/>
                    </a:cubicBezTo>
                    <a:cubicBezTo>
                      <a:pt x="12954" y="8277"/>
                      <a:pt x="12861" y="8807"/>
                      <a:pt x="12796" y="9156"/>
                    </a:cubicBezTo>
                    <a:cubicBezTo>
                      <a:pt x="12731" y="9505"/>
                      <a:pt x="12689" y="9826"/>
                      <a:pt x="12704" y="9864"/>
                    </a:cubicBezTo>
                    <a:cubicBezTo>
                      <a:pt x="12790" y="10082"/>
                      <a:pt x="12929" y="9892"/>
                      <a:pt x="12958" y="9526"/>
                    </a:cubicBezTo>
                    <a:cubicBezTo>
                      <a:pt x="13025" y="8680"/>
                      <a:pt x="13317" y="8614"/>
                      <a:pt x="13470" y="9410"/>
                    </a:cubicBezTo>
                    <a:lnTo>
                      <a:pt x="13562" y="9907"/>
                    </a:lnTo>
                    <a:lnTo>
                      <a:pt x="14086" y="9917"/>
                    </a:lnTo>
                    <a:cubicBezTo>
                      <a:pt x="14598" y="9930"/>
                      <a:pt x="14613" y="9917"/>
                      <a:pt x="14793" y="9515"/>
                    </a:cubicBezTo>
                    <a:cubicBezTo>
                      <a:pt x="14959" y="9145"/>
                      <a:pt x="14978" y="9047"/>
                      <a:pt x="14976" y="8426"/>
                    </a:cubicBezTo>
                    <a:cubicBezTo>
                      <a:pt x="14975" y="8048"/>
                      <a:pt x="14940" y="7599"/>
                      <a:pt x="14897" y="7433"/>
                    </a:cubicBezTo>
                    <a:cubicBezTo>
                      <a:pt x="14808" y="7088"/>
                      <a:pt x="14385" y="6798"/>
                      <a:pt x="14086" y="6872"/>
                    </a:cubicBezTo>
                    <a:lnTo>
                      <a:pt x="13903" y="6915"/>
                    </a:lnTo>
                    <a:lnTo>
                      <a:pt x="13886" y="8056"/>
                    </a:lnTo>
                    <a:cubicBezTo>
                      <a:pt x="13878" y="8683"/>
                      <a:pt x="13849" y="9239"/>
                      <a:pt x="13824" y="9304"/>
                    </a:cubicBezTo>
                    <a:cubicBezTo>
                      <a:pt x="13782" y="9411"/>
                      <a:pt x="13473" y="7915"/>
                      <a:pt x="13378" y="7147"/>
                    </a:cubicBezTo>
                    <a:cubicBezTo>
                      <a:pt x="13358" y="6981"/>
                      <a:pt x="13311" y="6841"/>
                      <a:pt x="13274" y="6841"/>
                    </a:cubicBezTo>
                    <a:close/>
                    <a:moveTo>
                      <a:pt x="20706" y="6841"/>
                    </a:moveTo>
                    <a:cubicBezTo>
                      <a:pt x="20497" y="6839"/>
                      <a:pt x="20497" y="7118"/>
                      <a:pt x="20473" y="8321"/>
                    </a:cubicBezTo>
                    <a:cubicBezTo>
                      <a:pt x="20458" y="9094"/>
                      <a:pt x="20455" y="9777"/>
                      <a:pt x="20465" y="9833"/>
                    </a:cubicBezTo>
                    <a:cubicBezTo>
                      <a:pt x="20496" y="10011"/>
                      <a:pt x="21111" y="9938"/>
                      <a:pt x="21264" y="9737"/>
                    </a:cubicBezTo>
                    <a:cubicBezTo>
                      <a:pt x="21471" y="9464"/>
                      <a:pt x="21584" y="8965"/>
                      <a:pt x="21584" y="8321"/>
                    </a:cubicBezTo>
                    <a:cubicBezTo>
                      <a:pt x="21584" y="7521"/>
                      <a:pt x="21382" y="7038"/>
                      <a:pt x="20993" y="6915"/>
                    </a:cubicBezTo>
                    <a:cubicBezTo>
                      <a:pt x="20868" y="6875"/>
                      <a:pt x="20776" y="6841"/>
                      <a:pt x="20706" y="6841"/>
                    </a:cubicBezTo>
                    <a:close/>
                    <a:moveTo>
                      <a:pt x="15168" y="6883"/>
                    </a:moveTo>
                    <a:cubicBezTo>
                      <a:pt x="15006" y="6883"/>
                      <a:pt x="15007" y="6914"/>
                      <a:pt x="15193" y="8088"/>
                    </a:cubicBezTo>
                    <a:cubicBezTo>
                      <a:pt x="15277" y="8621"/>
                      <a:pt x="15374" y="9255"/>
                      <a:pt x="15409" y="9494"/>
                    </a:cubicBezTo>
                    <a:cubicBezTo>
                      <a:pt x="15448" y="9759"/>
                      <a:pt x="15507" y="9928"/>
                      <a:pt x="15563" y="9928"/>
                    </a:cubicBezTo>
                    <a:cubicBezTo>
                      <a:pt x="15618" y="9928"/>
                      <a:pt x="15684" y="9754"/>
                      <a:pt x="15725" y="9494"/>
                    </a:cubicBezTo>
                    <a:cubicBezTo>
                      <a:pt x="15763" y="9255"/>
                      <a:pt x="15877" y="8610"/>
                      <a:pt x="15975" y="8056"/>
                    </a:cubicBezTo>
                    <a:cubicBezTo>
                      <a:pt x="16073" y="7503"/>
                      <a:pt x="16149" y="7015"/>
                      <a:pt x="16146" y="6978"/>
                    </a:cubicBezTo>
                    <a:cubicBezTo>
                      <a:pt x="16142" y="6941"/>
                      <a:pt x="16074" y="6900"/>
                      <a:pt x="15992" y="6883"/>
                    </a:cubicBezTo>
                    <a:cubicBezTo>
                      <a:pt x="15873" y="6858"/>
                      <a:pt x="15845" y="6900"/>
                      <a:pt x="15863" y="7084"/>
                    </a:cubicBezTo>
                    <a:cubicBezTo>
                      <a:pt x="15895" y="7416"/>
                      <a:pt x="15704" y="8659"/>
                      <a:pt x="15621" y="8659"/>
                    </a:cubicBezTo>
                    <a:cubicBezTo>
                      <a:pt x="15583" y="8659"/>
                      <a:pt x="15519" y="8415"/>
                      <a:pt x="15476" y="8120"/>
                    </a:cubicBezTo>
                    <a:cubicBezTo>
                      <a:pt x="15433" y="7825"/>
                      <a:pt x="15375" y="7425"/>
                      <a:pt x="15347" y="7232"/>
                    </a:cubicBezTo>
                    <a:cubicBezTo>
                      <a:pt x="15310" y="6984"/>
                      <a:pt x="15258" y="6883"/>
                      <a:pt x="15168" y="6883"/>
                    </a:cubicBezTo>
                    <a:close/>
                    <a:moveTo>
                      <a:pt x="19050" y="6893"/>
                    </a:moveTo>
                    <a:cubicBezTo>
                      <a:pt x="18984" y="6905"/>
                      <a:pt x="18923" y="6935"/>
                      <a:pt x="18871" y="6978"/>
                    </a:cubicBezTo>
                    <a:cubicBezTo>
                      <a:pt x="18620" y="7188"/>
                      <a:pt x="18472" y="7745"/>
                      <a:pt x="18472" y="8458"/>
                    </a:cubicBezTo>
                    <a:cubicBezTo>
                      <a:pt x="18472" y="8919"/>
                      <a:pt x="18499" y="9099"/>
                      <a:pt x="18646" y="9473"/>
                    </a:cubicBezTo>
                    <a:cubicBezTo>
                      <a:pt x="18806" y="9879"/>
                      <a:pt x="18860" y="9928"/>
                      <a:pt x="19112" y="9928"/>
                    </a:cubicBezTo>
                    <a:cubicBezTo>
                      <a:pt x="19291" y="9928"/>
                      <a:pt x="19441" y="9846"/>
                      <a:pt x="19520" y="9706"/>
                    </a:cubicBezTo>
                    <a:cubicBezTo>
                      <a:pt x="19637" y="9498"/>
                      <a:pt x="19652" y="9498"/>
                      <a:pt x="19712" y="9706"/>
                    </a:cubicBezTo>
                    <a:cubicBezTo>
                      <a:pt x="19781" y="9947"/>
                      <a:pt x="20286" y="10033"/>
                      <a:pt x="20340" y="9811"/>
                    </a:cubicBezTo>
                    <a:cubicBezTo>
                      <a:pt x="20380" y="9646"/>
                      <a:pt x="20265" y="9433"/>
                      <a:pt x="20107" y="9378"/>
                    </a:cubicBezTo>
                    <a:cubicBezTo>
                      <a:pt x="20006" y="9343"/>
                      <a:pt x="19974" y="9252"/>
                      <a:pt x="19974" y="8997"/>
                    </a:cubicBezTo>
                    <a:cubicBezTo>
                      <a:pt x="19974" y="8731"/>
                      <a:pt x="20006" y="8641"/>
                      <a:pt x="20132" y="8585"/>
                    </a:cubicBezTo>
                    <a:cubicBezTo>
                      <a:pt x="20224" y="8544"/>
                      <a:pt x="20290" y="8436"/>
                      <a:pt x="20290" y="8321"/>
                    </a:cubicBezTo>
                    <a:cubicBezTo>
                      <a:pt x="20290" y="8205"/>
                      <a:pt x="20224" y="8097"/>
                      <a:pt x="20132" y="8056"/>
                    </a:cubicBezTo>
                    <a:cubicBezTo>
                      <a:pt x="20018" y="8006"/>
                      <a:pt x="19974" y="7910"/>
                      <a:pt x="19974" y="7718"/>
                    </a:cubicBezTo>
                    <a:cubicBezTo>
                      <a:pt x="19974" y="7515"/>
                      <a:pt x="20014" y="7443"/>
                      <a:pt x="20144" y="7411"/>
                    </a:cubicBezTo>
                    <a:cubicBezTo>
                      <a:pt x="20265" y="7382"/>
                      <a:pt x="20315" y="7300"/>
                      <a:pt x="20315" y="7137"/>
                    </a:cubicBezTo>
                    <a:cubicBezTo>
                      <a:pt x="20315" y="6945"/>
                      <a:pt x="20269" y="6899"/>
                      <a:pt x="20040" y="6904"/>
                    </a:cubicBezTo>
                    <a:cubicBezTo>
                      <a:pt x="19862" y="6908"/>
                      <a:pt x="19742" y="6979"/>
                      <a:pt x="19703" y="7105"/>
                    </a:cubicBezTo>
                    <a:cubicBezTo>
                      <a:pt x="19657" y="7257"/>
                      <a:pt x="19623" y="7269"/>
                      <a:pt x="19566" y="7147"/>
                    </a:cubicBezTo>
                    <a:cubicBezTo>
                      <a:pt x="19475" y="6956"/>
                      <a:pt x="19246" y="6858"/>
                      <a:pt x="19050" y="6893"/>
                    </a:cubicBezTo>
                    <a:close/>
                    <a:moveTo>
                      <a:pt x="11473" y="6915"/>
                    </a:moveTo>
                    <a:lnTo>
                      <a:pt x="11460" y="8247"/>
                    </a:lnTo>
                    <a:cubicBezTo>
                      <a:pt x="11452" y="8979"/>
                      <a:pt x="11454" y="9661"/>
                      <a:pt x="11469" y="9759"/>
                    </a:cubicBezTo>
                    <a:cubicBezTo>
                      <a:pt x="11483" y="9856"/>
                      <a:pt x="11547" y="9928"/>
                      <a:pt x="11606" y="9928"/>
                    </a:cubicBezTo>
                    <a:cubicBezTo>
                      <a:pt x="11689" y="9928"/>
                      <a:pt x="11714" y="9844"/>
                      <a:pt x="11714" y="9537"/>
                    </a:cubicBezTo>
                    <a:cubicBezTo>
                      <a:pt x="11714" y="8958"/>
                      <a:pt x="11788" y="8934"/>
                      <a:pt x="11947" y="9463"/>
                    </a:cubicBezTo>
                    <a:cubicBezTo>
                      <a:pt x="12040" y="9773"/>
                      <a:pt x="12128" y="9928"/>
                      <a:pt x="12213" y="9928"/>
                    </a:cubicBezTo>
                    <a:cubicBezTo>
                      <a:pt x="12381" y="9928"/>
                      <a:pt x="12379" y="9832"/>
                      <a:pt x="12180" y="9145"/>
                    </a:cubicBezTo>
                    <a:lnTo>
                      <a:pt x="12014" y="8574"/>
                    </a:lnTo>
                    <a:lnTo>
                      <a:pt x="12126" y="8268"/>
                    </a:lnTo>
                    <a:cubicBezTo>
                      <a:pt x="12250" y="7932"/>
                      <a:pt x="12274" y="7359"/>
                      <a:pt x="12172" y="7147"/>
                    </a:cubicBezTo>
                    <a:cubicBezTo>
                      <a:pt x="12135" y="7072"/>
                      <a:pt x="11963" y="6983"/>
                      <a:pt x="11789" y="6957"/>
                    </a:cubicBezTo>
                    <a:lnTo>
                      <a:pt x="11473" y="6915"/>
                    </a:lnTo>
                    <a:close/>
                    <a:moveTo>
                      <a:pt x="19591" y="7242"/>
                    </a:moveTo>
                    <a:cubicBezTo>
                      <a:pt x="19640" y="7192"/>
                      <a:pt x="19686" y="7670"/>
                      <a:pt x="19674" y="8331"/>
                    </a:cubicBezTo>
                    <a:cubicBezTo>
                      <a:pt x="19659" y="9119"/>
                      <a:pt x="19645" y="9194"/>
                      <a:pt x="19541" y="9167"/>
                    </a:cubicBezTo>
                    <a:cubicBezTo>
                      <a:pt x="19478" y="9150"/>
                      <a:pt x="19402" y="9227"/>
                      <a:pt x="19366" y="9336"/>
                    </a:cubicBezTo>
                    <a:cubicBezTo>
                      <a:pt x="19282" y="9592"/>
                      <a:pt x="19050" y="9585"/>
                      <a:pt x="18904" y="9325"/>
                    </a:cubicBezTo>
                    <a:cubicBezTo>
                      <a:pt x="18650" y="8873"/>
                      <a:pt x="18717" y="7587"/>
                      <a:pt x="19008" y="7327"/>
                    </a:cubicBezTo>
                    <a:cubicBezTo>
                      <a:pt x="19126" y="7222"/>
                      <a:pt x="19185" y="7247"/>
                      <a:pt x="19312" y="7485"/>
                    </a:cubicBezTo>
                    <a:cubicBezTo>
                      <a:pt x="19505" y="7848"/>
                      <a:pt x="19503" y="7853"/>
                      <a:pt x="19541" y="7485"/>
                    </a:cubicBezTo>
                    <a:cubicBezTo>
                      <a:pt x="19556" y="7338"/>
                      <a:pt x="19575" y="7259"/>
                      <a:pt x="19591" y="7242"/>
                    </a:cubicBezTo>
                    <a:close/>
                    <a:moveTo>
                      <a:pt x="10661" y="7263"/>
                    </a:moveTo>
                    <a:cubicBezTo>
                      <a:pt x="10739" y="7284"/>
                      <a:pt x="10819" y="7389"/>
                      <a:pt x="10894" y="7581"/>
                    </a:cubicBezTo>
                    <a:cubicBezTo>
                      <a:pt x="11058" y="7997"/>
                      <a:pt x="11068" y="8683"/>
                      <a:pt x="10915" y="9177"/>
                    </a:cubicBezTo>
                    <a:cubicBezTo>
                      <a:pt x="10829" y="9456"/>
                      <a:pt x="10766" y="9529"/>
                      <a:pt x="10624" y="9505"/>
                    </a:cubicBezTo>
                    <a:cubicBezTo>
                      <a:pt x="10381" y="9463"/>
                      <a:pt x="10287" y="9167"/>
                      <a:pt x="10287" y="8437"/>
                    </a:cubicBezTo>
                    <a:cubicBezTo>
                      <a:pt x="10287" y="7777"/>
                      <a:pt x="10421" y="7342"/>
                      <a:pt x="10586" y="7274"/>
                    </a:cubicBezTo>
                    <a:cubicBezTo>
                      <a:pt x="10611" y="7264"/>
                      <a:pt x="10635" y="7257"/>
                      <a:pt x="10661" y="7263"/>
                    </a:cubicBezTo>
                    <a:close/>
                    <a:moveTo>
                      <a:pt x="14294" y="7295"/>
                    </a:moveTo>
                    <a:cubicBezTo>
                      <a:pt x="14426" y="7345"/>
                      <a:pt x="14625" y="7575"/>
                      <a:pt x="14668" y="7781"/>
                    </a:cubicBezTo>
                    <a:cubicBezTo>
                      <a:pt x="14771" y="8269"/>
                      <a:pt x="14730" y="8953"/>
                      <a:pt x="14581" y="9251"/>
                    </a:cubicBezTo>
                    <a:cubicBezTo>
                      <a:pt x="14445" y="9524"/>
                      <a:pt x="14243" y="9618"/>
                      <a:pt x="14173" y="9441"/>
                    </a:cubicBezTo>
                    <a:cubicBezTo>
                      <a:pt x="14116" y="9297"/>
                      <a:pt x="14135" y="7409"/>
                      <a:pt x="14194" y="7316"/>
                    </a:cubicBezTo>
                    <a:cubicBezTo>
                      <a:pt x="14215" y="7283"/>
                      <a:pt x="14250" y="7279"/>
                      <a:pt x="14294" y="7295"/>
                    </a:cubicBezTo>
                    <a:close/>
                    <a:moveTo>
                      <a:pt x="20764" y="7316"/>
                    </a:moveTo>
                    <a:lnTo>
                      <a:pt x="20927" y="7337"/>
                    </a:lnTo>
                    <a:cubicBezTo>
                      <a:pt x="21167" y="7381"/>
                      <a:pt x="21337" y="7963"/>
                      <a:pt x="21293" y="8574"/>
                    </a:cubicBezTo>
                    <a:cubicBezTo>
                      <a:pt x="21274" y="8840"/>
                      <a:pt x="21232" y="9129"/>
                      <a:pt x="21197" y="9219"/>
                    </a:cubicBezTo>
                    <a:cubicBezTo>
                      <a:pt x="21162" y="9310"/>
                      <a:pt x="21058" y="9426"/>
                      <a:pt x="20964" y="9473"/>
                    </a:cubicBezTo>
                    <a:cubicBezTo>
                      <a:pt x="20751" y="9581"/>
                      <a:pt x="20727" y="9454"/>
                      <a:pt x="20748" y="8236"/>
                    </a:cubicBezTo>
                    <a:lnTo>
                      <a:pt x="20764" y="7316"/>
                    </a:lnTo>
                    <a:close/>
                    <a:moveTo>
                      <a:pt x="11822" y="7327"/>
                    </a:moveTo>
                    <a:cubicBezTo>
                      <a:pt x="11846" y="7345"/>
                      <a:pt x="11870" y="7385"/>
                      <a:pt x="11901" y="7443"/>
                    </a:cubicBezTo>
                    <a:cubicBezTo>
                      <a:pt x="11980" y="7591"/>
                      <a:pt x="11991" y="7682"/>
                      <a:pt x="11947" y="7866"/>
                    </a:cubicBezTo>
                    <a:cubicBezTo>
                      <a:pt x="11837" y="8322"/>
                      <a:pt x="11714" y="8242"/>
                      <a:pt x="11714" y="7707"/>
                    </a:cubicBezTo>
                    <a:cubicBezTo>
                      <a:pt x="11714" y="7407"/>
                      <a:pt x="11751" y="7273"/>
                      <a:pt x="11822" y="7327"/>
                    </a:cubicBezTo>
                    <a:close/>
                    <a:moveTo>
                      <a:pt x="13179" y="7972"/>
                    </a:moveTo>
                    <a:cubicBezTo>
                      <a:pt x="13193" y="7981"/>
                      <a:pt x="13204" y="8011"/>
                      <a:pt x="13212" y="8046"/>
                    </a:cubicBezTo>
                    <a:cubicBezTo>
                      <a:pt x="13229" y="8116"/>
                      <a:pt x="13223" y="8204"/>
                      <a:pt x="13195" y="8247"/>
                    </a:cubicBezTo>
                    <a:cubicBezTo>
                      <a:pt x="13168" y="8290"/>
                      <a:pt x="13129" y="8264"/>
                      <a:pt x="13112" y="8194"/>
                    </a:cubicBezTo>
                    <a:cubicBezTo>
                      <a:pt x="13095" y="8124"/>
                      <a:pt x="13105" y="8036"/>
                      <a:pt x="13133" y="7993"/>
                    </a:cubicBezTo>
                    <a:cubicBezTo>
                      <a:pt x="13147" y="7971"/>
                      <a:pt x="13164" y="7963"/>
                      <a:pt x="13179" y="7972"/>
                    </a:cubicBezTo>
                    <a:close/>
                    <a:moveTo>
                      <a:pt x="11939" y="11810"/>
                    </a:moveTo>
                    <a:cubicBezTo>
                      <a:pt x="11883" y="11810"/>
                      <a:pt x="11868" y="12026"/>
                      <a:pt x="11876" y="12740"/>
                    </a:cubicBezTo>
                    <a:cubicBezTo>
                      <a:pt x="11889" y="13861"/>
                      <a:pt x="11794" y="14358"/>
                      <a:pt x="11564" y="14358"/>
                    </a:cubicBezTo>
                    <a:cubicBezTo>
                      <a:pt x="11333" y="14358"/>
                      <a:pt x="11290" y="14139"/>
                      <a:pt x="11290" y="12930"/>
                    </a:cubicBezTo>
                    <a:lnTo>
                      <a:pt x="11290" y="11831"/>
                    </a:lnTo>
                    <a:lnTo>
                      <a:pt x="10270" y="11831"/>
                    </a:lnTo>
                    <a:cubicBezTo>
                      <a:pt x="9159" y="11837"/>
                      <a:pt x="9249" y="11778"/>
                      <a:pt x="9222" y="12581"/>
                    </a:cubicBezTo>
                    <a:cubicBezTo>
                      <a:pt x="9206" y="13025"/>
                      <a:pt x="9256" y="13205"/>
                      <a:pt x="9455" y="13438"/>
                    </a:cubicBezTo>
                    <a:cubicBezTo>
                      <a:pt x="9690" y="13714"/>
                      <a:pt x="9752" y="14025"/>
                      <a:pt x="9634" y="14326"/>
                    </a:cubicBezTo>
                    <a:cubicBezTo>
                      <a:pt x="9555" y="14527"/>
                      <a:pt x="9536" y="14522"/>
                      <a:pt x="9392" y="14252"/>
                    </a:cubicBezTo>
                    <a:lnTo>
                      <a:pt x="9238" y="13956"/>
                    </a:lnTo>
                    <a:lnTo>
                      <a:pt x="9201" y="14231"/>
                    </a:lnTo>
                    <a:cubicBezTo>
                      <a:pt x="9163" y="14536"/>
                      <a:pt x="9161" y="14528"/>
                      <a:pt x="9309" y="14738"/>
                    </a:cubicBezTo>
                    <a:cubicBezTo>
                      <a:pt x="9453" y="14943"/>
                      <a:pt x="9578" y="14928"/>
                      <a:pt x="9754" y="14696"/>
                    </a:cubicBezTo>
                    <a:cubicBezTo>
                      <a:pt x="10030" y="14334"/>
                      <a:pt x="10057" y="13521"/>
                      <a:pt x="9804" y="13174"/>
                    </a:cubicBezTo>
                    <a:cubicBezTo>
                      <a:pt x="9527" y="12793"/>
                      <a:pt x="9426" y="12492"/>
                      <a:pt x="9500" y="12264"/>
                    </a:cubicBezTo>
                    <a:cubicBezTo>
                      <a:pt x="9556" y="12094"/>
                      <a:pt x="9577" y="12094"/>
                      <a:pt x="9692" y="12285"/>
                    </a:cubicBezTo>
                    <a:cubicBezTo>
                      <a:pt x="9812" y="12486"/>
                      <a:pt x="9832" y="12490"/>
                      <a:pt x="9875" y="12296"/>
                    </a:cubicBezTo>
                    <a:cubicBezTo>
                      <a:pt x="9909" y="12140"/>
                      <a:pt x="9967" y="12110"/>
                      <a:pt x="10091" y="12169"/>
                    </a:cubicBezTo>
                    <a:cubicBezTo>
                      <a:pt x="10185" y="12213"/>
                      <a:pt x="10284" y="12295"/>
                      <a:pt x="10312" y="12359"/>
                    </a:cubicBezTo>
                    <a:cubicBezTo>
                      <a:pt x="10340" y="12424"/>
                      <a:pt x="10356" y="12992"/>
                      <a:pt x="10349" y="13618"/>
                    </a:cubicBezTo>
                    <a:cubicBezTo>
                      <a:pt x="10337" y="14749"/>
                      <a:pt x="10335" y="14759"/>
                      <a:pt x="10466" y="14759"/>
                    </a:cubicBezTo>
                    <a:cubicBezTo>
                      <a:pt x="10595" y="14759"/>
                      <a:pt x="10601" y="14734"/>
                      <a:pt x="10616" y="13512"/>
                    </a:cubicBezTo>
                    <a:cubicBezTo>
                      <a:pt x="10630" y="12337"/>
                      <a:pt x="10635" y="12279"/>
                      <a:pt x="10745" y="12275"/>
                    </a:cubicBezTo>
                    <a:cubicBezTo>
                      <a:pt x="10808" y="12273"/>
                      <a:pt x="10878" y="12231"/>
                      <a:pt x="10899" y="12180"/>
                    </a:cubicBezTo>
                    <a:cubicBezTo>
                      <a:pt x="10982" y="11968"/>
                      <a:pt x="11028" y="12273"/>
                      <a:pt x="11028" y="13078"/>
                    </a:cubicBezTo>
                    <a:cubicBezTo>
                      <a:pt x="11028" y="14192"/>
                      <a:pt x="11084" y="14553"/>
                      <a:pt x="11294" y="14738"/>
                    </a:cubicBezTo>
                    <a:cubicBezTo>
                      <a:pt x="11554" y="14969"/>
                      <a:pt x="11688" y="14923"/>
                      <a:pt x="11868" y="14537"/>
                    </a:cubicBezTo>
                    <a:cubicBezTo>
                      <a:pt x="12032" y="14187"/>
                      <a:pt x="12034" y="14177"/>
                      <a:pt x="12022" y="12994"/>
                    </a:cubicBezTo>
                    <a:cubicBezTo>
                      <a:pt x="12013" y="12089"/>
                      <a:pt x="11994" y="11810"/>
                      <a:pt x="11939" y="11810"/>
                    </a:cubicBezTo>
                    <a:close/>
                    <a:moveTo>
                      <a:pt x="13657" y="11810"/>
                    </a:moveTo>
                    <a:cubicBezTo>
                      <a:pt x="13575" y="11810"/>
                      <a:pt x="13564" y="11976"/>
                      <a:pt x="13549" y="13226"/>
                    </a:cubicBezTo>
                    <a:cubicBezTo>
                      <a:pt x="13540" y="14007"/>
                      <a:pt x="13541" y="14676"/>
                      <a:pt x="13553" y="14707"/>
                    </a:cubicBezTo>
                    <a:cubicBezTo>
                      <a:pt x="13565" y="14737"/>
                      <a:pt x="13615" y="14759"/>
                      <a:pt x="13661" y="14759"/>
                    </a:cubicBezTo>
                    <a:cubicBezTo>
                      <a:pt x="13734" y="14759"/>
                      <a:pt x="13747" y="14543"/>
                      <a:pt x="13749" y="13279"/>
                    </a:cubicBezTo>
                    <a:cubicBezTo>
                      <a:pt x="13751" y="11958"/>
                      <a:pt x="13740" y="11810"/>
                      <a:pt x="13657" y="11810"/>
                    </a:cubicBezTo>
                    <a:close/>
                    <a:moveTo>
                      <a:pt x="14036" y="11810"/>
                    </a:moveTo>
                    <a:lnTo>
                      <a:pt x="14036" y="13279"/>
                    </a:lnTo>
                    <a:lnTo>
                      <a:pt x="14036" y="14759"/>
                    </a:lnTo>
                    <a:lnTo>
                      <a:pt x="14394" y="14759"/>
                    </a:lnTo>
                    <a:cubicBezTo>
                      <a:pt x="14591" y="14759"/>
                      <a:pt x="14775" y="14699"/>
                      <a:pt x="14806" y="14622"/>
                    </a:cubicBezTo>
                    <a:cubicBezTo>
                      <a:pt x="14844" y="14525"/>
                      <a:pt x="14884" y="14542"/>
                      <a:pt x="14931" y="14685"/>
                    </a:cubicBezTo>
                    <a:cubicBezTo>
                      <a:pt x="15016" y="14948"/>
                      <a:pt x="15216" y="14956"/>
                      <a:pt x="15301" y="14696"/>
                    </a:cubicBezTo>
                    <a:cubicBezTo>
                      <a:pt x="15337" y="14586"/>
                      <a:pt x="15385" y="14520"/>
                      <a:pt x="15409" y="14559"/>
                    </a:cubicBezTo>
                    <a:cubicBezTo>
                      <a:pt x="15470" y="14654"/>
                      <a:pt x="15563" y="14172"/>
                      <a:pt x="15563" y="13766"/>
                    </a:cubicBezTo>
                    <a:cubicBezTo>
                      <a:pt x="15563" y="13448"/>
                      <a:pt x="15473" y="13227"/>
                      <a:pt x="15172" y="12804"/>
                    </a:cubicBezTo>
                    <a:cubicBezTo>
                      <a:pt x="15116" y="12724"/>
                      <a:pt x="15063" y="12584"/>
                      <a:pt x="15051" y="12497"/>
                    </a:cubicBezTo>
                    <a:cubicBezTo>
                      <a:pt x="15019" y="12255"/>
                      <a:pt x="15195" y="12151"/>
                      <a:pt x="15313" y="12338"/>
                    </a:cubicBezTo>
                    <a:cubicBezTo>
                      <a:pt x="15451" y="12557"/>
                      <a:pt x="15562" y="12314"/>
                      <a:pt x="15463" y="12011"/>
                    </a:cubicBezTo>
                    <a:cubicBezTo>
                      <a:pt x="15377" y="11746"/>
                      <a:pt x="15044" y="11750"/>
                      <a:pt x="14897" y="12011"/>
                    </a:cubicBezTo>
                    <a:cubicBezTo>
                      <a:pt x="14799" y="12186"/>
                      <a:pt x="14776" y="12186"/>
                      <a:pt x="14718" y="12011"/>
                    </a:cubicBezTo>
                    <a:cubicBezTo>
                      <a:pt x="14674" y="11876"/>
                      <a:pt x="14554" y="11810"/>
                      <a:pt x="14344" y="11810"/>
                    </a:cubicBezTo>
                    <a:lnTo>
                      <a:pt x="14036" y="11810"/>
                    </a:lnTo>
                    <a:close/>
                    <a:moveTo>
                      <a:pt x="12808" y="11820"/>
                    </a:moveTo>
                    <a:cubicBezTo>
                      <a:pt x="12727" y="11814"/>
                      <a:pt x="12639" y="11819"/>
                      <a:pt x="12559" y="11831"/>
                    </a:cubicBezTo>
                    <a:lnTo>
                      <a:pt x="12267" y="11873"/>
                    </a:lnTo>
                    <a:lnTo>
                      <a:pt x="12251" y="13205"/>
                    </a:lnTo>
                    <a:cubicBezTo>
                      <a:pt x="12242" y="13938"/>
                      <a:pt x="12247" y="14605"/>
                      <a:pt x="12259" y="14685"/>
                    </a:cubicBezTo>
                    <a:cubicBezTo>
                      <a:pt x="12290" y="14889"/>
                      <a:pt x="12973" y="14738"/>
                      <a:pt x="13120" y="14495"/>
                    </a:cubicBezTo>
                    <a:cubicBezTo>
                      <a:pt x="13478" y="13905"/>
                      <a:pt x="13399" y="12048"/>
                      <a:pt x="13008" y="11863"/>
                    </a:cubicBezTo>
                    <a:cubicBezTo>
                      <a:pt x="12964" y="11842"/>
                      <a:pt x="12890" y="11826"/>
                      <a:pt x="12808" y="11820"/>
                    </a:cubicBezTo>
                    <a:close/>
                    <a:moveTo>
                      <a:pt x="14693" y="12148"/>
                    </a:moveTo>
                    <a:cubicBezTo>
                      <a:pt x="14812" y="12139"/>
                      <a:pt x="14827" y="12265"/>
                      <a:pt x="14827" y="12687"/>
                    </a:cubicBezTo>
                    <a:cubicBezTo>
                      <a:pt x="14827" y="13104"/>
                      <a:pt x="14849" y="13172"/>
                      <a:pt x="15089" y="13480"/>
                    </a:cubicBezTo>
                    <a:cubicBezTo>
                      <a:pt x="15369" y="13841"/>
                      <a:pt x="15419" y="14123"/>
                      <a:pt x="15247" y="14358"/>
                    </a:cubicBezTo>
                    <a:cubicBezTo>
                      <a:pt x="15131" y="14515"/>
                      <a:pt x="14957" y="14350"/>
                      <a:pt x="14918" y="14051"/>
                    </a:cubicBezTo>
                    <a:cubicBezTo>
                      <a:pt x="14904" y="13946"/>
                      <a:pt x="14875" y="14000"/>
                      <a:pt x="14835" y="14189"/>
                    </a:cubicBezTo>
                    <a:cubicBezTo>
                      <a:pt x="14800" y="14354"/>
                      <a:pt x="14752" y="14484"/>
                      <a:pt x="14731" y="14474"/>
                    </a:cubicBezTo>
                    <a:cubicBezTo>
                      <a:pt x="14710" y="14464"/>
                      <a:pt x="14612" y="14414"/>
                      <a:pt x="14510" y="14368"/>
                    </a:cubicBezTo>
                    <a:cubicBezTo>
                      <a:pt x="14347" y="14295"/>
                      <a:pt x="14327" y="14237"/>
                      <a:pt x="14327" y="13882"/>
                    </a:cubicBezTo>
                    <a:cubicBezTo>
                      <a:pt x="14327" y="13525"/>
                      <a:pt x="14347" y="13476"/>
                      <a:pt x="14502" y="13438"/>
                    </a:cubicBezTo>
                    <a:cubicBezTo>
                      <a:pt x="14734" y="13381"/>
                      <a:pt x="14720" y="12959"/>
                      <a:pt x="14485" y="12952"/>
                    </a:cubicBezTo>
                    <a:cubicBezTo>
                      <a:pt x="14353" y="12947"/>
                      <a:pt x="14327" y="12893"/>
                      <a:pt x="14327" y="12613"/>
                    </a:cubicBezTo>
                    <a:cubicBezTo>
                      <a:pt x="14327" y="12329"/>
                      <a:pt x="14355" y="12266"/>
                      <a:pt x="14535" y="12190"/>
                    </a:cubicBezTo>
                    <a:cubicBezTo>
                      <a:pt x="14602" y="12162"/>
                      <a:pt x="14654" y="12151"/>
                      <a:pt x="14693" y="12148"/>
                    </a:cubicBezTo>
                    <a:close/>
                    <a:moveTo>
                      <a:pt x="12679" y="12233"/>
                    </a:moveTo>
                    <a:cubicBezTo>
                      <a:pt x="13031" y="12130"/>
                      <a:pt x="13231" y="13420"/>
                      <a:pt x="12962" y="14062"/>
                    </a:cubicBezTo>
                    <a:cubicBezTo>
                      <a:pt x="12826" y="14387"/>
                      <a:pt x="12568" y="14458"/>
                      <a:pt x="12525" y="14178"/>
                    </a:cubicBezTo>
                    <a:cubicBezTo>
                      <a:pt x="12510" y="14078"/>
                      <a:pt x="12504" y="13603"/>
                      <a:pt x="12513" y="13131"/>
                    </a:cubicBezTo>
                    <a:cubicBezTo>
                      <a:pt x="12528" y="12299"/>
                      <a:pt x="12533" y="12275"/>
                      <a:pt x="12679" y="12233"/>
                    </a:cubicBezTo>
                    <a:close/>
                    <a:moveTo>
                      <a:pt x="9371" y="16631"/>
                    </a:moveTo>
                    <a:cubicBezTo>
                      <a:pt x="9254" y="16631"/>
                      <a:pt x="9251" y="16660"/>
                      <a:pt x="9251" y="18174"/>
                    </a:cubicBezTo>
                    <a:lnTo>
                      <a:pt x="9251" y="19718"/>
                    </a:lnTo>
                    <a:lnTo>
                      <a:pt x="9584" y="19718"/>
                    </a:lnTo>
                    <a:cubicBezTo>
                      <a:pt x="9878" y="19718"/>
                      <a:pt x="9917" y="19694"/>
                      <a:pt x="9917" y="19464"/>
                    </a:cubicBezTo>
                    <a:cubicBezTo>
                      <a:pt x="9917" y="19261"/>
                      <a:pt x="9876" y="19190"/>
                      <a:pt x="9721" y="19158"/>
                    </a:cubicBezTo>
                    <a:lnTo>
                      <a:pt x="9521" y="19115"/>
                    </a:lnTo>
                    <a:lnTo>
                      <a:pt x="9505" y="17878"/>
                    </a:lnTo>
                    <a:cubicBezTo>
                      <a:pt x="9490" y="16689"/>
                      <a:pt x="9486" y="16631"/>
                      <a:pt x="9371" y="16631"/>
                    </a:cubicBezTo>
                    <a:close/>
                    <a:moveTo>
                      <a:pt x="10978" y="16631"/>
                    </a:moveTo>
                    <a:cubicBezTo>
                      <a:pt x="10874" y="16631"/>
                      <a:pt x="10865" y="16709"/>
                      <a:pt x="10865" y="17709"/>
                    </a:cubicBezTo>
                    <a:cubicBezTo>
                      <a:pt x="10865" y="18603"/>
                      <a:pt x="10849" y="18828"/>
                      <a:pt x="10761" y="19052"/>
                    </a:cubicBezTo>
                    <a:cubicBezTo>
                      <a:pt x="10631" y="19382"/>
                      <a:pt x="10542" y="19388"/>
                      <a:pt x="10399" y="19084"/>
                    </a:cubicBezTo>
                    <a:cubicBezTo>
                      <a:pt x="10307" y="18887"/>
                      <a:pt x="10286" y="18671"/>
                      <a:pt x="10274" y="17773"/>
                    </a:cubicBezTo>
                    <a:cubicBezTo>
                      <a:pt x="10261" y="16764"/>
                      <a:pt x="10252" y="16704"/>
                      <a:pt x="10137" y="16663"/>
                    </a:cubicBezTo>
                    <a:cubicBezTo>
                      <a:pt x="10015" y="16619"/>
                      <a:pt x="10012" y="16618"/>
                      <a:pt x="10046" y="17730"/>
                    </a:cubicBezTo>
                    <a:cubicBezTo>
                      <a:pt x="10091" y="19250"/>
                      <a:pt x="10107" y="19391"/>
                      <a:pt x="10245" y="19559"/>
                    </a:cubicBezTo>
                    <a:cubicBezTo>
                      <a:pt x="10459" y="19821"/>
                      <a:pt x="10741" y="19742"/>
                      <a:pt x="10903" y="19390"/>
                    </a:cubicBezTo>
                    <a:cubicBezTo>
                      <a:pt x="11041" y="19087"/>
                      <a:pt x="11052" y="18999"/>
                      <a:pt x="11069" y="17857"/>
                    </a:cubicBezTo>
                    <a:cubicBezTo>
                      <a:pt x="11087" y="16694"/>
                      <a:pt x="11083" y="16631"/>
                      <a:pt x="10978" y="16631"/>
                    </a:cubicBezTo>
                    <a:close/>
                    <a:moveTo>
                      <a:pt x="13041" y="16631"/>
                    </a:moveTo>
                    <a:cubicBezTo>
                      <a:pt x="12788" y="16632"/>
                      <a:pt x="12571" y="16899"/>
                      <a:pt x="12426" y="17381"/>
                    </a:cubicBezTo>
                    <a:cubicBezTo>
                      <a:pt x="12391" y="17497"/>
                      <a:pt x="12369" y="17551"/>
                      <a:pt x="12355" y="17551"/>
                    </a:cubicBezTo>
                    <a:cubicBezTo>
                      <a:pt x="12366" y="17665"/>
                      <a:pt x="12372" y="17852"/>
                      <a:pt x="12372" y="18174"/>
                    </a:cubicBezTo>
                    <a:cubicBezTo>
                      <a:pt x="12372" y="18573"/>
                      <a:pt x="12363" y="18778"/>
                      <a:pt x="12342" y="18872"/>
                    </a:cubicBezTo>
                    <a:cubicBezTo>
                      <a:pt x="12378" y="18840"/>
                      <a:pt x="12431" y="18909"/>
                      <a:pt x="12488" y="19094"/>
                    </a:cubicBezTo>
                    <a:cubicBezTo>
                      <a:pt x="12542" y="19268"/>
                      <a:pt x="12637" y="19474"/>
                      <a:pt x="12700" y="19559"/>
                    </a:cubicBezTo>
                    <a:cubicBezTo>
                      <a:pt x="12841" y="19751"/>
                      <a:pt x="13162" y="19762"/>
                      <a:pt x="13295" y="19581"/>
                    </a:cubicBezTo>
                    <a:cubicBezTo>
                      <a:pt x="13361" y="19491"/>
                      <a:pt x="13407" y="19491"/>
                      <a:pt x="13428" y="19581"/>
                    </a:cubicBezTo>
                    <a:cubicBezTo>
                      <a:pt x="13496" y="19860"/>
                      <a:pt x="13616" y="19707"/>
                      <a:pt x="13720" y="19189"/>
                    </a:cubicBezTo>
                    <a:cubicBezTo>
                      <a:pt x="13810" y="18740"/>
                      <a:pt x="13851" y="18650"/>
                      <a:pt x="13986" y="18650"/>
                    </a:cubicBezTo>
                    <a:cubicBezTo>
                      <a:pt x="14124" y="18650"/>
                      <a:pt x="14160" y="18721"/>
                      <a:pt x="14236" y="19179"/>
                    </a:cubicBezTo>
                    <a:cubicBezTo>
                      <a:pt x="14301" y="19577"/>
                      <a:pt x="14355" y="19717"/>
                      <a:pt x="14444" y="19718"/>
                    </a:cubicBezTo>
                    <a:cubicBezTo>
                      <a:pt x="14562" y="19719"/>
                      <a:pt x="14611" y="19349"/>
                      <a:pt x="14523" y="19126"/>
                    </a:cubicBezTo>
                    <a:cubicBezTo>
                      <a:pt x="14501" y="19071"/>
                      <a:pt x="14398" y="18508"/>
                      <a:pt x="14294" y="17868"/>
                    </a:cubicBezTo>
                    <a:cubicBezTo>
                      <a:pt x="14189" y="17228"/>
                      <a:pt x="14070" y="16684"/>
                      <a:pt x="14028" y="16663"/>
                    </a:cubicBezTo>
                    <a:cubicBezTo>
                      <a:pt x="13977" y="16638"/>
                      <a:pt x="13898" y="16921"/>
                      <a:pt x="13803" y="17477"/>
                    </a:cubicBezTo>
                    <a:cubicBezTo>
                      <a:pt x="13585" y="18750"/>
                      <a:pt x="13533" y="18986"/>
                      <a:pt x="13462" y="18946"/>
                    </a:cubicBezTo>
                    <a:cubicBezTo>
                      <a:pt x="13426" y="18926"/>
                      <a:pt x="13342" y="19003"/>
                      <a:pt x="13279" y="19115"/>
                    </a:cubicBezTo>
                    <a:cubicBezTo>
                      <a:pt x="13025" y="19567"/>
                      <a:pt x="12733" y="19186"/>
                      <a:pt x="12679" y="18344"/>
                    </a:cubicBezTo>
                    <a:cubicBezTo>
                      <a:pt x="12620" y="17406"/>
                      <a:pt x="12966" y="16747"/>
                      <a:pt x="13258" y="17233"/>
                    </a:cubicBezTo>
                    <a:cubicBezTo>
                      <a:pt x="13394" y="17461"/>
                      <a:pt x="13453" y="17399"/>
                      <a:pt x="13453" y="17033"/>
                    </a:cubicBezTo>
                    <a:cubicBezTo>
                      <a:pt x="13453" y="16738"/>
                      <a:pt x="13350" y="16630"/>
                      <a:pt x="13041" y="16631"/>
                    </a:cubicBezTo>
                    <a:close/>
                    <a:moveTo>
                      <a:pt x="11905" y="16641"/>
                    </a:moveTo>
                    <a:cubicBezTo>
                      <a:pt x="11458" y="16638"/>
                      <a:pt x="11236" y="17174"/>
                      <a:pt x="11236" y="18270"/>
                    </a:cubicBezTo>
                    <a:cubicBezTo>
                      <a:pt x="11236" y="18724"/>
                      <a:pt x="11271" y="18889"/>
                      <a:pt x="11427" y="19263"/>
                    </a:cubicBezTo>
                    <a:cubicBezTo>
                      <a:pt x="11574" y="19616"/>
                      <a:pt x="11658" y="19718"/>
                      <a:pt x="11818" y="19718"/>
                    </a:cubicBezTo>
                    <a:cubicBezTo>
                      <a:pt x="12081" y="19718"/>
                      <a:pt x="12292" y="19473"/>
                      <a:pt x="12292" y="19168"/>
                    </a:cubicBezTo>
                    <a:cubicBezTo>
                      <a:pt x="12292" y="19056"/>
                      <a:pt x="12300" y="18987"/>
                      <a:pt x="12313" y="18936"/>
                    </a:cubicBezTo>
                    <a:cubicBezTo>
                      <a:pt x="12308" y="18938"/>
                      <a:pt x="12307" y="18950"/>
                      <a:pt x="12301" y="18946"/>
                    </a:cubicBezTo>
                    <a:cubicBezTo>
                      <a:pt x="12261" y="18925"/>
                      <a:pt x="12173" y="19002"/>
                      <a:pt x="12105" y="19115"/>
                    </a:cubicBezTo>
                    <a:cubicBezTo>
                      <a:pt x="11830" y="19574"/>
                      <a:pt x="11556" y="19176"/>
                      <a:pt x="11514" y="18259"/>
                    </a:cubicBezTo>
                    <a:cubicBezTo>
                      <a:pt x="11493" y="17790"/>
                      <a:pt x="11512" y="17626"/>
                      <a:pt x="11610" y="17360"/>
                    </a:cubicBezTo>
                    <a:cubicBezTo>
                      <a:pt x="11749" y="16985"/>
                      <a:pt x="12030" y="16926"/>
                      <a:pt x="12134" y="17244"/>
                    </a:cubicBezTo>
                    <a:cubicBezTo>
                      <a:pt x="12171" y="17356"/>
                      <a:pt x="12241" y="17422"/>
                      <a:pt x="12288" y="17403"/>
                    </a:cubicBezTo>
                    <a:cubicBezTo>
                      <a:pt x="12306" y="17395"/>
                      <a:pt x="12319" y="17405"/>
                      <a:pt x="12330" y="17424"/>
                    </a:cubicBezTo>
                    <a:cubicBezTo>
                      <a:pt x="12324" y="17382"/>
                      <a:pt x="12317" y="17382"/>
                      <a:pt x="12309" y="17307"/>
                    </a:cubicBezTo>
                    <a:cubicBezTo>
                      <a:pt x="12289" y="17123"/>
                      <a:pt x="12281" y="16945"/>
                      <a:pt x="12288" y="16916"/>
                    </a:cubicBezTo>
                    <a:cubicBezTo>
                      <a:pt x="12326" y="16777"/>
                      <a:pt x="12135" y="16643"/>
                      <a:pt x="11905" y="16641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74" name="Gruppo" descr="Gruppo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2831494" y="76368"/>
              <a:ext cx="9404199" cy="7934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6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42859" y="3046613"/>
            <a:ext cx="1905001" cy="2654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99519" y="3065663"/>
            <a:ext cx="1460501" cy="261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310894" y="3046613"/>
            <a:ext cx="1651001" cy="2654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magine" descr="Immagin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04617" y="6011232"/>
            <a:ext cx="2701656" cy="2701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magine" descr="Immagin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408057" y="6034909"/>
            <a:ext cx="2712318" cy="2654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magine" descr="Immagin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922159" y="6053959"/>
            <a:ext cx="2786487" cy="261620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Testo"/>
          <p:cNvSpPr txBox="1"/>
          <p:nvPr/>
        </p:nvSpPr>
        <p:spPr>
          <a:xfrm>
            <a:off x="6381749" y="9359900"/>
            <a:ext cx="22860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1800">
                <a:solidFill>
                  <a:srgbClr val="FFFFFF">
                    <a:alpha val="95000"/>
                  </a:srgbClr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183" name="To describe our society"/>
          <p:cNvSpPr txBox="1"/>
          <p:nvPr/>
        </p:nvSpPr>
        <p:spPr>
          <a:xfrm>
            <a:off x="918158" y="4356522"/>
            <a:ext cx="4219973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To describe our society</a:t>
            </a:r>
          </a:p>
        </p:txBody>
      </p:sp>
      <p:grpSp>
        <p:nvGrpSpPr>
          <p:cNvPr id="192" name="Gruppo"/>
          <p:cNvGrpSpPr/>
          <p:nvPr/>
        </p:nvGrpSpPr>
        <p:grpSpPr>
          <a:xfrm>
            <a:off x="1426994" y="9359900"/>
            <a:ext cx="10802962" cy="423439"/>
            <a:chOff x="0" y="0"/>
            <a:chExt cx="10802961" cy="423438"/>
          </a:xfrm>
        </p:grpSpPr>
        <p:grpSp>
          <p:nvGrpSpPr>
            <p:cNvPr id="188" name="Group 23"/>
            <p:cNvGrpSpPr/>
            <p:nvPr/>
          </p:nvGrpSpPr>
          <p:grpSpPr>
            <a:xfrm>
              <a:off x="-1" y="0"/>
              <a:ext cx="3413435" cy="423439"/>
              <a:chOff x="0" y="0"/>
              <a:chExt cx="3413433" cy="423438"/>
            </a:xfrm>
          </p:grpSpPr>
          <p:grpSp>
            <p:nvGrpSpPr>
              <p:cNvPr id="186" name="Group 27"/>
              <p:cNvGrpSpPr/>
              <p:nvPr/>
            </p:nvGrpSpPr>
            <p:grpSpPr>
              <a:xfrm>
                <a:off x="0" y="-1"/>
                <a:ext cx="1850543" cy="423440"/>
                <a:chOff x="0" y="0"/>
                <a:chExt cx="1850542" cy="423438"/>
              </a:xfrm>
            </p:grpSpPr>
            <p:sp>
              <p:nvSpPr>
                <p:cNvPr id="184" name="TextBox 29"/>
                <p:cNvSpPr txBox="1"/>
                <p:nvPr/>
              </p:nvSpPr>
              <p:spPr>
                <a:xfrm>
                  <a:off x="0" y="-1"/>
                  <a:ext cx="955251" cy="3708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imt.lu/gc</a:t>
                  </a:r>
                </a:p>
              </p:txBody>
            </p:sp>
            <p:pic>
              <p:nvPicPr>
                <p:cNvPr id="185" name="Picture 30" descr="Picture 30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988333" y="16283"/>
                  <a:ext cx="862210" cy="40715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87" name="TextBox 28"/>
              <p:cNvSpPr txBox="1"/>
              <p:nvPr/>
            </p:nvSpPr>
            <p:spPr>
              <a:xfrm>
                <a:off x="1514315" y="16712"/>
                <a:ext cx="1899119" cy="370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l" defTabSz="457200">
                  <a:defRPr sz="18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@GuidoCaldarelli</a:t>
                </a:r>
              </a:p>
            </p:txBody>
          </p:sp>
        </p:grpSp>
        <p:grpSp>
          <p:nvGrpSpPr>
            <p:cNvPr id="191" name="Group 24"/>
            <p:cNvGrpSpPr/>
            <p:nvPr/>
          </p:nvGrpSpPr>
          <p:grpSpPr>
            <a:xfrm>
              <a:off x="7555974" y="26299"/>
              <a:ext cx="3246988" cy="370841"/>
              <a:chOff x="0" y="0"/>
              <a:chExt cx="3246986" cy="370840"/>
            </a:xfrm>
          </p:grpSpPr>
          <p:sp>
            <p:nvSpPr>
              <p:cNvPr id="189" name="TextBox 25"/>
              <p:cNvSpPr txBox="1"/>
              <p:nvPr/>
            </p:nvSpPr>
            <p:spPr>
              <a:xfrm>
                <a:off x="268156" y="0"/>
                <a:ext cx="2978831" cy="370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l" defTabSz="457200">
                  <a:defRPr sz="18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Guido.Caldarelli@imtlucca.it</a:t>
                </a:r>
              </a:p>
            </p:txBody>
          </p:sp>
          <p:pic>
            <p:nvPicPr>
              <p:cNvPr id="190" name="Picture 26" descr="Picture 2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57241"/>
                <a:ext cx="296807" cy="2968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93" name="Numero diapositiva"/>
          <p:cNvSpPr txBox="1"/>
          <p:nvPr>
            <p:ph type="sldNum" sz="quarter" idx="2"/>
          </p:nvPr>
        </p:nvSpPr>
        <p:spPr>
          <a:xfrm>
            <a:off x="6381749" y="93599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Why Financial Networks ?"/>
          <p:cNvSpPr txBox="1"/>
          <p:nvPr>
            <p:ph type="title"/>
          </p:nvPr>
        </p:nvSpPr>
        <p:spPr>
          <a:xfrm>
            <a:off x="647700" y="1210766"/>
            <a:ext cx="11709400" cy="973634"/>
          </a:xfrm>
          <a:prstGeom prst="rect">
            <a:avLst/>
          </a:prstGeom>
        </p:spPr>
        <p:txBody>
          <a:bodyPr/>
          <a:lstStyle>
            <a:lvl1pPr defTabSz="432308">
              <a:defRPr sz="5180"/>
            </a:lvl1pPr>
          </a:lstStyle>
          <a:p>
            <a:pPr/>
            <a:r>
              <a:t>Why Financial Networks ?</a:t>
            </a:r>
          </a:p>
        </p:txBody>
      </p:sp>
      <p:sp>
        <p:nvSpPr>
          <p:cNvPr id="550" name="Trade is a paramount example of Complex System"/>
          <p:cNvSpPr txBox="1"/>
          <p:nvPr>
            <p:ph type="body" sz="quarter" idx="1"/>
          </p:nvPr>
        </p:nvSpPr>
        <p:spPr>
          <a:xfrm>
            <a:off x="488751" y="2440995"/>
            <a:ext cx="5334001" cy="973634"/>
          </a:xfrm>
          <a:prstGeom prst="rect">
            <a:avLst/>
          </a:prstGeom>
        </p:spPr>
        <p:txBody>
          <a:bodyPr/>
          <a:lstStyle>
            <a:lvl1pPr marL="0" indent="0" defTabSz="432308">
              <a:spcBef>
                <a:spcPts val="3100"/>
              </a:spcBef>
              <a:buSzTx/>
              <a:buNone/>
              <a:defRPr sz="2590"/>
            </a:lvl1pPr>
          </a:lstStyle>
          <a:p>
            <a:pPr/>
            <a:r>
              <a:t>Trade is a paramount example of Complex System</a:t>
            </a:r>
          </a:p>
        </p:txBody>
      </p:sp>
      <p:sp>
        <p:nvSpPr>
          <p:cNvPr id="55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35800" y="5966883"/>
            <a:ext cx="5334000" cy="273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4466" y="5227640"/>
            <a:ext cx="5842001" cy="364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39736" y="2489200"/>
            <a:ext cx="4176531" cy="2840041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Many people create an unexpected behaviour"/>
          <p:cNvSpPr txBox="1"/>
          <p:nvPr/>
        </p:nvSpPr>
        <p:spPr>
          <a:xfrm>
            <a:off x="802017" y="3550128"/>
            <a:ext cx="6286899" cy="973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432308">
              <a:spcBef>
                <a:spcPts val="3100"/>
              </a:spcBef>
              <a:defRPr sz="2590"/>
            </a:lvl1pPr>
          </a:lstStyle>
          <a:p>
            <a:pPr/>
            <a:r>
              <a:t>Many people create an unexpected behaviour</a:t>
            </a:r>
          </a:p>
        </p:txBody>
      </p:sp>
      <p:grpSp>
        <p:nvGrpSpPr>
          <p:cNvPr id="564" name="Gruppo"/>
          <p:cNvGrpSpPr/>
          <p:nvPr/>
        </p:nvGrpSpPr>
        <p:grpSpPr>
          <a:xfrm>
            <a:off x="1426994" y="9359900"/>
            <a:ext cx="10802962" cy="423439"/>
            <a:chOff x="0" y="0"/>
            <a:chExt cx="10802961" cy="423438"/>
          </a:xfrm>
        </p:grpSpPr>
        <p:grpSp>
          <p:nvGrpSpPr>
            <p:cNvPr id="560" name="Group 23"/>
            <p:cNvGrpSpPr/>
            <p:nvPr/>
          </p:nvGrpSpPr>
          <p:grpSpPr>
            <a:xfrm>
              <a:off x="-1" y="0"/>
              <a:ext cx="3413435" cy="423439"/>
              <a:chOff x="0" y="0"/>
              <a:chExt cx="3413433" cy="423438"/>
            </a:xfrm>
          </p:grpSpPr>
          <p:grpSp>
            <p:nvGrpSpPr>
              <p:cNvPr id="558" name="Group 27"/>
              <p:cNvGrpSpPr/>
              <p:nvPr/>
            </p:nvGrpSpPr>
            <p:grpSpPr>
              <a:xfrm>
                <a:off x="0" y="-1"/>
                <a:ext cx="1850543" cy="423440"/>
                <a:chOff x="0" y="0"/>
                <a:chExt cx="1850542" cy="423438"/>
              </a:xfrm>
            </p:grpSpPr>
            <p:sp>
              <p:nvSpPr>
                <p:cNvPr id="556" name="TextBox 29"/>
                <p:cNvSpPr txBox="1"/>
                <p:nvPr/>
              </p:nvSpPr>
              <p:spPr>
                <a:xfrm>
                  <a:off x="0" y="-1"/>
                  <a:ext cx="955251" cy="3708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imt.lu/gc</a:t>
                  </a:r>
                </a:p>
              </p:txBody>
            </p:sp>
            <p:pic>
              <p:nvPicPr>
                <p:cNvPr id="557" name="Picture 30" descr="Picture 30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988333" y="16283"/>
                  <a:ext cx="862210" cy="40715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559" name="TextBox 28"/>
              <p:cNvSpPr txBox="1"/>
              <p:nvPr/>
            </p:nvSpPr>
            <p:spPr>
              <a:xfrm>
                <a:off x="1514315" y="16712"/>
                <a:ext cx="1899119" cy="370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l" defTabSz="457200">
                  <a:defRPr sz="18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@GuidoCaldarelli</a:t>
                </a:r>
              </a:p>
            </p:txBody>
          </p:sp>
        </p:grpSp>
        <p:grpSp>
          <p:nvGrpSpPr>
            <p:cNvPr id="563" name="Group 24"/>
            <p:cNvGrpSpPr/>
            <p:nvPr/>
          </p:nvGrpSpPr>
          <p:grpSpPr>
            <a:xfrm>
              <a:off x="7555974" y="26299"/>
              <a:ext cx="3246988" cy="370841"/>
              <a:chOff x="0" y="0"/>
              <a:chExt cx="3246986" cy="370840"/>
            </a:xfrm>
          </p:grpSpPr>
          <p:sp>
            <p:nvSpPr>
              <p:cNvPr id="561" name="TextBox 25"/>
              <p:cNvSpPr txBox="1"/>
              <p:nvPr/>
            </p:nvSpPr>
            <p:spPr>
              <a:xfrm>
                <a:off x="268156" y="0"/>
                <a:ext cx="2978831" cy="370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l" defTabSz="457200">
                  <a:defRPr sz="18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Guido.Caldarelli@imtlucca.it</a:t>
                </a:r>
              </a:p>
            </p:txBody>
          </p:sp>
          <p:pic>
            <p:nvPicPr>
              <p:cNvPr id="562" name="Picture 26" descr="Picture 26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57241"/>
                <a:ext cx="296807" cy="2968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565" name="Picture 3" descr="Picture 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98936" y="9429504"/>
            <a:ext cx="284231" cy="2842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0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568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566" name="Immagine" descr="Immagin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7" name="Immagine" descr="Immagin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69" name="Gruppo" descr="Gruppo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nodeType="with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50" grpId="1"/>
      <p:bldP build="whole" bldLvl="1" animBg="1" rev="0" advAuto="0" spid="554" grpId="2"/>
      <p:bldP build="whole" bldLvl="1" animBg="1" rev="0" advAuto="0" spid="553" grpId="3"/>
      <p:bldP build="whole" bldLvl="1" animBg="1" rev="0" advAuto="0" spid="552" grpId="4"/>
      <p:bldP build="p" bldLvl="5" animBg="1" rev="0" advAuto="0" spid="555" grpId="5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why Financial Markets are important ?"/>
          <p:cNvSpPr txBox="1"/>
          <p:nvPr/>
        </p:nvSpPr>
        <p:spPr>
          <a:xfrm>
            <a:off x="606176" y="1438686"/>
            <a:ext cx="9688018" cy="533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473201">
              <a:defRPr b="1" sz="2592">
                <a:solidFill>
                  <a:srgbClr val="000000"/>
                </a:solidFill>
              </a:defRPr>
            </a:lvl1pPr>
          </a:lstStyle>
          <a:p>
            <a:pPr/>
            <a:r>
              <a:t>why Financial Markets are important ?</a:t>
            </a:r>
          </a:p>
        </p:txBody>
      </p:sp>
      <p:sp>
        <p:nvSpPr>
          <p:cNvPr id="573" name="Social Effects"/>
          <p:cNvSpPr txBox="1"/>
          <p:nvPr/>
        </p:nvSpPr>
        <p:spPr>
          <a:xfrm>
            <a:off x="832544" y="3146995"/>
            <a:ext cx="1061791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94413" indent="-494413" algn="l">
              <a:buSzPct val="100000"/>
              <a:buAutoNum type="arabicPeriod" startAt="2"/>
              <a:defRPr sz="3100"/>
            </a:lvl1pPr>
          </a:lstStyle>
          <a:p>
            <a:pPr/>
            <a:r>
              <a:t>Social Effects</a:t>
            </a:r>
          </a:p>
        </p:txBody>
      </p:sp>
      <p:sp>
        <p:nvSpPr>
          <p:cNvPr id="574" name="Data available"/>
          <p:cNvSpPr txBox="1"/>
          <p:nvPr/>
        </p:nvSpPr>
        <p:spPr>
          <a:xfrm>
            <a:off x="832544" y="2365991"/>
            <a:ext cx="1133971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94413" indent="-494413" algn="l">
              <a:buSzPct val="100000"/>
              <a:buAutoNum type="arabicPeriod" startAt="1"/>
              <a:defRPr sz="3100"/>
            </a:lvl1pPr>
          </a:lstStyle>
          <a:p>
            <a:pPr/>
            <a:r>
              <a:t>Data available</a:t>
            </a:r>
          </a:p>
        </p:txBody>
      </p:sp>
      <p:sp>
        <p:nvSpPr>
          <p:cNvPr id="5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6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78600" y="5352654"/>
            <a:ext cx="5842000" cy="365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600" y="4646739"/>
            <a:ext cx="5842000" cy="3848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81408" y="1793241"/>
            <a:ext cx="5646592" cy="34296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7" name="Gruppo"/>
          <p:cNvGrpSpPr/>
          <p:nvPr/>
        </p:nvGrpSpPr>
        <p:grpSpPr>
          <a:xfrm>
            <a:off x="1426994" y="9359900"/>
            <a:ext cx="10802962" cy="423439"/>
            <a:chOff x="0" y="0"/>
            <a:chExt cx="10802961" cy="423438"/>
          </a:xfrm>
        </p:grpSpPr>
        <p:grpSp>
          <p:nvGrpSpPr>
            <p:cNvPr id="583" name="Group 23"/>
            <p:cNvGrpSpPr/>
            <p:nvPr/>
          </p:nvGrpSpPr>
          <p:grpSpPr>
            <a:xfrm>
              <a:off x="-1" y="0"/>
              <a:ext cx="3413435" cy="423439"/>
              <a:chOff x="0" y="0"/>
              <a:chExt cx="3413433" cy="423438"/>
            </a:xfrm>
          </p:grpSpPr>
          <p:grpSp>
            <p:nvGrpSpPr>
              <p:cNvPr id="581" name="Group 27"/>
              <p:cNvGrpSpPr/>
              <p:nvPr/>
            </p:nvGrpSpPr>
            <p:grpSpPr>
              <a:xfrm>
                <a:off x="0" y="-1"/>
                <a:ext cx="1850543" cy="423440"/>
                <a:chOff x="0" y="0"/>
                <a:chExt cx="1850542" cy="423438"/>
              </a:xfrm>
            </p:grpSpPr>
            <p:sp>
              <p:nvSpPr>
                <p:cNvPr id="579" name="TextBox 29"/>
                <p:cNvSpPr txBox="1"/>
                <p:nvPr/>
              </p:nvSpPr>
              <p:spPr>
                <a:xfrm>
                  <a:off x="0" y="-1"/>
                  <a:ext cx="955251" cy="3708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imt.lu/gc</a:t>
                  </a:r>
                </a:p>
              </p:txBody>
            </p:sp>
            <p:pic>
              <p:nvPicPr>
                <p:cNvPr id="580" name="Picture 30" descr="Picture 30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988333" y="16283"/>
                  <a:ext cx="862210" cy="40715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582" name="TextBox 28"/>
              <p:cNvSpPr txBox="1"/>
              <p:nvPr/>
            </p:nvSpPr>
            <p:spPr>
              <a:xfrm>
                <a:off x="1514315" y="16712"/>
                <a:ext cx="1899119" cy="370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l" defTabSz="457200">
                  <a:defRPr sz="18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@GuidoCaldarelli</a:t>
                </a:r>
              </a:p>
            </p:txBody>
          </p:sp>
        </p:grpSp>
        <p:grpSp>
          <p:nvGrpSpPr>
            <p:cNvPr id="586" name="Group 24"/>
            <p:cNvGrpSpPr/>
            <p:nvPr/>
          </p:nvGrpSpPr>
          <p:grpSpPr>
            <a:xfrm>
              <a:off x="7555974" y="26299"/>
              <a:ext cx="3246988" cy="370841"/>
              <a:chOff x="0" y="0"/>
              <a:chExt cx="3246986" cy="370840"/>
            </a:xfrm>
          </p:grpSpPr>
          <p:sp>
            <p:nvSpPr>
              <p:cNvPr id="584" name="TextBox 25"/>
              <p:cNvSpPr txBox="1"/>
              <p:nvPr/>
            </p:nvSpPr>
            <p:spPr>
              <a:xfrm>
                <a:off x="268156" y="0"/>
                <a:ext cx="2978831" cy="370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l" defTabSz="457200">
                  <a:defRPr sz="18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Guido.Caldarelli@imtlucca.it</a:t>
                </a:r>
              </a:p>
            </p:txBody>
          </p:sp>
          <p:pic>
            <p:nvPicPr>
              <p:cNvPr id="585" name="Picture 26" descr="Picture 26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57241"/>
                <a:ext cx="296807" cy="2968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588" name="Picture 3" descr="Picture 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98936" y="9429504"/>
            <a:ext cx="284231" cy="2842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3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591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589" name="Immagine" descr="Immagin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0" name="Immagine" descr="Immagin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92" name="Gruppo" descr="Gruppo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4" name="Financial Markets"/>
          <p:cNvSpPr txBox="1"/>
          <p:nvPr/>
        </p:nvSpPr>
        <p:spPr>
          <a:xfrm>
            <a:off x="8275946" y="522670"/>
            <a:ext cx="385685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/>
            </a:lvl1pPr>
          </a:lstStyle>
          <a:p>
            <a:pPr/>
            <a:r>
              <a:t>Financial Markets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7" dur="1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2"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Class="entr" nodeType="after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6"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3" grpId="3"/>
      <p:bldP build="whole" bldLvl="1" animBg="1" rev="0" advAuto="0" spid="576" grpId="4"/>
      <p:bldP build="whole" bldLvl="1" animBg="1" rev="0" advAuto="0" spid="578" grpId="2"/>
      <p:bldP build="whole" bldLvl="1" animBg="1" rev="0" advAuto="0" spid="577" grpId="5"/>
      <p:bldP build="whole" bldLvl="1" animBg="1" rev="0" advAuto="0" spid="57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Why networks are important ?"/>
          <p:cNvSpPr txBox="1"/>
          <p:nvPr>
            <p:ph type="title"/>
          </p:nvPr>
        </p:nvSpPr>
        <p:spPr>
          <a:xfrm>
            <a:off x="647700" y="1226868"/>
            <a:ext cx="11709400" cy="973634"/>
          </a:xfrm>
          <a:prstGeom prst="rect">
            <a:avLst/>
          </a:prstGeom>
        </p:spPr>
        <p:txBody>
          <a:bodyPr/>
          <a:lstStyle>
            <a:lvl1pPr defTabSz="432308">
              <a:defRPr sz="5180"/>
            </a:lvl1pPr>
          </a:lstStyle>
          <a:p>
            <a:pPr/>
            <a:r>
              <a:t>Why networks are important ?</a:t>
            </a:r>
          </a:p>
        </p:txBody>
      </p:sp>
      <p:sp>
        <p:nvSpPr>
          <p:cNvPr id="597" name="Network effects…"/>
          <p:cNvSpPr txBox="1"/>
          <p:nvPr>
            <p:ph type="body" sz="half" idx="1"/>
          </p:nvPr>
        </p:nvSpPr>
        <p:spPr>
          <a:xfrm>
            <a:off x="488751" y="2440995"/>
            <a:ext cx="11571288" cy="2578730"/>
          </a:xfrm>
          <a:prstGeom prst="rect">
            <a:avLst/>
          </a:prstGeom>
        </p:spPr>
        <p:txBody>
          <a:bodyPr/>
          <a:lstStyle/>
          <a:p>
            <a:pPr marL="0" indent="0" defTabSz="508254">
              <a:spcBef>
                <a:spcPts val="3600"/>
              </a:spcBef>
              <a:buSzTx/>
              <a:buNone/>
              <a:defRPr sz="3045"/>
            </a:pPr>
            <a:r>
              <a:t>Network effects </a:t>
            </a:r>
          </a:p>
          <a:p>
            <a:pPr lvl="1" marL="974367" indent="-377721" defTabSz="508254">
              <a:spcBef>
                <a:spcPts val="3600"/>
              </a:spcBef>
              <a:buSzPct val="80000"/>
              <a:buChar char="•"/>
              <a:defRPr sz="3045"/>
            </a:pPr>
            <a:r>
              <a:t>visualise and quantify effects of any interaction</a:t>
            </a:r>
          </a:p>
          <a:p>
            <a:pPr lvl="1" marL="974367" indent="-377721" defTabSz="508254">
              <a:spcBef>
                <a:spcPts val="3600"/>
              </a:spcBef>
              <a:buSzPct val="80000"/>
              <a:buChar char="•"/>
              <a:defRPr sz="3045"/>
            </a:pPr>
            <a:r>
              <a:t>illustrate the mechanics of distress transmission </a:t>
            </a:r>
          </a:p>
        </p:txBody>
      </p:sp>
      <p:sp>
        <p:nvSpPr>
          <p:cNvPr id="59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99" name="describe distress amplification…"/>
          <p:cNvSpPr txBox="1"/>
          <p:nvPr/>
        </p:nvSpPr>
        <p:spPr>
          <a:xfrm>
            <a:off x="482897" y="6110312"/>
            <a:ext cx="1217500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marL="1119962" indent="-434162" algn="l">
              <a:spcBef>
                <a:spcPts val="4200"/>
              </a:spcBef>
              <a:buSzPct val="80000"/>
              <a:buChar char="•"/>
              <a:defRPr sz="3000"/>
            </a:pPr>
            <a:r>
              <a:t>describe distress amplification</a:t>
            </a:r>
          </a:p>
          <a:p>
            <a:pPr lvl="1" marL="1119962" indent="-434162" algn="l">
              <a:spcBef>
                <a:spcPts val="4200"/>
              </a:spcBef>
              <a:buSzPct val="80000"/>
              <a:buChar char="•"/>
              <a:defRPr sz="3000"/>
            </a:pPr>
            <a:r>
              <a:t>spot the information asymmetry bringing to too-big-to-fail situations</a:t>
            </a:r>
          </a:p>
        </p:txBody>
      </p:sp>
      <p:sp>
        <p:nvSpPr>
          <p:cNvPr id="600" name="They matter because they"/>
          <p:cNvSpPr txBox="1"/>
          <p:nvPr/>
        </p:nvSpPr>
        <p:spPr>
          <a:xfrm>
            <a:off x="413482" y="5260218"/>
            <a:ext cx="485927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3000"/>
            </a:lvl1pPr>
          </a:lstStyle>
          <a:p>
            <a:pPr/>
            <a:r>
              <a:t>They matter because they</a:t>
            </a:r>
          </a:p>
        </p:txBody>
      </p:sp>
      <p:grpSp>
        <p:nvGrpSpPr>
          <p:cNvPr id="609" name="Gruppo"/>
          <p:cNvGrpSpPr/>
          <p:nvPr/>
        </p:nvGrpSpPr>
        <p:grpSpPr>
          <a:xfrm>
            <a:off x="1426994" y="9359900"/>
            <a:ext cx="10802962" cy="423439"/>
            <a:chOff x="0" y="0"/>
            <a:chExt cx="10802961" cy="423438"/>
          </a:xfrm>
        </p:grpSpPr>
        <p:grpSp>
          <p:nvGrpSpPr>
            <p:cNvPr id="605" name="Group 23"/>
            <p:cNvGrpSpPr/>
            <p:nvPr/>
          </p:nvGrpSpPr>
          <p:grpSpPr>
            <a:xfrm>
              <a:off x="-1" y="0"/>
              <a:ext cx="3413435" cy="423439"/>
              <a:chOff x="0" y="0"/>
              <a:chExt cx="3413433" cy="423438"/>
            </a:xfrm>
          </p:grpSpPr>
          <p:grpSp>
            <p:nvGrpSpPr>
              <p:cNvPr id="603" name="Group 27"/>
              <p:cNvGrpSpPr/>
              <p:nvPr/>
            </p:nvGrpSpPr>
            <p:grpSpPr>
              <a:xfrm>
                <a:off x="0" y="-1"/>
                <a:ext cx="1850543" cy="423440"/>
                <a:chOff x="0" y="0"/>
                <a:chExt cx="1850542" cy="423438"/>
              </a:xfrm>
            </p:grpSpPr>
            <p:sp>
              <p:nvSpPr>
                <p:cNvPr id="601" name="TextBox 29"/>
                <p:cNvSpPr txBox="1"/>
                <p:nvPr/>
              </p:nvSpPr>
              <p:spPr>
                <a:xfrm>
                  <a:off x="0" y="-1"/>
                  <a:ext cx="955251" cy="3708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imt.lu/gc</a:t>
                  </a:r>
                </a:p>
              </p:txBody>
            </p:sp>
            <p:pic>
              <p:nvPicPr>
                <p:cNvPr id="602" name="Picture 30" descr="Picture 30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988333" y="16283"/>
                  <a:ext cx="862210" cy="40715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604" name="TextBox 28"/>
              <p:cNvSpPr txBox="1"/>
              <p:nvPr/>
            </p:nvSpPr>
            <p:spPr>
              <a:xfrm>
                <a:off x="1514315" y="16712"/>
                <a:ext cx="1899119" cy="370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l" defTabSz="457200">
                  <a:defRPr sz="18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@GuidoCaldarelli</a:t>
                </a:r>
              </a:p>
            </p:txBody>
          </p:sp>
        </p:grpSp>
        <p:grpSp>
          <p:nvGrpSpPr>
            <p:cNvPr id="608" name="Group 24"/>
            <p:cNvGrpSpPr/>
            <p:nvPr/>
          </p:nvGrpSpPr>
          <p:grpSpPr>
            <a:xfrm>
              <a:off x="7555974" y="26299"/>
              <a:ext cx="3246988" cy="370841"/>
              <a:chOff x="0" y="0"/>
              <a:chExt cx="3246986" cy="370840"/>
            </a:xfrm>
          </p:grpSpPr>
          <p:sp>
            <p:nvSpPr>
              <p:cNvPr id="606" name="TextBox 25"/>
              <p:cNvSpPr txBox="1"/>
              <p:nvPr/>
            </p:nvSpPr>
            <p:spPr>
              <a:xfrm>
                <a:off x="268156" y="0"/>
                <a:ext cx="2978831" cy="370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l" defTabSz="457200">
                  <a:defRPr sz="18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Guido.Caldarelli@imtlucca.it</a:t>
                </a:r>
              </a:p>
            </p:txBody>
          </p:sp>
          <p:pic>
            <p:nvPicPr>
              <p:cNvPr id="607" name="Picture 26" descr="Picture 26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57241"/>
                <a:ext cx="296807" cy="2968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610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8936" y="9420984"/>
            <a:ext cx="284231" cy="2842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5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613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611" name="Immagine" descr="Immagin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12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14" name="Gruppo" descr="Gruppo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0" grpId="2"/>
      <p:bldP build="whole" bldLvl="1" animBg="1" rev="0" advAuto="0" spid="599" grpId="3"/>
      <p:bldP build="p" bldLvl="5" animBg="1" rev="0" advAuto="0" spid="59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619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617" name="Immagine" descr="Immagin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18" name="Immagine" descr="Immagin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20" name="Gruppo" descr="Gruppo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23" name="What are networks ?"/>
          <p:cNvSpPr txBox="1"/>
          <p:nvPr/>
        </p:nvSpPr>
        <p:spPr>
          <a:xfrm>
            <a:off x="5960424" y="395577"/>
            <a:ext cx="5938243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800"/>
            </a:lvl1pPr>
          </a:lstStyle>
          <a:p>
            <a:pPr/>
            <a:r>
              <a:t>What are networks ? </a:t>
            </a:r>
          </a:p>
        </p:txBody>
      </p:sp>
      <p:sp>
        <p:nvSpPr>
          <p:cNvPr id="624" name="Networks are mathematical objects composed by…"/>
          <p:cNvSpPr txBox="1"/>
          <p:nvPr/>
        </p:nvSpPr>
        <p:spPr>
          <a:xfrm>
            <a:off x="1428597" y="6666485"/>
            <a:ext cx="9116419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Networks are mathematical objects composed by </a:t>
            </a:r>
          </a:p>
          <a:p>
            <a:pPr algn="l">
              <a:defRPr b="1"/>
            </a:pPr>
            <a:r>
              <a:t>vertices connected by edges</a:t>
            </a:r>
          </a:p>
          <a:p>
            <a:pPr marL="396948" indent="-396948" algn="l">
              <a:buSzPct val="80000"/>
              <a:buChar char="•"/>
            </a:pPr>
            <a:r>
              <a:t>Number of connections per site NOT uniform</a:t>
            </a:r>
          </a:p>
          <a:p>
            <a:pPr marL="396948" indent="-396948" algn="l">
              <a:buSzPct val="80000"/>
              <a:buChar char="•"/>
            </a:pPr>
            <a:r>
              <a:t>small distance between vertices</a:t>
            </a:r>
            <a:r>
              <a:rPr>
                <a:solidFill>
                  <a:schemeClr val="accent2">
                    <a:hueOff val="296737"/>
                    <a:satOff val="11679"/>
                    <a:lumOff val="-18490"/>
                  </a:schemeClr>
                </a:solidFill>
              </a:rPr>
              <a:t> </a:t>
            </a:r>
            <a:endParaRPr>
              <a:solidFill>
                <a:schemeClr val="accent2">
                  <a:hueOff val="296737"/>
                  <a:satOff val="11679"/>
                  <a:lumOff val="-18490"/>
                </a:schemeClr>
              </a:solidFill>
            </a:endParaRPr>
          </a:p>
          <a:p>
            <a:pPr marL="396948" indent="-396948" algn="l">
              <a:buSzPct val="80000"/>
              <a:buChar char="•"/>
            </a:pPr>
            <a:r>
              <a:t>clusterised</a:t>
            </a:r>
          </a:p>
        </p:txBody>
      </p:sp>
      <p:pic>
        <p:nvPicPr>
          <p:cNvPr id="625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8850" y="1631950"/>
            <a:ext cx="7789173" cy="4559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18701" y="1289822"/>
            <a:ext cx="5650101" cy="3682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7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93977" y="1649829"/>
            <a:ext cx="7650806" cy="4628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Immagine" descr="Immagin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53107" y="1220097"/>
            <a:ext cx="5488158" cy="54881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9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637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633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631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629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630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9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632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636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634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635" name="Picture 26" descr="Picture 26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638" name="Picture 3" descr="Picture 3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7"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2" dur="1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4" grpId="4"/>
      <p:bldP build="whole" bldLvl="1" animBg="1" rev="0" advAuto="0" spid="627" grpId="2"/>
      <p:bldP build="whole" bldLvl="1" animBg="1" rev="0" advAuto="0" spid="626" grpId="1"/>
      <p:bldP build="whole" bldLvl="1" animBg="1" rev="0" advAuto="0" spid="628" grpId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Numero diapositiva"/>
          <p:cNvSpPr txBox="1"/>
          <p:nvPr>
            <p:ph type="sldNum" sz="quarter" idx="2"/>
          </p:nvPr>
        </p:nvSpPr>
        <p:spPr>
          <a:xfrm>
            <a:off x="6362662" y="9359900"/>
            <a:ext cx="26677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42" name="Finance is useful to drive Real Economy"/>
          <p:cNvSpPr txBox="1"/>
          <p:nvPr/>
        </p:nvSpPr>
        <p:spPr>
          <a:xfrm>
            <a:off x="719980" y="1757552"/>
            <a:ext cx="730766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Finance is useful to drive Real Economy</a:t>
            </a:r>
          </a:p>
        </p:txBody>
      </p:sp>
      <p:sp>
        <p:nvSpPr>
          <p:cNvPr id="643" name="BUT Financial instruments can produce…"/>
          <p:cNvSpPr txBox="1"/>
          <p:nvPr/>
        </p:nvSpPr>
        <p:spPr>
          <a:xfrm>
            <a:off x="691466" y="2781377"/>
            <a:ext cx="11621869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b="1"/>
              <a:t>BUT</a:t>
            </a:r>
            <a:r>
              <a:t> Financial instruments can produce </a:t>
            </a:r>
          </a:p>
          <a:p>
            <a:pPr marL="396948" indent="-396948" algn="l">
              <a:buSzPct val="80000"/>
              <a:buChar char="•"/>
            </a:pPr>
            <a:r>
              <a:t>social costs</a:t>
            </a:r>
          </a:p>
          <a:p>
            <a:pPr marL="396948" indent="-396948" algn="l">
              <a:buSzPct val="80000"/>
              <a:buChar char="•"/>
            </a:pPr>
            <a:r>
              <a:t>unequality</a:t>
            </a:r>
          </a:p>
          <a:p>
            <a:pPr marL="396948" indent="-396948" algn="l">
              <a:buSzPct val="80000"/>
              <a:buChar char="•"/>
            </a:pPr>
            <a:r>
              <a:t>slowing-down of the economy (i.e. delaying the passage to a green renewable-based economy)</a:t>
            </a:r>
          </a:p>
        </p:txBody>
      </p:sp>
      <p:sp>
        <p:nvSpPr>
          <p:cNvPr id="644" name="Networks allow to distinguish between useful and less…"/>
          <p:cNvSpPr txBox="1"/>
          <p:nvPr/>
        </p:nvSpPr>
        <p:spPr>
          <a:xfrm>
            <a:off x="671561" y="6565334"/>
            <a:ext cx="10165359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Networks allow to distinguish between useful and less </a:t>
            </a:r>
          </a:p>
          <a:p>
            <a:pPr algn="l"/>
            <a:r>
              <a:t>useful effects</a:t>
            </a:r>
          </a:p>
        </p:txBody>
      </p:sp>
      <p:grpSp>
        <p:nvGrpSpPr>
          <p:cNvPr id="655" name="Gruppo"/>
          <p:cNvGrpSpPr/>
          <p:nvPr/>
        </p:nvGrpSpPr>
        <p:grpSpPr>
          <a:xfrm>
            <a:off x="1098936" y="9372600"/>
            <a:ext cx="11131020" cy="423439"/>
            <a:chOff x="0" y="0"/>
            <a:chExt cx="11131018" cy="423438"/>
          </a:xfrm>
        </p:grpSpPr>
        <p:grpSp>
          <p:nvGrpSpPr>
            <p:cNvPr id="653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649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647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645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646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648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652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650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651" name="Picture 26" descr="Picture 26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654" name="Picture 3" descr="Picture 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60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658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656" name="Immagine" descr="Immagin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57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59" name="Gruppo" descr="Gruppo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664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662" name="Immagine" descr="Immagin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3" name="Immagine" descr="Immagin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65" name="Gruppo" descr="Gruppo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6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68" name="Financial Regulators, solve (or try to) problems on daily basis"/>
          <p:cNvSpPr txBox="1"/>
          <p:nvPr/>
        </p:nvSpPr>
        <p:spPr>
          <a:xfrm>
            <a:off x="630716" y="2042491"/>
            <a:ext cx="1113155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Financial Regulators, solve (or try to) problems on daily basis</a:t>
            </a:r>
          </a:p>
        </p:txBody>
      </p:sp>
      <p:sp>
        <p:nvSpPr>
          <p:cNvPr id="669" name="For this reasons they are more open to people with different expertise (effective multidisciplinarity)"/>
          <p:cNvSpPr txBox="1"/>
          <p:nvPr/>
        </p:nvSpPr>
        <p:spPr>
          <a:xfrm>
            <a:off x="300967" y="2719559"/>
            <a:ext cx="12028116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For this reasons they are more open to people with different expertise (effective multidisciplinarity)</a:t>
            </a:r>
          </a:p>
        </p:txBody>
      </p:sp>
      <p:sp>
        <p:nvSpPr>
          <p:cNvPr id="670" name="Why financial regulators ?"/>
          <p:cNvSpPr txBox="1"/>
          <p:nvPr/>
        </p:nvSpPr>
        <p:spPr>
          <a:xfrm>
            <a:off x="518709" y="1338791"/>
            <a:ext cx="4748995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/>
            <a:r>
              <a:t>Why financial regulators ? </a:t>
            </a:r>
          </a:p>
        </p:txBody>
      </p:sp>
      <p:pic>
        <p:nvPicPr>
          <p:cNvPr id="671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5839" y="4072940"/>
            <a:ext cx="9343961" cy="5154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52486" y="3930028"/>
            <a:ext cx="3403601" cy="4305301"/>
          </a:xfrm>
          <a:prstGeom prst="rect">
            <a:avLst/>
          </a:prstGeom>
          <a:ln w="12700">
            <a:miter lim="400000"/>
          </a:ln>
        </p:spPr>
      </p:pic>
      <p:sp>
        <p:nvSpPr>
          <p:cNvPr id="673" name="Rettangolo arrotondato"/>
          <p:cNvSpPr/>
          <p:nvPr/>
        </p:nvSpPr>
        <p:spPr>
          <a:xfrm>
            <a:off x="601133" y="6328925"/>
            <a:ext cx="1650538" cy="342901"/>
          </a:xfrm>
          <a:prstGeom prst="roundRect">
            <a:avLst>
              <a:gd name="adj" fmla="val 50000"/>
            </a:avLst>
          </a:prstGeom>
          <a:ln w="63500">
            <a:solidFill>
              <a:schemeClr val="accent5">
                <a:satOff val="18430"/>
                <a:lumOff val="-1476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grpSp>
        <p:nvGrpSpPr>
          <p:cNvPr id="684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682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678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676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674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675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677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681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679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680" name="Picture 26" descr="Picture 2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683" name="Picture 3" descr="Picture 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85" name="Impact"/>
          <p:cNvSpPr txBox="1"/>
          <p:nvPr/>
        </p:nvSpPr>
        <p:spPr>
          <a:xfrm>
            <a:off x="10127981" y="470658"/>
            <a:ext cx="228116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/>
            </a:lvl1pPr>
          </a:lstStyle>
          <a:p>
            <a:pPr/>
            <a:r>
              <a:t>Impact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Our view on Financial Networks"/>
          <p:cNvSpPr txBox="1"/>
          <p:nvPr>
            <p:ph type="title"/>
          </p:nvPr>
        </p:nvSpPr>
        <p:spPr>
          <a:xfrm>
            <a:off x="647700" y="1210766"/>
            <a:ext cx="11709400" cy="973634"/>
          </a:xfrm>
          <a:prstGeom prst="rect">
            <a:avLst/>
          </a:prstGeom>
        </p:spPr>
        <p:txBody>
          <a:bodyPr/>
          <a:lstStyle>
            <a:lvl1pPr defTabSz="432308">
              <a:defRPr sz="5180"/>
            </a:lvl1pPr>
          </a:lstStyle>
          <a:p>
            <a:pPr/>
            <a:r>
              <a:t>Our view on Financial Networks</a:t>
            </a:r>
          </a:p>
        </p:txBody>
      </p:sp>
      <p:sp>
        <p:nvSpPr>
          <p:cNvPr id="688" name="Typically, we focus on network structure…"/>
          <p:cNvSpPr txBox="1"/>
          <p:nvPr/>
        </p:nvSpPr>
        <p:spPr>
          <a:xfrm>
            <a:off x="792950" y="3009900"/>
            <a:ext cx="6119738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100"/>
            </a:pPr>
            <a:r>
              <a:t>Typically, we focus on network structure</a:t>
            </a:r>
          </a:p>
          <a:p>
            <a:pPr algn="l" defTabSz="457200">
              <a:defRPr sz="2100"/>
            </a:pPr>
            <a:r>
              <a:t>but seldom we pay attention to vertex structure </a:t>
            </a:r>
          </a:p>
        </p:txBody>
      </p:sp>
      <p:sp>
        <p:nvSpPr>
          <p:cNvPr id="689" name="Checking one vertex a complex behaviour emerges"/>
          <p:cNvSpPr txBox="1"/>
          <p:nvPr/>
        </p:nvSpPr>
        <p:spPr>
          <a:xfrm>
            <a:off x="6135944" y="6968579"/>
            <a:ext cx="611973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100"/>
            </a:lvl1pPr>
          </a:lstStyle>
          <a:p>
            <a:pPr/>
            <a:r>
              <a:t>Checking one vertex a complex behaviour emerges</a:t>
            </a:r>
          </a:p>
        </p:txBody>
      </p:sp>
      <p:pic>
        <p:nvPicPr>
          <p:cNvPr id="690" name="Untitled 4.png" descr="Untitled 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7990" y="2532976"/>
            <a:ext cx="5628010" cy="3495291"/>
          </a:xfrm>
          <a:prstGeom prst="rect">
            <a:avLst/>
          </a:prstGeom>
          <a:ln w="12700">
            <a:miter lim="400000"/>
          </a:ln>
        </p:spPr>
      </p:pic>
      <p:sp>
        <p:nvSpPr>
          <p:cNvPr id="691" name="Cerchio"/>
          <p:cNvSpPr/>
          <p:nvPr/>
        </p:nvSpPr>
        <p:spPr>
          <a:xfrm>
            <a:off x="965200" y="6692900"/>
            <a:ext cx="651768" cy="652959"/>
          </a:xfrm>
          <a:prstGeom prst="ellipse">
            <a:avLst/>
          </a:prstGeom>
          <a:solidFill>
            <a:schemeClr val="accent2">
              <a:hueOff val="-362367"/>
              <a:satOff val="12749"/>
              <a:lumOff val="1472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2800">
                <a:solidFill>
                  <a:srgbClr val="F5F8EB"/>
                </a:solidFill>
              </a:defRPr>
            </a:pPr>
          </a:p>
        </p:txBody>
      </p:sp>
      <p:grpSp>
        <p:nvGrpSpPr>
          <p:cNvPr id="708" name="Gruppo"/>
          <p:cNvGrpSpPr/>
          <p:nvPr/>
        </p:nvGrpSpPr>
        <p:grpSpPr>
          <a:xfrm>
            <a:off x="1278533" y="5197842"/>
            <a:ext cx="4833044" cy="3152444"/>
            <a:chOff x="0" y="0"/>
            <a:chExt cx="4833043" cy="3152442"/>
          </a:xfrm>
        </p:grpSpPr>
        <p:sp>
          <p:nvSpPr>
            <p:cNvPr id="692" name="Linea"/>
            <p:cNvSpPr/>
            <p:nvPr/>
          </p:nvSpPr>
          <p:spPr>
            <a:xfrm flipV="1">
              <a:off x="3841215" y="726762"/>
              <a:ext cx="991829" cy="440034"/>
            </a:xfrm>
            <a:prstGeom prst="line">
              <a:avLst/>
            </a:prstGeom>
            <a:noFill/>
            <a:ln w="25400" cap="flat">
              <a:solidFill>
                <a:srgbClr val="6161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693" name="Ovale"/>
            <p:cNvSpPr/>
            <p:nvPr/>
          </p:nvSpPr>
          <p:spPr>
            <a:xfrm>
              <a:off x="1515466" y="408142"/>
              <a:ext cx="2549080" cy="2531243"/>
            </a:xfrm>
            <a:prstGeom prst="ellipse">
              <a:avLst/>
            </a:prstGeom>
            <a:solidFill>
              <a:schemeClr val="accent2">
                <a:hueOff val="-362367"/>
                <a:satOff val="12749"/>
                <a:lumOff val="1472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>
                  <a:solidFill>
                    <a:srgbClr val="F5F8EB"/>
                  </a:solidFill>
                </a:defRPr>
              </a:pPr>
            </a:p>
          </p:txBody>
        </p:sp>
        <p:sp>
          <p:nvSpPr>
            <p:cNvPr id="694" name="Ovale"/>
            <p:cNvSpPr/>
            <p:nvPr/>
          </p:nvSpPr>
          <p:spPr>
            <a:xfrm>
              <a:off x="1998066" y="809257"/>
              <a:ext cx="450801" cy="457201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>
                  <a:solidFill>
                    <a:srgbClr val="F5F8EB"/>
                  </a:solidFill>
                </a:defRPr>
              </a:pPr>
            </a:p>
          </p:txBody>
        </p:sp>
        <p:sp>
          <p:nvSpPr>
            <p:cNvPr id="695" name="Ovale"/>
            <p:cNvSpPr/>
            <p:nvPr/>
          </p:nvSpPr>
          <p:spPr>
            <a:xfrm>
              <a:off x="1673561" y="1445163"/>
              <a:ext cx="450801" cy="457201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>
                  <a:solidFill>
                    <a:srgbClr val="F5F8EB"/>
                  </a:solidFill>
                </a:defRPr>
              </a:pPr>
            </a:p>
          </p:txBody>
        </p:sp>
        <p:sp>
          <p:nvSpPr>
            <p:cNvPr id="696" name="Ovale"/>
            <p:cNvSpPr/>
            <p:nvPr/>
          </p:nvSpPr>
          <p:spPr>
            <a:xfrm>
              <a:off x="2299364" y="1445163"/>
              <a:ext cx="450801" cy="457201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>
                  <a:solidFill>
                    <a:srgbClr val="F5F8EB"/>
                  </a:solidFill>
                </a:defRPr>
              </a:pPr>
            </a:p>
          </p:txBody>
        </p:sp>
        <p:sp>
          <p:nvSpPr>
            <p:cNvPr id="697" name="Ovale"/>
            <p:cNvSpPr/>
            <p:nvPr/>
          </p:nvSpPr>
          <p:spPr>
            <a:xfrm>
              <a:off x="2188372" y="2081070"/>
              <a:ext cx="450802" cy="457201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>
                  <a:solidFill>
                    <a:srgbClr val="F5F8EB"/>
                  </a:solidFill>
                </a:defRPr>
              </a:pPr>
            </a:p>
          </p:txBody>
        </p:sp>
        <p:sp>
          <p:nvSpPr>
            <p:cNvPr id="698" name="Ovale"/>
            <p:cNvSpPr/>
            <p:nvPr/>
          </p:nvSpPr>
          <p:spPr>
            <a:xfrm>
              <a:off x="2964189" y="694957"/>
              <a:ext cx="450801" cy="457201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>
                  <a:solidFill>
                    <a:srgbClr val="F5F8EB"/>
                  </a:solidFill>
                </a:defRPr>
              </a:pPr>
            </a:p>
          </p:txBody>
        </p:sp>
        <p:sp>
          <p:nvSpPr>
            <p:cNvPr id="699" name="Ovale"/>
            <p:cNvSpPr/>
            <p:nvPr/>
          </p:nvSpPr>
          <p:spPr>
            <a:xfrm>
              <a:off x="3459488" y="1089563"/>
              <a:ext cx="450802" cy="457201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>
                  <a:solidFill>
                    <a:srgbClr val="F5F8EB"/>
                  </a:solidFill>
                </a:defRPr>
              </a:pPr>
            </a:p>
          </p:txBody>
        </p:sp>
        <p:sp>
          <p:nvSpPr>
            <p:cNvPr id="700" name="Ovale"/>
            <p:cNvSpPr/>
            <p:nvPr/>
          </p:nvSpPr>
          <p:spPr>
            <a:xfrm>
              <a:off x="2964189" y="2003057"/>
              <a:ext cx="450801" cy="457201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>
                  <a:solidFill>
                    <a:srgbClr val="F5F8EB"/>
                  </a:solidFill>
                </a:defRPr>
              </a:pPr>
            </a:p>
          </p:txBody>
        </p:sp>
        <p:sp>
          <p:nvSpPr>
            <p:cNvPr id="701" name="Ovale"/>
            <p:cNvSpPr/>
            <p:nvPr/>
          </p:nvSpPr>
          <p:spPr>
            <a:xfrm>
              <a:off x="2964189" y="1349007"/>
              <a:ext cx="450801" cy="457201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>
                  <a:solidFill>
                    <a:srgbClr val="F5F8EB"/>
                  </a:solidFill>
                </a:defRPr>
              </a:pPr>
            </a:p>
          </p:txBody>
        </p:sp>
        <p:sp>
          <p:nvSpPr>
            <p:cNvPr id="702" name="Linea"/>
            <p:cNvSpPr/>
            <p:nvPr/>
          </p:nvSpPr>
          <p:spPr>
            <a:xfrm flipV="1">
              <a:off x="3347155" y="146013"/>
              <a:ext cx="1028689" cy="642201"/>
            </a:xfrm>
            <a:prstGeom prst="line">
              <a:avLst/>
            </a:prstGeom>
            <a:noFill/>
            <a:ln w="25400" cap="flat">
              <a:solidFill>
                <a:srgbClr val="6161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703" name="Linea"/>
            <p:cNvSpPr/>
            <p:nvPr/>
          </p:nvSpPr>
          <p:spPr>
            <a:xfrm>
              <a:off x="1684710" y="0"/>
              <a:ext cx="439689" cy="817541"/>
            </a:xfrm>
            <a:prstGeom prst="line">
              <a:avLst/>
            </a:prstGeom>
            <a:noFill/>
            <a:ln w="25400" cap="flat">
              <a:solidFill>
                <a:srgbClr val="6161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704" name="Linea"/>
            <p:cNvSpPr/>
            <p:nvPr/>
          </p:nvSpPr>
          <p:spPr>
            <a:xfrm flipV="1">
              <a:off x="0" y="714534"/>
              <a:ext cx="1888094" cy="814903"/>
            </a:xfrm>
            <a:prstGeom prst="line">
              <a:avLst/>
            </a:prstGeom>
            <a:noFill/>
            <a:ln w="9525" cap="flat">
              <a:solidFill>
                <a:srgbClr val="6161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705" name="Linea"/>
            <p:cNvSpPr/>
            <p:nvPr/>
          </p:nvSpPr>
          <p:spPr>
            <a:xfrm>
              <a:off x="100508" y="2142792"/>
              <a:ext cx="1788268" cy="447978"/>
            </a:xfrm>
            <a:prstGeom prst="line">
              <a:avLst/>
            </a:prstGeom>
            <a:noFill/>
            <a:ln w="9525" cap="flat">
              <a:solidFill>
                <a:srgbClr val="61615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706" name="Linea"/>
            <p:cNvSpPr/>
            <p:nvPr/>
          </p:nvSpPr>
          <p:spPr>
            <a:xfrm flipV="1">
              <a:off x="1310953" y="2510166"/>
              <a:ext cx="998042" cy="642277"/>
            </a:xfrm>
            <a:prstGeom prst="line">
              <a:avLst/>
            </a:prstGeom>
            <a:noFill/>
            <a:ln w="25400" cap="flat">
              <a:solidFill>
                <a:srgbClr val="6161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707" name="Linea"/>
            <p:cNvSpPr/>
            <p:nvPr/>
          </p:nvSpPr>
          <p:spPr>
            <a:xfrm>
              <a:off x="3344808" y="2377909"/>
              <a:ext cx="765343" cy="765342"/>
            </a:xfrm>
            <a:prstGeom prst="line">
              <a:avLst/>
            </a:prstGeom>
            <a:noFill/>
            <a:ln w="25400" cap="flat">
              <a:solidFill>
                <a:srgbClr val="61615E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</p:grpSp>
      <p:sp>
        <p:nvSpPr>
          <p:cNvPr id="70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720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718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714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712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710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711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713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717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715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716" name="Picture 26" descr="Picture 26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719" name="Picture 3" descr="Picture 3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25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723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721" name="Immagine" descr="Immagin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22" name="Immagine" descr="Immagin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24" name="Gruppo" descr="Gruppo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10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24" dur="1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1" grpId="2"/>
      <p:bldP build="whole" bldLvl="1" animBg="1" rev="0" advAuto="0" spid="708" grpId="3"/>
      <p:bldP build="whole" bldLvl="1" animBg="1" rev="0" advAuto="0" spid="690" grpId="1"/>
      <p:bldP build="whole" bldLvl="1" animBg="1" rev="0" advAuto="0" spid="689" grpId="4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Aij is the Asset of type j owned by i                    i “owns” j…"/>
          <p:cNvSpPr txBox="1"/>
          <p:nvPr>
            <p:ph type="title"/>
          </p:nvPr>
        </p:nvSpPr>
        <p:spPr>
          <a:xfrm>
            <a:off x="1050167" y="1944963"/>
            <a:ext cx="10904466" cy="2865390"/>
          </a:xfrm>
          <a:prstGeom prst="rect">
            <a:avLst/>
          </a:prstGeom>
        </p:spPr>
        <p:txBody>
          <a:bodyPr/>
          <a:lstStyle/>
          <a:p>
            <a:pPr algn="l" defTabSz="257047">
              <a:spcBef>
                <a:spcPts val="1800"/>
              </a:spcBef>
              <a:defRPr sz="2816">
                <a:solidFill>
                  <a:schemeClr val="accent1">
                    <a:hueOff val="40200"/>
                    <a:satOff val="4101"/>
                    <a:lumOff val="-20642"/>
                  </a:schemeClr>
                </a:solidFill>
              </a:defRPr>
            </a:pPr>
            <a:r>
              <a:rPr i="1" sz="3168"/>
              <a:t>A</a:t>
            </a:r>
            <a:r>
              <a:rPr baseline="-5999" i="1" sz="3168"/>
              <a:t>ij </a:t>
            </a:r>
            <a:r>
              <a:rPr i="1" sz="3168"/>
              <a:t>is the Asset of type j owned by i                    i “owns” j</a:t>
            </a:r>
            <a:endParaRPr i="1" sz="3168"/>
          </a:p>
          <a:p>
            <a:pPr algn="l" defTabSz="257047">
              <a:spcBef>
                <a:spcPts val="1800"/>
              </a:spcBef>
              <a:defRPr sz="2816">
                <a:solidFill>
                  <a:schemeClr val="accent5">
                    <a:satOff val="18430"/>
                    <a:lumOff val="-14768"/>
                  </a:schemeClr>
                </a:solidFill>
              </a:defRPr>
            </a:pPr>
            <a:r>
              <a:rPr i="1" sz="3168"/>
              <a:t>L</a:t>
            </a:r>
            <a:r>
              <a:rPr baseline="-5999" i="1" sz="3168"/>
              <a:t>ij</a:t>
            </a:r>
            <a:r>
              <a:rPr i="1" sz="3168"/>
              <a:t> is the Liability of i against j                          i “has a debt” with j  </a:t>
            </a:r>
            <a:endParaRPr i="1" sz="3168"/>
          </a:p>
          <a:p>
            <a:pPr algn="l" defTabSz="257047">
              <a:spcBef>
                <a:spcPts val="1800"/>
              </a:spcBef>
              <a:defRPr sz="2816">
                <a:solidFill>
                  <a:schemeClr val="accent2">
                    <a:hueOff val="296737"/>
                    <a:satOff val="11679"/>
                    <a:lumOff val="-18490"/>
                  </a:schemeClr>
                </a:solidFill>
              </a:defRPr>
            </a:pPr>
            <a:r>
              <a:rPr i="1" sz="3168"/>
              <a:t>E</a:t>
            </a:r>
            <a:r>
              <a:rPr baseline="-5999" i="1" sz="3168"/>
              <a:t>i </a:t>
            </a:r>
            <a:r>
              <a:rPr i="1" sz="3168"/>
              <a:t>is the equity (must be &gt; 0 @maturity) owned by i         E=A-L</a:t>
            </a:r>
            <a:endParaRPr i="1" sz="3168"/>
          </a:p>
        </p:txBody>
      </p:sp>
      <p:sp>
        <p:nvSpPr>
          <p:cNvPr id="728" name="BASIC ACCOUNTING"/>
          <p:cNvSpPr txBox="1"/>
          <p:nvPr/>
        </p:nvSpPr>
        <p:spPr>
          <a:xfrm>
            <a:off x="606176" y="1438686"/>
            <a:ext cx="9688018" cy="533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473201">
              <a:defRPr b="1" sz="2592">
                <a:solidFill>
                  <a:srgbClr val="000000"/>
                </a:solidFill>
              </a:defRPr>
            </a:lvl1pPr>
          </a:lstStyle>
          <a:p>
            <a:pPr/>
            <a:r>
              <a:t>BASIC ACCOUNTING</a:t>
            </a:r>
          </a:p>
        </p:txBody>
      </p:sp>
      <p:sp>
        <p:nvSpPr>
          <p:cNvPr id="72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30" name="S. Battiston, R. Kaushik, M. Puliga, P. Tasca,  G. Caldarelli,…"/>
          <p:cNvSpPr txBox="1"/>
          <p:nvPr/>
        </p:nvSpPr>
        <p:spPr>
          <a:xfrm>
            <a:off x="704080" y="8379821"/>
            <a:ext cx="5604175" cy="119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329566" marR="457200" indent="-253999" algn="just" defTabSz="457200"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S. Battiston, R. Kaushik, M. Puliga, P. Tasca,  G. Caldarelli,</a:t>
            </a:r>
            <a:r>
              <a:rPr b="1"/>
              <a:t>  </a:t>
            </a:r>
            <a:endParaRPr b="1"/>
          </a:p>
          <a:p>
            <a:pPr marL="329566" marR="457200" indent="-253999" algn="just" defTabSz="457200"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/>
              <a:t>DebtRank: Too central to fail? FED and the Systemic Risk</a:t>
            </a:r>
          </a:p>
          <a:p>
            <a:pPr marL="329566" marR="457200" indent="-253999" algn="just" defTabSz="457200"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Nature Scientific Reports</a:t>
            </a:r>
            <a:r>
              <a:t> </a:t>
            </a:r>
            <a:r>
              <a:rPr b="1"/>
              <a:t>2</a:t>
            </a:r>
            <a:r>
              <a:rPr i="1"/>
              <a:t> </a:t>
            </a:r>
            <a:r>
              <a:t>541</a:t>
            </a:r>
            <a:r>
              <a:rPr i="1"/>
              <a:t> </a:t>
            </a:r>
            <a:r>
              <a:t>(2012)</a:t>
            </a:r>
            <a:r>
              <a:rPr i="1"/>
              <a:t>.</a:t>
            </a:r>
          </a:p>
        </p:txBody>
      </p:sp>
      <p:sp>
        <p:nvSpPr>
          <p:cNvPr id="731" name="M. Bardoscia, F. Caccioli,  S. Battiston, G. Caldarelli,…"/>
          <p:cNvSpPr txBox="1"/>
          <p:nvPr/>
        </p:nvSpPr>
        <p:spPr>
          <a:xfrm>
            <a:off x="6863580" y="8481421"/>
            <a:ext cx="5454057" cy="119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M. Bardoscia, F. Caccioli,  S. Battiston, G. Caldarelli,</a:t>
            </a:r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/>
              <a:t>DebtRank: A microscopic foundation for shock propagation</a:t>
            </a:r>
            <a:r>
              <a:t> </a:t>
            </a:r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Plos One, </a:t>
            </a:r>
            <a:r>
              <a:rPr b="1"/>
              <a:t>10, </a:t>
            </a:r>
            <a:r>
              <a:t>e0130406 (2015)</a:t>
            </a:r>
            <a:endParaRPr i="1"/>
          </a:p>
        </p:txBody>
      </p:sp>
      <p:sp>
        <p:nvSpPr>
          <p:cNvPr id="732" name="Linea"/>
          <p:cNvSpPr/>
          <p:nvPr/>
        </p:nvSpPr>
        <p:spPr>
          <a:xfrm>
            <a:off x="2767525" y="4502229"/>
            <a:ext cx="6827851" cy="1"/>
          </a:xfrm>
          <a:prstGeom prst="line">
            <a:avLst/>
          </a:prstGeom>
          <a:ln w="25400">
            <a:solidFill>
              <a:srgbClr val="717D7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733" name="(Accounting) Leverage in j is defined as…"/>
          <p:cNvSpPr txBox="1"/>
          <p:nvPr/>
        </p:nvSpPr>
        <p:spPr>
          <a:xfrm>
            <a:off x="2467891" y="4676742"/>
            <a:ext cx="7427119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(Accounting) Leverage in j is defined as </a:t>
            </a:r>
          </a:p>
          <a:p>
            <a:pPr/>
            <a:r>
              <a:t>the investment of i divided by its equity </a:t>
            </a:r>
          </a:p>
        </p:txBody>
      </p:sp>
      <p:grpSp>
        <p:nvGrpSpPr>
          <p:cNvPr id="736" name="Gruppo"/>
          <p:cNvGrpSpPr/>
          <p:nvPr/>
        </p:nvGrpSpPr>
        <p:grpSpPr>
          <a:xfrm>
            <a:off x="3102259" y="6259805"/>
            <a:ext cx="3044932" cy="1253456"/>
            <a:chOff x="0" y="0"/>
            <a:chExt cx="3044930" cy="1253454"/>
          </a:xfrm>
        </p:grpSpPr>
        <p:sp>
          <p:nvSpPr>
            <p:cNvPr id="734" name="= Aij/Ei"/>
            <p:cNvSpPr txBox="1"/>
            <p:nvPr/>
          </p:nvSpPr>
          <p:spPr>
            <a:xfrm>
              <a:off x="0" y="-1"/>
              <a:ext cx="3044931" cy="1253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spcBef>
                  <a:spcPts val="4200"/>
                </a:spcBef>
                <a:defRPr sz="6400"/>
              </a:pPr>
              <a:r>
                <a:rPr sz="5800"/>
                <a:t> </a:t>
              </a:r>
              <a:r>
                <a:rPr i="1"/>
                <a:t>      </a:t>
              </a:r>
              <a:r>
                <a:rPr i="1" sz="3500"/>
                <a:t>= A</a:t>
              </a:r>
              <a:r>
                <a:rPr baseline="-5999" i="1" sz="3500"/>
                <a:t>ij</a:t>
              </a:r>
              <a:r>
                <a:rPr i="1" sz="3500"/>
                <a:t>/E</a:t>
              </a:r>
              <a:r>
                <a:rPr baseline="-5999" i="1" sz="3500"/>
                <a:t>i</a:t>
              </a:r>
            </a:p>
          </p:txBody>
        </p:sp>
        <p:pic>
          <p:nvPicPr>
            <p:cNvPr id="735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48504" y="641373"/>
              <a:ext cx="524550" cy="4312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37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64104" y="6025460"/>
            <a:ext cx="2765541" cy="22756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8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746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742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740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738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739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741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745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743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744" name="Picture 26" descr="Picture 2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747" name="Picture 3" descr="Picture 3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3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751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749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50" name="Immagine" descr="Immagin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752" name="Gruppo" descr="Gruppo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54" name="Leverage"/>
          <p:cNvSpPr txBox="1"/>
          <p:nvPr/>
        </p:nvSpPr>
        <p:spPr>
          <a:xfrm>
            <a:off x="9965759" y="470658"/>
            <a:ext cx="2485205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/>
            </a:lvl1pPr>
          </a:lstStyle>
          <a:p>
            <a:pPr/>
            <a:r>
              <a:t>Leverage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Linea"/>
          <p:cNvSpPr/>
          <p:nvPr/>
        </p:nvSpPr>
        <p:spPr>
          <a:xfrm flipH="1">
            <a:off x="5950269" y="6022806"/>
            <a:ext cx="1" cy="2745101"/>
          </a:xfrm>
          <a:prstGeom prst="line">
            <a:avLst/>
          </a:prstGeom>
          <a:ln w="25400">
            <a:solidFill>
              <a:srgbClr val="717D7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757" name="LIABILITIES"/>
          <p:cNvSpPr txBox="1"/>
          <p:nvPr/>
        </p:nvSpPr>
        <p:spPr>
          <a:xfrm rot="5400000">
            <a:off x="6907928" y="6836728"/>
            <a:ext cx="1696543" cy="411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08254">
              <a:lnSpc>
                <a:spcPct val="110000"/>
              </a:lnSpc>
              <a:defRPr sz="2001">
                <a:solidFill>
                  <a:schemeClr val="accent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LIABILITIES</a:t>
            </a:r>
          </a:p>
        </p:txBody>
      </p:sp>
      <p:sp>
        <p:nvSpPr>
          <p:cNvPr id="758" name="ASSETS"/>
          <p:cNvSpPr txBox="1"/>
          <p:nvPr/>
        </p:nvSpPr>
        <p:spPr>
          <a:xfrm rot="16202498">
            <a:off x="3238087" y="6881327"/>
            <a:ext cx="1787039" cy="412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08254">
              <a:lnSpc>
                <a:spcPct val="110000"/>
              </a:lnSpc>
              <a:defRPr sz="2001">
                <a:solidFill>
                  <a:schemeClr val="accent1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ASSETS</a:t>
            </a:r>
          </a:p>
        </p:txBody>
      </p:sp>
      <p:pic>
        <p:nvPicPr>
          <p:cNvPr id="759" name="Linea" descr="Line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578408">
            <a:off x="2384152" y="5308504"/>
            <a:ext cx="2119642" cy="246564"/>
          </a:xfrm>
          <a:prstGeom prst="rect">
            <a:avLst/>
          </a:prstGeom>
        </p:spPr>
      </p:pic>
      <p:sp>
        <p:nvSpPr>
          <p:cNvPr id="761" name="Big Shock on Households"/>
          <p:cNvSpPr txBox="1"/>
          <p:nvPr/>
        </p:nvSpPr>
        <p:spPr>
          <a:xfrm>
            <a:off x="1285243" y="5919104"/>
            <a:ext cx="255962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pPr/>
            <a:r>
              <a:t>Big Shock on Households</a:t>
            </a:r>
          </a:p>
        </p:txBody>
      </p:sp>
      <p:sp>
        <p:nvSpPr>
          <p:cNvPr id="762" name="BANKRUPT"/>
          <p:cNvSpPr txBox="1"/>
          <p:nvPr/>
        </p:nvSpPr>
        <p:spPr>
          <a:xfrm>
            <a:off x="5307177" y="8954403"/>
            <a:ext cx="137375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700">
                <a:solidFill>
                  <a:srgbClr val="000000"/>
                </a:solidFill>
              </a:defRPr>
            </a:lvl1pPr>
          </a:lstStyle>
          <a:p>
            <a:pPr/>
            <a:r>
              <a:t>BANKRUPT</a:t>
            </a:r>
          </a:p>
        </p:txBody>
      </p:sp>
      <p:sp>
        <p:nvSpPr>
          <p:cNvPr id="763" name="Linea"/>
          <p:cNvSpPr/>
          <p:nvPr/>
        </p:nvSpPr>
        <p:spPr>
          <a:xfrm flipH="1">
            <a:off x="2544117" y="2040452"/>
            <a:ext cx="1" cy="2745100"/>
          </a:xfrm>
          <a:prstGeom prst="line">
            <a:avLst/>
          </a:prstGeom>
          <a:ln w="25400">
            <a:solidFill>
              <a:srgbClr val="717D7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764" name="Other"/>
          <p:cNvSpPr/>
          <p:nvPr/>
        </p:nvSpPr>
        <p:spPr>
          <a:xfrm>
            <a:off x="967751" y="3500147"/>
            <a:ext cx="1507779" cy="33625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Other</a:t>
            </a:r>
          </a:p>
        </p:txBody>
      </p:sp>
      <p:sp>
        <p:nvSpPr>
          <p:cNvPr id="765" name="Interbank loans"/>
          <p:cNvSpPr/>
          <p:nvPr/>
        </p:nvSpPr>
        <p:spPr>
          <a:xfrm>
            <a:off x="943851" y="2870923"/>
            <a:ext cx="1507779" cy="584032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Interbank loans</a:t>
            </a:r>
          </a:p>
        </p:txBody>
      </p:sp>
      <p:sp>
        <p:nvSpPr>
          <p:cNvPr id="766" name="Bonds"/>
          <p:cNvSpPr/>
          <p:nvPr/>
        </p:nvSpPr>
        <p:spPr>
          <a:xfrm>
            <a:off x="2606374" y="2856142"/>
            <a:ext cx="1507779" cy="36701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Bonds</a:t>
            </a:r>
          </a:p>
        </p:txBody>
      </p:sp>
      <p:sp>
        <p:nvSpPr>
          <p:cNvPr id="767" name="EQUITY"/>
          <p:cNvSpPr/>
          <p:nvPr/>
        </p:nvSpPr>
        <p:spPr>
          <a:xfrm>
            <a:off x="2627957" y="4005255"/>
            <a:ext cx="1507779" cy="744886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2100">
                <a:solidFill>
                  <a:srgbClr val="F5F8EB"/>
                </a:solidFill>
              </a:defRPr>
            </a:lvl1pPr>
          </a:lstStyle>
          <a:p>
            <a:pPr/>
            <a:r>
              <a:t>EQUITY</a:t>
            </a:r>
          </a:p>
        </p:txBody>
      </p:sp>
      <p:sp>
        <p:nvSpPr>
          <p:cNvPr id="768" name="LIABILITIES"/>
          <p:cNvSpPr txBox="1"/>
          <p:nvPr/>
        </p:nvSpPr>
        <p:spPr>
          <a:xfrm rot="5400000">
            <a:off x="3501776" y="2905174"/>
            <a:ext cx="1696543" cy="411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08254">
              <a:lnSpc>
                <a:spcPct val="110000"/>
              </a:lnSpc>
              <a:defRPr sz="2001">
                <a:solidFill>
                  <a:schemeClr val="accent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LIABILITIES</a:t>
            </a:r>
          </a:p>
        </p:txBody>
      </p:sp>
      <p:sp>
        <p:nvSpPr>
          <p:cNvPr id="769" name="ASSETS"/>
          <p:cNvSpPr txBox="1"/>
          <p:nvPr/>
        </p:nvSpPr>
        <p:spPr>
          <a:xfrm rot="16202498">
            <a:off x="-521948" y="3252342"/>
            <a:ext cx="2494291" cy="41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43305">
              <a:lnSpc>
                <a:spcPct val="110000"/>
              </a:lnSpc>
              <a:defRPr sz="2139">
                <a:solidFill>
                  <a:schemeClr val="accent1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ASSETS</a:t>
            </a:r>
          </a:p>
        </p:txBody>
      </p:sp>
      <p:pic>
        <p:nvPicPr>
          <p:cNvPr id="770" name="Linea" descr="Linea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80692" y="3258744"/>
            <a:ext cx="3135491" cy="246564"/>
          </a:xfrm>
          <a:prstGeom prst="rect">
            <a:avLst/>
          </a:prstGeom>
        </p:spPr>
      </p:pic>
      <p:sp>
        <p:nvSpPr>
          <p:cNvPr id="772" name="Medium Shock on Households"/>
          <p:cNvSpPr txBox="1"/>
          <p:nvPr/>
        </p:nvSpPr>
        <p:spPr>
          <a:xfrm>
            <a:off x="5336722" y="2292349"/>
            <a:ext cx="306795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pPr/>
            <a:r>
              <a:t>Medium Shock on Households</a:t>
            </a:r>
          </a:p>
        </p:txBody>
      </p:sp>
      <p:sp>
        <p:nvSpPr>
          <p:cNvPr id="773" name="DISTRESS"/>
          <p:cNvSpPr txBox="1"/>
          <p:nvPr/>
        </p:nvSpPr>
        <p:spPr>
          <a:xfrm>
            <a:off x="9858712" y="5837752"/>
            <a:ext cx="120560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1700">
                <a:solidFill>
                  <a:srgbClr val="000000"/>
                </a:solidFill>
              </a:defRPr>
            </a:lvl1pPr>
          </a:lstStyle>
          <a:p>
            <a:pPr/>
            <a:r>
              <a:t>DISTRESS</a:t>
            </a:r>
          </a:p>
        </p:txBody>
      </p:sp>
      <p:sp>
        <p:nvSpPr>
          <p:cNvPr id="774" name="Linea"/>
          <p:cNvSpPr/>
          <p:nvPr/>
        </p:nvSpPr>
        <p:spPr>
          <a:xfrm>
            <a:off x="10468917" y="3005652"/>
            <a:ext cx="1" cy="2745100"/>
          </a:xfrm>
          <a:prstGeom prst="line">
            <a:avLst/>
          </a:prstGeom>
          <a:ln w="25400">
            <a:solidFill>
              <a:srgbClr val="717D7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775" name="Other"/>
          <p:cNvSpPr/>
          <p:nvPr/>
        </p:nvSpPr>
        <p:spPr>
          <a:xfrm>
            <a:off x="8890252" y="4434595"/>
            <a:ext cx="1507779" cy="36701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Other</a:t>
            </a:r>
          </a:p>
        </p:txBody>
      </p:sp>
      <p:sp>
        <p:nvSpPr>
          <p:cNvPr id="776" name="Interbank loans"/>
          <p:cNvSpPr/>
          <p:nvPr/>
        </p:nvSpPr>
        <p:spPr>
          <a:xfrm>
            <a:off x="8890252" y="3862028"/>
            <a:ext cx="1507779" cy="49540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Interbank loans</a:t>
            </a:r>
          </a:p>
        </p:txBody>
      </p:sp>
      <p:sp>
        <p:nvSpPr>
          <p:cNvPr id="777" name="Mortgages"/>
          <p:cNvSpPr/>
          <p:nvPr/>
        </p:nvSpPr>
        <p:spPr>
          <a:xfrm>
            <a:off x="8875001" y="4862410"/>
            <a:ext cx="1507779" cy="424346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Mortgages</a:t>
            </a:r>
          </a:p>
        </p:txBody>
      </p:sp>
      <p:sp>
        <p:nvSpPr>
          <p:cNvPr id="778" name="Shares"/>
          <p:cNvSpPr/>
          <p:nvPr/>
        </p:nvSpPr>
        <p:spPr>
          <a:xfrm>
            <a:off x="8881351" y="3172866"/>
            <a:ext cx="1507779" cy="644824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Shares</a:t>
            </a:r>
          </a:p>
        </p:txBody>
      </p:sp>
      <p:sp>
        <p:nvSpPr>
          <p:cNvPr id="779" name="EQUITY"/>
          <p:cNvSpPr/>
          <p:nvPr/>
        </p:nvSpPr>
        <p:spPr>
          <a:xfrm>
            <a:off x="10552757" y="4932355"/>
            <a:ext cx="1507779" cy="36701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700">
                <a:solidFill>
                  <a:srgbClr val="F5F8EB"/>
                </a:solidFill>
              </a:defRPr>
            </a:lvl1pPr>
          </a:lstStyle>
          <a:p>
            <a:pPr/>
            <a:r>
              <a:t>EQUITY</a:t>
            </a:r>
          </a:p>
        </p:txBody>
      </p:sp>
      <p:sp>
        <p:nvSpPr>
          <p:cNvPr id="780" name="LIABILITIES"/>
          <p:cNvSpPr txBox="1"/>
          <p:nvPr/>
        </p:nvSpPr>
        <p:spPr>
          <a:xfrm rot="5400000">
            <a:off x="11426576" y="3819574"/>
            <a:ext cx="1696543" cy="411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08254">
              <a:lnSpc>
                <a:spcPct val="110000"/>
              </a:lnSpc>
              <a:defRPr sz="2001">
                <a:solidFill>
                  <a:schemeClr val="accent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LIABILITIES</a:t>
            </a:r>
          </a:p>
        </p:txBody>
      </p:sp>
      <p:sp>
        <p:nvSpPr>
          <p:cNvPr id="781" name="ASSETS"/>
          <p:cNvSpPr txBox="1"/>
          <p:nvPr/>
        </p:nvSpPr>
        <p:spPr>
          <a:xfrm rot="16202498">
            <a:off x="7402852" y="4217542"/>
            <a:ext cx="2494291" cy="41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543305">
              <a:lnSpc>
                <a:spcPct val="110000"/>
              </a:lnSpc>
              <a:defRPr sz="2139">
                <a:solidFill>
                  <a:schemeClr val="accent1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/>
            <a:r>
              <a:t>ASSETS</a:t>
            </a:r>
          </a:p>
        </p:txBody>
      </p:sp>
      <p:sp>
        <p:nvSpPr>
          <p:cNvPr id="782" name="Rettangolo"/>
          <p:cNvSpPr/>
          <p:nvPr/>
        </p:nvSpPr>
        <p:spPr>
          <a:xfrm>
            <a:off x="8877552" y="5282101"/>
            <a:ext cx="1507779" cy="309306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</a:defRPr>
            </a:pPr>
          </a:p>
        </p:txBody>
      </p:sp>
      <p:sp>
        <p:nvSpPr>
          <p:cNvPr id="783" name="Rettangolo"/>
          <p:cNvSpPr/>
          <p:nvPr/>
        </p:nvSpPr>
        <p:spPr>
          <a:xfrm>
            <a:off x="10552757" y="5296537"/>
            <a:ext cx="1507779" cy="309306"/>
          </a:xfrm>
          <a:prstGeom prst="rect">
            <a:avLst/>
          </a:pr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1700">
                <a:solidFill>
                  <a:srgbClr val="F5F8EB"/>
                </a:solidFill>
              </a:defRPr>
            </a:pPr>
          </a:p>
        </p:txBody>
      </p:sp>
      <p:sp>
        <p:nvSpPr>
          <p:cNvPr id="784" name="EQUITY"/>
          <p:cNvSpPr/>
          <p:nvPr/>
        </p:nvSpPr>
        <p:spPr>
          <a:xfrm>
            <a:off x="6018857" y="8007556"/>
            <a:ext cx="1507779" cy="682303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2100">
                <a:solidFill>
                  <a:srgbClr val="F5F8EB"/>
                </a:solidFill>
              </a:defRPr>
            </a:lvl1pPr>
          </a:lstStyle>
          <a:p>
            <a:pPr/>
            <a:r>
              <a:t>EQUITY</a:t>
            </a:r>
          </a:p>
        </p:txBody>
      </p:sp>
      <p:sp>
        <p:nvSpPr>
          <p:cNvPr id="785" name="THE INNER DYNAMICS OF SINGLE FINANCIAL INSTITUTION"/>
          <p:cNvSpPr txBox="1"/>
          <p:nvPr/>
        </p:nvSpPr>
        <p:spPr>
          <a:xfrm>
            <a:off x="606176" y="1438686"/>
            <a:ext cx="10420252" cy="577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473201">
              <a:defRPr b="1" sz="2592">
                <a:solidFill>
                  <a:srgbClr val="000000"/>
                </a:solidFill>
              </a:defRPr>
            </a:pPr>
            <a:r>
              <a:t>THE INNER DYNAMICS OF </a:t>
            </a:r>
            <a:r>
              <a:rPr>
                <a:solidFill>
                  <a:schemeClr val="accent5">
                    <a:satOff val="18430"/>
                    <a:lumOff val="-14768"/>
                  </a:schemeClr>
                </a:solidFill>
              </a:rPr>
              <a:t>SINGLE</a:t>
            </a:r>
            <a:r>
              <a:t> FINANCIAL INSTITUTION</a:t>
            </a:r>
          </a:p>
        </p:txBody>
      </p:sp>
      <p:sp>
        <p:nvSpPr>
          <p:cNvPr id="7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87" name="Shares"/>
          <p:cNvSpPr/>
          <p:nvPr/>
        </p:nvSpPr>
        <p:spPr>
          <a:xfrm>
            <a:off x="943851" y="2258188"/>
            <a:ext cx="1507779" cy="567542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Shares</a:t>
            </a:r>
          </a:p>
        </p:txBody>
      </p:sp>
      <p:sp>
        <p:nvSpPr>
          <p:cNvPr id="788" name="Interbank…"/>
          <p:cNvSpPr/>
          <p:nvPr/>
        </p:nvSpPr>
        <p:spPr>
          <a:xfrm>
            <a:off x="2612724" y="2277193"/>
            <a:ext cx="1518457" cy="533699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</a:defRPr>
            </a:pPr>
            <a:r>
              <a:t>Interbank </a:t>
            </a:r>
          </a:p>
          <a:p>
            <a:pPr>
              <a:defRPr b="1" sz="1500">
                <a:solidFill>
                  <a:srgbClr val="F5F8EB"/>
                </a:solidFill>
              </a:defRPr>
            </a:pPr>
            <a:r>
              <a:t>deposits</a:t>
            </a:r>
          </a:p>
        </p:txBody>
      </p:sp>
      <p:sp>
        <p:nvSpPr>
          <p:cNvPr id="789" name="Households…"/>
          <p:cNvSpPr/>
          <p:nvPr/>
        </p:nvSpPr>
        <p:spPr>
          <a:xfrm>
            <a:off x="2612724" y="3279991"/>
            <a:ext cx="1507778" cy="68230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</a:defRPr>
            </a:pPr>
            <a:r>
              <a:t>Households</a:t>
            </a:r>
          </a:p>
          <a:p>
            <a:pPr>
              <a:defRPr b="1" sz="1500">
                <a:solidFill>
                  <a:srgbClr val="F5F8EB"/>
                </a:solidFill>
              </a:defRPr>
            </a:pPr>
            <a:r>
              <a:t>(deposits)</a:t>
            </a:r>
          </a:p>
        </p:txBody>
      </p:sp>
      <p:sp>
        <p:nvSpPr>
          <p:cNvPr id="790" name="Bonds"/>
          <p:cNvSpPr/>
          <p:nvPr/>
        </p:nvSpPr>
        <p:spPr>
          <a:xfrm>
            <a:off x="10540057" y="3761629"/>
            <a:ext cx="1507779" cy="36701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Bonds</a:t>
            </a:r>
          </a:p>
        </p:txBody>
      </p:sp>
      <p:sp>
        <p:nvSpPr>
          <p:cNvPr id="791" name="Interbank…"/>
          <p:cNvSpPr/>
          <p:nvPr/>
        </p:nvSpPr>
        <p:spPr>
          <a:xfrm>
            <a:off x="10546407" y="3182681"/>
            <a:ext cx="1518457" cy="533698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</a:defRPr>
            </a:pPr>
            <a:r>
              <a:t>Interbank </a:t>
            </a:r>
          </a:p>
          <a:p>
            <a:pPr>
              <a:defRPr b="1" sz="1500">
                <a:solidFill>
                  <a:srgbClr val="F5F8EB"/>
                </a:solidFill>
              </a:defRPr>
            </a:pPr>
            <a:r>
              <a:t>deposits</a:t>
            </a:r>
          </a:p>
        </p:txBody>
      </p:sp>
      <p:sp>
        <p:nvSpPr>
          <p:cNvPr id="792" name="Households…"/>
          <p:cNvSpPr/>
          <p:nvPr/>
        </p:nvSpPr>
        <p:spPr>
          <a:xfrm>
            <a:off x="10546407" y="4185478"/>
            <a:ext cx="1507779" cy="682302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</a:defRPr>
            </a:pPr>
            <a:r>
              <a:t>Households</a:t>
            </a:r>
          </a:p>
          <a:p>
            <a:pPr>
              <a:defRPr b="1" sz="1500">
                <a:solidFill>
                  <a:srgbClr val="F5F8EB"/>
                </a:solidFill>
              </a:defRPr>
            </a:pPr>
            <a:r>
              <a:t>(deposits)</a:t>
            </a:r>
          </a:p>
        </p:txBody>
      </p:sp>
      <p:sp>
        <p:nvSpPr>
          <p:cNvPr id="793" name="Bonds"/>
          <p:cNvSpPr/>
          <p:nvPr/>
        </p:nvSpPr>
        <p:spPr>
          <a:xfrm>
            <a:off x="6018857" y="6778783"/>
            <a:ext cx="1507779" cy="378599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Bonds</a:t>
            </a:r>
          </a:p>
        </p:txBody>
      </p:sp>
      <p:sp>
        <p:nvSpPr>
          <p:cNvPr id="794" name="Interbank…"/>
          <p:cNvSpPr/>
          <p:nvPr/>
        </p:nvSpPr>
        <p:spPr>
          <a:xfrm>
            <a:off x="6025207" y="6199834"/>
            <a:ext cx="1518457" cy="533699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</a:defRPr>
            </a:pPr>
            <a:r>
              <a:t>Interbank </a:t>
            </a:r>
          </a:p>
          <a:p>
            <a:pPr>
              <a:defRPr b="1" sz="1500">
                <a:solidFill>
                  <a:srgbClr val="F5F8EB"/>
                </a:solidFill>
              </a:defRPr>
            </a:pPr>
            <a:r>
              <a:t>deposits</a:t>
            </a:r>
          </a:p>
        </p:txBody>
      </p:sp>
      <p:sp>
        <p:nvSpPr>
          <p:cNvPr id="795" name="Households…"/>
          <p:cNvSpPr/>
          <p:nvPr/>
        </p:nvSpPr>
        <p:spPr>
          <a:xfrm>
            <a:off x="6025207" y="7202632"/>
            <a:ext cx="1507778" cy="748087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</a:defRPr>
            </a:pPr>
            <a:r>
              <a:t>Households</a:t>
            </a:r>
          </a:p>
          <a:p>
            <a:pPr>
              <a:defRPr b="1" sz="1500">
                <a:solidFill>
                  <a:srgbClr val="F5F8EB"/>
                </a:solidFill>
              </a:defRPr>
            </a:pPr>
            <a:r>
              <a:t>(deposits)</a:t>
            </a:r>
          </a:p>
        </p:txBody>
      </p:sp>
      <p:sp>
        <p:nvSpPr>
          <p:cNvPr id="796" name="Other"/>
          <p:cNvSpPr/>
          <p:nvPr/>
        </p:nvSpPr>
        <p:spPr>
          <a:xfrm>
            <a:off x="4371475" y="7442861"/>
            <a:ext cx="1507779" cy="33446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Other</a:t>
            </a:r>
          </a:p>
        </p:txBody>
      </p:sp>
      <p:sp>
        <p:nvSpPr>
          <p:cNvPr id="797" name="Interbank loans"/>
          <p:cNvSpPr/>
          <p:nvPr/>
        </p:nvSpPr>
        <p:spPr>
          <a:xfrm>
            <a:off x="4371352" y="6808316"/>
            <a:ext cx="1507778" cy="584032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Interbank loans</a:t>
            </a:r>
          </a:p>
        </p:txBody>
      </p:sp>
      <p:sp>
        <p:nvSpPr>
          <p:cNvPr id="798" name="Shares"/>
          <p:cNvSpPr/>
          <p:nvPr/>
        </p:nvSpPr>
        <p:spPr>
          <a:xfrm>
            <a:off x="4371352" y="6193963"/>
            <a:ext cx="1507778" cy="58403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Shares</a:t>
            </a:r>
          </a:p>
        </p:txBody>
      </p:sp>
      <p:sp>
        <p:nvSpPr>
          <p:cNvPr id="799" name="Households (mortgages)"/>
          <p:cNvSpPr/>
          <p:nvPr/>
        </p:nvSpPr>
        <p:spPr>
          <a:xfrm>
            <a:off x="4360151" y="7822008"/>
            <a:ext cx="1507779" cy="878746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Households (mortgages)</a:t>
            </a:r>
          </a:p>
        </p:txBody>
      </p:sp>
      <p:sp>
        <p:nvSpPr>
          <p:cNvPr id="800" name="Households (mortgages)"/>
          <p:cNvSpPr/>
          <p:nvPr/>
        </p:nvSpPr>
        <p:spPr>
          <a:xfrm>
            <a:off x="942333" y="3881597"/>
            <a:ext cx="1507778" cy="878745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Households (mortgages)</a:t>
            </a:r>
          </a:p>
        </p:txBody>
      </p:sp>
      <p:grpSp>
        <p:nvGrpSpPr>
          <p:cNvPr id="811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809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805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803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801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802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804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808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806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807" name="Picture 26" descr="Picture 2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810" name="Picture 3" descr="Picture 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16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814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812" name="Immagine" descr="Immagine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13" name="Immagine" descr="Immagine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15" name="Gruppo" descr="Gruppo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17" name="Propagation of distress"/>
          <p:cNvSpPr txBox="1"/>
          <p:nvPr/>
        </p:nvSpPr>
        <p:spPr>
          <a:xfrm>
            <a:off x="7623466" y="522670"/>
            <a:ext cx="450933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/>
            </a:lvl1pPr>
          </a:lstStyle>
          <a:p>
            <a:pPr/>
            <a:r>
              <a:t>Propagation of distress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0"/>
                                        <p:tgtEl>
                                          <p:spTgt spid="7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0" dur="0"/>
                                        <p:tgtEl>
                                          <p:spTgt spid="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4" dur="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8" dur="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2" dur="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7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6" dur="0"/>
                                        <p:tgtEl>
                                          <p:spTgt spid="7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Class="entr" nodeType="with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9" dur="0"/>
                                        <p:tgtEl>
                                          <p:spTgt spid="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5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3" dur="0"/>
                                        <p:tgtEl>
                                          <p:spTgt spid="7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Class="entr" nodeType="withEffect" presetSubtype="5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6" dur="0"/>
                                        <p:tgtEl>
                                          <p:spTgt spid="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afterEffect" presetSubtype="5" presetID="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0" dur="0"/>
                                        <p:tgtEl>
                                          <p:spTgt spid="7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Class="entr" nodeType="withEffect" presetSubtype="5" presetID="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3" dur="0"/>
                                        <p:tgtEl>
                                          <p:spTgt spid="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afterEffect" presetSubtype="5" presetID="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7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56" dur="0"/>
                                        <p:tgtEl>
                                          <p:spTgt spid="7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Class="entr" nodeType="withEffect" presetSubtype="5" presetID="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59" dur="0"/>
                                        <p:tgtEl>
                                          <p:spTgt spid="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afterEffect" presetSubtype="5" presetID="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7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63" dur="0"/>
                                        <p:tgtEl>
                                          <p:spTgt spid="7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Class="entr" nodeType="withEffect" presetSubtype="5" presetID="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66" dur="0"/>
                                        <p:tgtEl>
                                          <p:spTgt spid="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afterEffect" presetSubtype="5" presetID="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0" dur="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entr" nodeType="afterEffect" presetSubtype="5" presetID="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7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4" dur="0"/>
                                        <p:tgtEl>
                                          <p:spTgt spid="7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Class="entr" nodeType="withEffect" presetSubtype="5" presetID="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7" dur="0"/>
                                        <p:tgtEl>
                                          <p:spTgt spid="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ntr" nodeType="afterEffect" presetSubtype="5" presetID="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81" dur="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exit" nodeType="clickEffect" presetSubtype="4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85" dur="2000" fill="hold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xit" nodeType="clickEffect" presetSubtype="4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90" dur="2000" fill="hold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Class="entr" nodeType="afterEffect" presetSubtype="5" presetID="3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7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95" dur="0"/>
                                        <p:tgtEl>
                                          <p:spTgt spid="7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Class="entr" nodeType="withEffect" presetSubtype="5" presetID="3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98" dur="0"/>
                                        <p:tgtEl>
                                          <p:spTgt spid="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Class="entr" nodeType="clickEffect" presetSubtype="10" presetID="3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03" dur="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Class="entr" nodeType="afterEffect" presetSubtype="5" presetID="3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07" dur="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Class="entr" nodeType="afterEffect" presetSubtype="5" presetID="3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1" dur="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Class="entr" nodeType="afterEffect" presetSubtype="5" presetID="3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5" dur="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Class="entr" nodeType="afterEffect" presetSubtype="5" presetID="3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9" dur="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Class="entr" nodeType="afterEffect" presetSubtype="5" presetID="3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3" dur="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Class="entr" nodeType="afterEffect" presetSubtype="0" presetID="1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Class="entr" nodeType="afterEffect" presetSubtype="0" presetID="1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Class="entr" nodeType="afterEffect" presetSubtype="0" presetID="1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Class="entr" nodeType="afterEffect" presetSubtype="0" presetID="1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Class="entr" nodeType="afterEffect" presetSubtype="0" presetID="1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Class="entr" nodeType="afterEffect" presetSubtype="0" presetID="1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Class="entr" nodeType="afterEffect" presetSubtype="0" presetID="1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Class="exit" nodeType="clickEffect" presetSubtype="4" presetID="22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148" dur="2500" fill="hold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500"/>
                            </p:stCondLst>
                            <p:childTnLst>
                              <p:par>
                                <p:cTn id="151" presetClass="exit" nodeType="afterEffect" presetSubtype="4" presetID="22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152" dur="2500" fill="hold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5" presetClass="entr" nodeType="afterEffect" presetSubtype="10" presetID="3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157" dur="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778" grpId="11"/>
      <p:bldP build="p" bldLvl="5" animBg="1" rev="0" advAuto="0" spid="772" grpId="1"/>
      <p:bldP build="p" bldLvl="5" animBg="1" rev="0" advAuto="0" spid="780" grpId="5"/>
      <p:bldP build="whole" bldLvl="1" animBg="1" rev="0" advAuto="0" spid="791" grpId="8"/>
      <p:bldP build="whole" bldLvl="1" animBg="1" rev="0" advAuto="0" spid="774" grpId="3"/>
      <p:bldP build="whole" bldLvl="1" animBg="1" rev="0" advAuto="0" spid="783" grpId="15"/>
      <p:bldP build="whole" bldLvl="1" animBg="1" rev="0" advAuto="0" spid="770" grpId="2"/>
      <p:bldP build="whole" bldLvl="1" animBg="1" rev="0" advAuto="0" spid="783" grpId="17"/>
      <p:bldP build="p" bldLvl="5" animBg="1" rev="0" advAuto="0" spid="776" grpId="7"/>
      <p:bldP build="whole" bldLvl="1" animBg="1" rev="0" advAuto="0" spid="793" grpId="27"/>
      <p:bldP build="whole" bldLvl="1" animBg="1" rev="0" advAuto="0" spid="799" grpId="28"/>
      <p:bldP build="whole" bldLvl="1" animBg="1" rev="0" advAuto="0" spid="756" grpId="23"/>
      <p:bldP build="whole" bldLvl="1" animBg="1" rev="0" advAuto="0" spid="799" grpId="32"/>
      <p:bldP build="whole" bldLvl="1" animBg="1" rev="0" advAuto="0" spid="790" grpId="9"/>
      <p:bldP build="p" bldLvl="5" animBg="1" rev="0" advAuto="0" spid="777" grpId="12"/>
      <p:bldP build="whole" bldLvl="1" animBg="1" rev="0" advAuto="0" spid="795" grpId="29"/>
      <p:bldP build="whole" bldLvl="1" animBg="1" rev="0" advAuto="0" spid="781" grpId="4"/>
      <p:bldP build="whole" bldLvl="1" animBg="1" rev="0" advAuto="0" spid="798" grpId="25"/>
      <p:bldP build="whole" bldLvl="1" animBg="1" rev="0" advAuto="0" spid="797" grpId="30"/>
      <p:bldP build="p" bldLvl="5" animBg="1" rev="0" advAuto="0" spid="779" grpId="14"/>
      <p:bldP build="whole" bldLvl="1" animBg="1" rev="0" advAuto="0" spid="794" grpId="26"/>
      <p:bldP build="whole" bldLvl="1" animBg="1" rev="0" advAuto="0" spid="792" grpId="10"/>
      <p:bldP build="whole" bldLvl="1" animBg="1" rev="0" advAuto="0" spid="759" grpId="19"/>
      <p:bldP build="whole" bldLvl="1" animBg="1" rev="0" advAuto="0" spid="762" grpId="34"/>
      <p:bldP build="whole" bldLvl="1" animBg="1" rev="0" advAuto="0" spid="784" grpId="24"/>
      <p:bldP build="p" bldLvl="5" animBg="1" rev="0" advAuto="0" spid="773" grpId="18"/>
      <p:bldP build="whole" bldLvl="1" animBg="1" rev="0" advAuto="0" spid="757" grpId="21"/>
      <p:bldP build="p" bldLvl="5" animBg="1" rev="0" advAuto="0" spid="775" grpId="6"/>
      <p:bldP build="whole" bldLvl="1" animBg="1" rev="0" advAuto="0" spid="782" grpId="13"/>
      <p:bldP build="whole" bldLvl="1" animBg="1" rev="0" advAuto="0" spid="758" grpId="22"/>
      <p:bldP build="whole" bldLvl="1" animBg="1" rev="0" advAuto="0" spid="782" grpId="16"/>
      <p:bldP build="whole" bldLvl="1" animBg="1" rev="0" advAuto="0" spid="761" grpId="20"/>
      <p:bldP build="whole" bldLvl="1" animBg="1" rev="0" advAuto="0" spid="784" grpId="33"/>
      <p:bldP build="whole" bldLvl="1" animBg="1" rev="0" advAuto="0" spid="796" grpId="3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" name="Ovale"/>
          <p:cNvGrpSpPr/>
          <p:nvPr/>
        </p:nvGrpSpPr>
        <p:grpSpPr>
          <a:xfrm>
            <a:off x="506402" y="2363422"/>
            <a:ext cx="11991996" cy="6387647"/>
            <a:chOff x="0" y="0"/>
            <a:chExt cx="11991994" cy="6387645"/>
          </a:xfrm>
        </p:grpSpPr>
        <p:sp>
          <p:nvSpPr>
            <p:cNvPr id="820" name="Ovale"/>
            <p:cNvSpPr/>
            <p:nvPr/>
          </p:nvSpPr>
          <p:spPr>
            <a:xfrm>
              <a:off x="25400" y="25400"/>
              <a:ext cx="11941196" cy="6336846"/>
            </a:xfrm>
            <a:prstGeom prst="ellipse">
              <a:avLst/>
            </a:prstGeom>
            <a:solidFill>
              <a:schemeClr val="accent1">
                <a:hueOff val="-595903"/>
                <a:satOff val="-7599"/>
                <a:lumOff val="14275"/>
              </a:scheme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pic>
          <p:nvPicPr>
            <p:cNvPr id="819" name="Ovale" descr="Oval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991995" cy="6387646"/>
            </a:xfrm>
            <a:prstGeom prst="rect">
              <a:avLst/>
            </a:prstGeom>
            <a:effectLst/>
          </p:spPr>
        </p:pic>
      </p:grpSp>
      <p:sp>
        <p:nvSpPr>
          <p:cNvPr id="8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827" name="Gruppo"/>
          <p:cNvGrpSpPr/>
          <p:nvPr/>
        </p:nvGrpSpPr>
        <p:grpSpPr>
          <a:xfrm>
            <a:off x="2741271" y="5929424"/>
            <a:ext cx="4963805" cy="2552465"/>
            <a:chOff x="-242116" y="-25400"/>
            <a:chExt cx="4963804" cy="2552464"/>
          </a:xfrm>
        </p:grpSpPr>
        <p:grpSp>
          <p:nvGrpSpPr>
            <p:cNvPr id="825" name="Ovale"/>
            <p:cNvGrpSpPr/>
            <p:nvPr/>
          </p:nvGrpSpPr>
          <p:grpSpPr>
            <a:xfrm>
              <a:off x="-25400" y="-25400"/>
              <a:ext cx="4530373" cy="2552465"/>
              <a:chOff x="0" y="0"/>
              <a:chExt cx="4530372" cy="2552464"/>
            </a:xfrm>
          </p:grpSpPr>
          <p:sp>
            <p:nvSpPr>
              <p:cNvPr id="824" name="Ovale"/>
              <p:cNvSpPr/>
              <p:nvPr/>
            </p:nvSpPr>
            <p:spPr>
              <a:xfrm>
                <a:off x="25400" y="25400"/>
                <a:ext cx="4479573" cy="2501665"/>
              </a:xfrm>
              <a:prstGeom prst="ellipse">
                <a:avLst/>
              </a:prstGeom>
              <a:solidFill>
                <a:schemeClr val="accent2">
                  <a:hueOff val="-362367"/>
                  <a:satOff val="12749"/>
                  <a:lumOff val="14721"/>
                </a:schemeClr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pic>
            <p:nvPicPr>
              <p:cNvPr id="823" name="Ovale" descr="Oval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530373" cy="2552465"/>
              </a:xfrm>
              <a:prstGeom prst="rect">
                <a:avLst/>
              </a:prstGeom>
              <a:effectLst/>
            </p:spPr>
          </p:pic>
        </p:grpSp>
        <p:sp>
          <p:nvSpPr>
            <p:cNvPr id="826" name="RECONSTRUCTION…"/>
            <p:cNvSpPr txBox="1"/>
            <p:nvPr/>
          </p:nvSpPr>
          <p:spPr>
            <a:xfrm>
              <a:off x="-242117" y="528121"/>
              <a:ext cx="4963806" cy="142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t>RECONSTRUCTION</a:t>
              </a:r>
            </a:p>
            <a:p>
              <a:pPr/>
              <a:r>
                <a:t>of  Networks</a:t>
              </a:r>
            </a:p>
          </p:txBody>
        </p:sp>
      </p:grpSp>
      <p:sp>
        <p:nvSpPr>
          <p:cNvPr id="828" name="NEVA Network Valuation In Financial Systems"/>
          <p:cNvSpPr txBox="1"/>
          <p:nvPr/>
        </p:nvSpPr>
        <p:spPr>
          <a:xfrm>
            <a:off x="652052" y="1486557"/>
            <a:ext cx="936965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solidFill>
                  <a:srgbClr val="000000"/>
                </a:solidFill>
              </a:defRPr>
            </a:pPr>
            <a:r>
              <a:t>NEVA </a:t>
            </a:r>
            <a:r>
              <a:rPr>
                <a:solidFill>
                  <a:schemeClr val="accent5">
                    <a:satOff val="18430"/>
                    <a:lumOff val="-14768"/>
                  </a:schemeClr>
                </a:solidFill>
              </a:rPr>
              <a:t>Ne</a:t>
            </a:r>
            <a:r>
              <a:t>twork </a:t>
            </a:r>
            <a:r>
              <a:rPr>
                <a:solidFill>
                  <a:schemeClr val="accent5">
                    <a:satOff val="18430"/>
                    <a:lumOff val="-14768"/>
                  </a:schemeClr>
                </a:solidFill>
              </a:rPr>
              <a:t>Va</a:t>
            </a:r>
            <a:r>
              <a:t>luation In Financial Systems</a:t>
            </a:r>
          </a:p>
        </p:txBody>
      </p:sp>
      <p:grpSp>
        <p:nvGrpSpPr>
          <p:cNvPr id="831" name="Ovale"/>
          <p:cNvGrpSpPr/>
          <p:nvPr/>
        </p:nvGrpSpPr>
        <p:grpSpPr>
          <a:xfrm>
            <a:off x="3097201" y="2663591"/>
            <a:ext cx="3516174" cy="2017588"/>
            <a:chOff x="0" y="0"/>
            <a:chExt cx="3516173" cy="2017587"/>
          </a:xfrm>
        </p:grpSpPr>
        <p:sp>
          <p:nvSpPr>
            <p:cNvPr id="830" name="Ovale"/>
            <p:cNvSpPr/>
            <p:nvPr/>
          </p:nvSpPr>
          <p:spPr>
            <a:xfrm>
              <a:off x="25400" y="25400"/>
              <a:ext cx="3465374" cy="1966788"/>
            </a:xfrm>
            <a:prstGeom prst="ellipse">
              <a:avLst/>
            </a:prstGeom>
            <a:solidFill>
              <a:schemeClr val="accent5">
                <a:hueOff val="-236570"/>
                <a:satOff val="-10404"/>
                <a:lumOff val="15699"/>
              </a:scheme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pic>
          <p:nvPicPr>
            <p:cNvPr id="829" name="Ovale" descr="Oval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3516174" cy="2017589"/>
            </a:xfrm>
            <a:prstGeom prst="rect">
              <a:avLst/>
            </a:prstGeom>
            <a:effectLst/>
          </p:spPr>
        </p:pic>
      </p:grpSp>
      <p:sp>
        <p:nvSpPr>
          <p:cNvPr id="832" name="RISK…"/>
          <p:cNvSpPr txBox="1"/>
          <p:nvPr/>
        </p:nvSpPr>
        <p:spPr>
          <a:xfrm>
            <a:off x="3249620" y="2880300"/>
            <a:ext cx="3211337" cy="1330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RISK </a:t>
            </a:r>
          </a:p>
          <a:p>
            <a:pPr/>
            <a:r>
              <a:t>EVALUATION</a:t>
            </a:r>
          </a:p>
        </p:txBody>
      </p:sp>
      <p:grpSp>
        <p:nvGrpSpPr>
          <p:cNvPr id="835" name="Ovale"/>
          <p:cNvGrpSpPr/>
          <p:nvPr/>
        </p:nvGrpSpPr>
        <p:grpSpPr>
          <a:xfrm>
            <a:off x="853282" y="4538716"/>
            <a:ext cx="3113386" cy="1627387"/>
            <a:chOff x="0" y="0"/>
            <a:chExt cx="3113385" cy="1627385"/>
          </a:xfrm>
        </p:grpSpPr>
        <p:sp>
          <p:nvSpPr>
            <p:cNvPr id="834" name="Ovale"/>
            <p:cNvSpPr/>
            <p:nvPr/>
          </p:nvSpPr>
          <p:spPr>
            <a:xfrm>
              <a:off x="25400" y="25400"/>
              <a:ext cx="3062586" cy="1576586"/>
            </a:xfrm>
            <a:prstGeom prst="ellipse">
              <a:avLst/>
            </a:prstGeom>
            <a:solidFill>
              <a:srgbClr val="FFFC79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pic>
          <p:nvPicPr>
            <p:cNvPr id="833" name="Ovale" descr="Oval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3113387" cy="1627387"/>
            </a:xfrm>
            <a:prstGeom prst="rect">
              <a:avLst/>
            </a:prstGeom>
            <a:effectLst/>
          </p:spPr>
        </p:pic>
      </p:grpSp>
      <p:sp>
        <p:nvSpPr>
          <p:cNvPr id="836" name="IMPACT"/>
          <p:cNvSpPr txBox="1"/>
          <p:nvPr/>
        </p:nvSpPr>
        <p:spPr>
          <a:xfrm>
            <a:off x="1561456" y="4665716"/>
            <a:ext cx="169703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IMPACT</a:t>
            </a:r>
          </a:p>
        </p:txBody>
      </p:sp>
      <p:sp>
        <p:nvSpPr>
          <p:cNvPr id="837" name="Debtrank"/>
          <p:cNvSpPr txBox="1"/>
          <p:nvPr/>
        </p:nvSpPr>
        <p:spPr>
          <a:xfrm>
            <a:off x="1461245" y="5237216"/>
            <a:ext cx="189746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>
                    <a:satOff val="18430"/>
                    <a:lumOff val="-14768"/>
                  </a:schemeClr>
                </a:solidFill>
              </a:defRPr>
            </a:lvl1pPr>
          </a:lstStyle>
          <a:p>
            <a:pPr/>
            <a:r>
              <a:t>Debtrank</a:t>
            </a:r>
          </a:p>
        </p:txBody>
      </p:sp>
      <p:grpSp>
        <p:nvGrpSpPr>
          <p:cNvPr id="840" name="Ovale"/>
          <p:cNvGrpSpPr/>
          <p:nvPr/>
        </p:nvGrpSpPr>
        <p:grpSpPr>
          <a:xfrm>
            <a:off x="5645085" y="4115153"/>
            <a:ext cx="3516174" cy="2017589"/>
            <a:chOff x="0" y="0"/>
            <a:chExt cx="3516173" cy="2017587"/>
          </a:xfrm>
        </p:grpSpPr>
        <p:sp>
          <p:nvSpPr>
            <p:cNvPr id="839" name="Ovale"/>
            <p:cNvSpPr/>
            <p:nvPr/>
          </p:nvSpPr>
          <p:spPr>
            <a:xfrm>
              <a:off x="25400" y="25400"/>
              <a:ext cx="3465374" cy="19667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pic>
          <p:nvPicPr>
            <p:cNvPr id="838" name="Ovale" descr="Oval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3516174" cy="2017589"/>
            </a:xfrm>
            <a:prstGeom prst="rect">
              <a:avLst/>
            </a:prstGeom>
            <a:effectLst/>
          </p:spPr>
        </p:pic>
      </p:grpSp>
      <p:sp>
        <p:nvSpPr>
          <p:cNvPr id="841" name="RISK…"/>
          <p:cNvSpPr txBox="1"/>
          <p:nvPr/>
        </p:nvSpPr>
        <p:spPr>
          <a:xfrm>
            <a:off x="5797504" y="4406641"/>
            <a:ext cx="3211336" cy="1330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RISK</a:t>
            </a:r>
          </a:p>
          <a:p>
            <a:pPr>
              <a:defRPr sz="2500"/>
            </a:pPr>
            <a:r>
              <a:t>DIVERSIFICATION</a:t>
            </a:r>
          </a:p>
        </p:txBody>
      </p:sp>
      <p:grpSp>
        <p:nvGrpSpPr>
          <p:cNvPr id="844" name="INFORMATION"/>
          <p:cNvGrpSpPr/>
          <p:nvPr/>
        </p:nvGrpSpPr>
        <p:grpSpPr>
          <a:xfrm>
            <a:off x="7789488" y="5904494"/>
            <a:ext cx="3516175" cy="2017588"/>
            <a:chOff x="0" y="0"/>
            <a:chExt cx="3516173" cy="2017587"/>
          </a:xfrm>
        </p:grpSpPr>
        <p:sp>
          <p:nvSpPr>
            <p:cNvPr id="843" name="INFORMATION"/>
            <p:cNvSpPr/>
            <p:nvPr/>
          </p:nvSpPr>
          <p:spPr>
            <a:xfrm>
              <a:off x="25400" y="25400"/>
              <a:ext cx="3465374" cy="1966788"/>
            </a:xfrm>
            <a:prstGeom prst="ellipse">
              <a:avLst/>
            </a:prstGeom>
            <a:solidFill>
              <a:srgbClr val="9A9A96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800"/>
              </a:lvl1pPr>
            </a:lstStyle>
            <a:p>
              <a:pPr/>
              <a:r>
                <a:t>INFORMATION</a:t>
              </a:r>
            </a:p>
          </p:txBody>
        </p:sp>
        <p:pic>
          <p:nvPicPr>
            <p:cNvPr id="842" name="INFORMATION" descr="INFORMATION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3516174" cy="2017589"/>
            </a:xfrm>
            <a:prstGeom prst="rect">
              <a:avLst/>
            </a:prstGeom>
            <a:effectLst/>
          </p:spPr>
        </p:pic>
      </p:grpSp>
      <p:sp>
        <p:nvSpPr>
          <p:cNvPr id="845" name="NEVA"/>
          <p:cNvSpPr txBox="1"/>
          <p:nvPr/>
        </p:nvSpPr>
        <p:spPr>
          <a:xfrm>
            <a:off x="9860181" y="4754226"/>
            <a:ext cx="169703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NEVA</a:t>
            </a:r>
          </a:p>
        </p:txBody>
      </p:sp>
      <p:sp>
        <p:nvSpPr>
          <p:cNvPr id="846" name="By P. Barucca et al. http://ssrn.com/abstract=2795583"/>
          <p:cNvSpPr txBox="1"/>
          <p:nvPr/>
        </p:nvSpPr>
        <p:spPr>
          <a:xfrm>
            <a:off x="705366" y="8721741"/>
            <a:ext cx="861380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rgbClr val="000000"/>
                </a:solidFill>
              </a:defRPr>
            </a:pPr>
            <a:r>
              <a:t>By P. Barucca et al. </a:t>
            </a:r>
            <a:r>
              <a:rPr u="sng">
                <a:hlinkClick r:id="rId6" invalidUrl="" action="" tgtFrame="" tooltip="" history="1" highlightClick="0" endSnd="0"/>
              </a:rPr>
              <a:t>http://ssrn.com/abstract=2795583</a:t>
            </a:r>
          </a:p>
        </p:txBody>
      </p:sp>
      <p:grpSp>
        <p:nvGrpSpPr>
          <p:cNvPr id="857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855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851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849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847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848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850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854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852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853" name="Picture 26" descr="Picture 2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856" name="Picture 3" descr="Picture 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62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860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858" name="Immagine" descr="Immagine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59" name="Immagine" descr="Immagine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61" name="Gruppo" descr="Gruppo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uppo"/>
          <p:cNvGrpSpPr/>
          <p:nvPr/>
        </p:nvGrpSpPr>
        <p:grpSpPr>
          <a:xfrm>
            <a:off x="458633" y="452727"/>
            <a:ext cx="12115093" cy="828478"/>
            <a:chOff x="-20420" y="72267"/>
            <a:chExt cx="12115092" cy="828476"/>
          </a:xfrm>
        </p:grpSpPr>
        <p:pic>
          <p:nvPicPr>
            <p:cNvPr id="195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12572" y="72267"/>
              <a:ext cx="9182101" cy="774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75" t="3420" r="1866" b="4022"/>
            <a:stretch>
              <a:fillRect/>
            </a:stretch>
          </p:blipFill>
          <p:spPr>
            <a:xfrm>
              <a:off x="-20421" y="89134"/>
              <a:ext cx="2061045" cy="8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8384" y="0"/>
                  </a:moveTo>
                  <a:lnTo>
                    <a:pt x="4203" y="42"/>
                  </a:lnTo>
                  <a:cubicBezTo>
                    <a:pt x="59" y="76"/>
                    <a:pt x="17" y="72"/>
                    <a:pt x="17" y="338"/>
                  </a:cubicBezTo>
                  <a:cubicBezTo>
                    <a:pt x="17" y="603"/>
                    <a:pt x="62" y="610"/>
                    <a:pt x="4082" y="676"/>
                  </a:cubicBezTo>
                  <a:lnTo>
                    <a:pt x="8147" y="739"/>
                  </a:lnTo>
                  <a:lnTo>
                    <a:pt x="8147" y="10869"/>
                  </a:lnTo>
                  <a:lnTo>
                    <a:pt x="8147" y="20998"/>
                  </a:lnTo>
                  <a:lnTo>
                    <a:pt x="4086" y="21061"/>
                  </a:lnTo>
                  <a:cubicBezTo>
                    <a:pt x="270" y="21124"/>
                    <a:pt x="18" y="21147"/>
                    <a:pt x="1" y="21368"/>
                  </a:cubicBezTo>
                  <a:cubicBezTo>
                    <a:pt x="-16" y="21590"/>
                    <a:pt x="214" y="21600"/>
                    <a:pt x="4186" y="21600"/>
                  </a:cubicBezTo>
                  <a:lnTo>
                    <a:pt x="8384" y="21600"/>
                  </a:lnTo>
                  <a:lnTo>
                    <a:pt x="8384" y="10805"/>
                  </a:lnTo>
                  <a:lnTo>
                    <a:pt x="8384" y="0"/>
                  </a:lnTo>
                  <a:close/>
                  <a:moveTo>
                    <a:pt x="15354" y="1996"/>
                  </a:moveTo>
                  <a:lnTo>
                    <a:pt x="15354" y="3464"/>
                  </a:lnTo>
                  <a:cubicBezTo>
                    <a:pt x="15354" y="4268"/>
                    <a:pt x="15371" y="4965"/>
                    <a:pt x="15391" y="5017"/>
                  </a:cubicBezTo>
                  <a:cubicBezTo>
                    <a:pt x="15412" y="5069"/>
                    <a:pt x="15573" y="5102"/>
                    <a:pt x="15749" y="5080"/>
                  </a:cubicBezTo>
                  <a:cubicBezTo>
                    <a:pt x="15990" y="5051"/>
                    <a:pt x="16065" y="4990"/>
                    <a:pt x="16065" y="4838"/>
                  </a:cubicBezTo>
                  <a:cubicBezTo>
                    <a:pt x="16065" y="4692"/>
                    <a:pt x="16005" y="4637"/>
                    <a:pt x="15853" y="4637"/>
                  </a:cubicBezTo>
                  <a:lnTo>
                    <a:pt x="15645" y="4637"/>
                  </a:lnTo>
                  <a:lnTo>
                    <a:pt x="15645" y="3359"/>
                  </a:lnTo>
                  <a:lnTo>
                    <a:pt x="15645" y="2081"/>
                  </a:lnTo>
                  <a:lnTo>
                    <a:pt x="15499" y="2039"/>
                  </a:lnTo>
                  <a:lnTo>
                    <a:pt x="15354" y="1996"/>
                  </a:lnTo>
                  <a:close/>
                  <a:moveTo>
                    <a:pt x="9593" y="2017"/>
                  </a:moveTo>
                  <a:cubicBezTo>
                    <a:pt x="9347" y="2015"/>
                    <a:pt x="9217" y="2374"/>
                    <a:pt x="9240" y="2979"/>
                  </a:cubicBezTo>
                  <a:cubicBezTo>
                    <a:pt x="9254" y="3347"/>
                    <a:pt x="9295" y="3479"/>
                    <a:pt x="9469" y="3707"/>
                  </a:cubicBezTo>
                  <a:cubicBezTo>
                    <a:pt x="9627" y="3915"/>
                    <a:pt x="9681" y="4067"/>
                    <a:pt x="9681" y="4309"/>
                  </a:cubicBezTo>
                  <a:cubicBezTo>
                    <a:pt x="9681" y="4714"/>
                    <a:pt x="9526" y="4814"/>
                    <a:pt x="9390" y="4500"/>
                  </a:cubicBezTo>
                  <a:cubicBezTo>
                    <a:pt x="9231" y="4136"/>
                    <a:pt x="9089" y="4559"/>
                    <a:pt x="9240" y="4943"/>
                  </a:cubicBezTo>
                  <a:cubicBezTo>
                    <a:pt x="9307" y="5113"/>
                    <a:pt x="9552" y="5155"/>
                    <a:pt x="9739" y="5028"/>
                  </a:cubicBezTo>
                  <a:cubicBezTo>
                    <a:pt x="9800" y="4986"/>
                    <a:pt x="9886" y="4744"/>
                    <a:pt x="9934" y="4489"/>
                  </a:cubicBezTo>
                  <a:lnTo>
                    <a:pt x="10021" y="4014"/>
                  </a:lnTo>
                  <a:lnTo>
                    <a:pt x="10225" y="4563"/>
                  </a:lnTo>
                  <a:cubicBezTo>
                    <a:pt x="10406" y="5047"/>
                    <a:pt x="10456" y="5102"/>
                    <a:pt x="10678" y="5102"/>
                  </a:cubicBezTo>
                  <a:cubicBezTo>
                    <a:pt x="10977" y="5102"/>
                    <a:pt x="11131" y="4920"/>
                    <a:pt x="11131" y="4563"/>
                  </a:cubicBezTo>
                  <a:cubicBezTo>
                    <a:pt x="11131" y="4251"/>
                    <a:pt x="11087" y="4232"/>
                    <a:pt x="10948" y="4500"/>
                  </a:cubicBezTo>
                  <a:cubicBezTo>
                    <a:pt x="10785" y="4813"/>
                    <a:pt x="10625" y="4744"/>
                    <a:pt x="10470" y="4278"/>
                  </a:cubicBezTo>
                  <a:cubicBezTo>
                    <a:pt x="10356" y="3934"/>
                    <a:pt x="10335" y="3749"/>
                    <a:pt x="10358" y="3380"/>
                  </a:cubicBezTo>
                  <a:cubicBezTo>
                    <a:pt x="10413" y="2516"/>
                    <a:pt x="10702" y="2146"/>
                    <a:pt x="10948" y="2619"/>
                  </a:cubicBezTo>
                  <a:cubicBezTo>
                    <a:pt x="11085" y="2882"/>
                    <a:pt x="11115" y="2875"/>
                    <a:pt x="11148" y="2556"/>
                  </a:cubicBezTo>
                  <a:cubicBezTo>
                    <a:pt x="11166" y="2380"/>
                    <a:pt x="11141" y="2241"/>
                    <a:pt x="11077" y="2155"/>
                  </a:cubicBezTo>
                  <a:cubicBezTo>
                    <a:pt x="10947" y="1978"/>
                    <a:pt x="10532" y="1984"/>
                    <a:pt x="10375" y="2165"/>
                  </a:cubicBezTo>
                  <a:cubicBezTo>
                    <a:pt x="10220" y="2344"/>
                    <a:pt x="10075" y="2944"/>
                    <a:pt x="10075" y="3401"/>
                  </a:cubicBezTo>
                  <a:cubicBezTo>
                    <a:pt x="10075" y="3801"/>
                    <a:pt x="9984" y="4009"/>
                    <a:pt x="9938" y="3707"/>
                  </a:cubicBezTo>
                  <a:cubicBezTo>
                    <a:pt x="9921" y="3592"/>
                    <a:pt x="9800" y="3375"/>
                    <a:pt x="9672" y="3232"/>
                  </a:cubicBezTo>
                  <a:cubicBezTo>
                    <a:pt x="9437" y="2967"/>
                    <a:pt x="9368" y="2612"/>
                    <a:pt x="9523" y="2461"/>
                  </a:cubicBezTo>
                  <a:cubicBezTo>
                    <a:pt x="9568" y="2417"/>
                    <a:pt x="9663" y="2452"/>
                    <a:pt x="9735" y="2535"/>
                  </a:cubicBezTo>
                  <a:cubicBezTo>
                    <a:pt x="9842" y="2659"/>
                    <a:pt x="9874" y="2647"/>
                    <a:pt x="9901" y="2472"/>
                  </a:cubicBezTo>
                  <a:cubicBezTo>
                    <a:pt x="9943" y="2190"/>
                    <a:pt x="9827" y="2020"/>
                    <a:pt x="9593" y="2017"/>
                  </a:cubicBezTo>
                  <a:close/>
                  <a:moveTo>
                    <a:pt x="11422" y="2017"/>
                  </a:moveTo>
                  <a:cubicBezTo>
                    <a:pt x="11354" y="2017"/>
                    <a:pt x="11290" y="2083"/>
                    <a:pt x="11281" y="2155"/>
                  </a:cubicBezTo>
                  <a:cubicBezTo>
                    <a:pt x="11271" y="2227"/>
                    <a:pt x="11272" y="2916"/>
                    <a:pt x="11281" y="3697"/>
                  </a:cubicBezTo>
                  <a:cubicBezTo>
                    <a:pt x="11297" y="5069"/>
                    <a:pt x="11298" y="5121"/>
                    <a:pt x="11410" y="5080"/>
                  </a:cubicBezTo>
                  <a:cubicBezTo>
                    <a:pt x="11504" y="5046"/>
                    <a:pt x="11534" y="4929"/>
                    <a:pt x="11555" y="4436"/>
                  </a:cubicBezTo>
                  <a:lnTo>
                    <a:pt x="11580" y="3824"/>
                  </a:lnTo>
                  <a:lnTo>
                    <a:pt x="11817" y="3824"/>
                  </a:lnTo>
                  <a:lnTo>
                    <a:pt x="12054" y="3824"/>
                  </a:lnTo>
                  <a:lnTo>
                    <a:pt x="12058" y="4436"/>
                  </a:lnTo>
                  <a:cubicBezTo>
                    <a:pt x="12061" y="4939"/>
                    <a:pt x="12077" y="5038"/>
                    <a:pt x="12162" y="5038"/>
                  </a:cubicBezTo>
                  <a:cubicBezTo>
                    <a:pt x="12255" y="5038"/>
                    <a:pt x="12265" y="4914"/>
                    <a:pt x="12278" y="3528"/>
                  </a:cubicBezTo>
                  <a:cubicBezTo>
                    <a:pt x="12292" y="2102"/>
                    <a:pt x="12290" y="2017"/>
                    <a:pt x="12191" y="2017"/>
                  </a:cubicBezTo>
                  <a:cubicBezTo>
                    <a:pt x="12106" y="2017"/>
                    <a:pt x="12084" y="2123"/>
                    <a:pt x="12070" y="2588"/>
                  </a:cubicBezTo>
                  <a:lnTo>
                    <a:pt x="12054" y="3158"/>
                  </a:lnTo>
                  <a:lnTo>
                    <a:pt x="11817" y="3158"/>
                  </a:lnTo>
                  <a:lnTo>
                    <a:pt x="11580" y="3158"/>
                  </a:lnTo>
                  <a:lnTo>
                    <a:pt x="11563" y="2588"/>
                  </a:lnTo>
                  <a:cubicBezTo>
                    <a:pt x="11549" y="2090"/>
                    <a:pt x="11531" y="2017"/>
                    <a:pt x="11422" y="2017"/>
                  </a:cubicBezTo>
                  <a:close/>
                  <a:moveTo>
                    <a:pt x="14560" y="2017"/>
                  </a:moveTo>
                  <a:cubicBezTo>
                    <a:pt x="14268" y="2017"/>
                    <a:pt x="14064" y="2311"/>
                    <a:pt x="13957" y="2884"/>
                  </a:cubicBezTo>
                  <a:cubicBezTo>
                    <a:pt x="13909" y="3145"/>
                    <a:pt x="13861" y="3359"/>
                    <a:pt x="13849" y="3359"/>
                  </a:cubicBezTo>
                  <a:cubicBezTo>
                    <a:pt x="13838" y="3359"/>
                    <a:pt x="13786" y="3145"/>
                    <a:pt x="13737" y="2884"/>
                  </a:cubicBezTo>
                  <a:cubicBezTo>
                    <a:pt x="13688" y="2622"/>
                    <a:pt x="13582" y="2325"/>
                    <a:pt x="13500" y="2218"/>
                  </a:cubicBezTo>
                  <a:cubicBezTo>
                    <a:pt x="13198" y="1821"/>
                    <a:pt x="12685" y="2072"/>
                    <a:pt x="12557" y="2683"/>
                  </a:cubicBezTo>
                  <a:cubicBezTo>
                    <a:pt x="12496" y="2972"/>
                    <a:pt x="12491" y="3975"/>
                    <a:pt x="12548" y="4341"/>
                  </a:cubicBezTo>
                  <a:cubicBezTo>
                    <a:pt x="12569" y="4473"/>
                    <a:pt x="12657" y="4693"/>
                    <a:pt x="12744" y="4838"/>
                  </a:cubicBezTo>
                  <a:cubicBezTo>
                    <a:pt x="12845" y="5007"/>
                    <a:pt x="12990" y="5101"/>
                    <a:pt x="13155" y="5102"/>
                  </a:cubicBezTo>
                  <a:cubicBezTo>
                    <a:pt x="13376" y="5102"/>
                    <a:pt x="13436" y="5047"/>
                    <a:pt x="13579" y="4669"/>
                  </a:cubicBezTo>
                  <a:cubicBezTo>
                    <a:pt x="13671" y="4427"/>
                    <a:pt x="13768" y="4105"/>
                    <a:pt x="13799" y="3961"/>
                  </a:cubicBezTo>
                  <a:cubicBezTo>
                    <a:pt x="13853" y="3719"/>
                    <a:pt x="13866" y="3737"/>
                    <a:pt x="13953" y="4204"/>
                  </a:cubicBezTo>
                  <a:cubicBezTo>
                    <a:pt x="14068" y="4819"/>
                    <a:pt x="14267" y="5102"/>
                    <a:pt x="14585" y="5102"/>
                  </a:cubicBezTo>
                  <a:cubicBezTo>
                    <a:pt x="14909" y="5102"/>
                    <a:pt x="15137" y="4607"/>
                    <a:pt x="15179" y="3802"/>
                  </a:cubicBezTo>
                  <a:cubicBezTo>
                    <a:pt x="15238" y="2694"/>
                    <a:pt x="15003" y="2017"/>
                    <a:pt x="14560" y="2017"/>
                  </a:cubicBezTo>
                  <a:close/>
                  <a:moveTo>
                    <a:pt x="14589" y="2429"/>
                  </a:moveTo>
                  <a:cubicBezTo>
                    <a:pt x="14668" y="2448"/>
                    <a:pt x="14749" y="2549"/>
                    <a:pt x="14818" y="2736"/>
                  </a:cubicBezTo>
                  <a:cubicBezTo>
                    <a:pt x="14967" y="3139"/>
                    <a:pt x="14968" y="3880"/>
                    <a:pt x="14822" y="4352"/>
                  </a:cubicBezTo>
                  <a:cubicBezTo>
                    <a:pt x="14591" y="5098"/>
                    <a:pt x="14194" y="4580"/>
                    <a:pt x="14194" y="3538"/>
                  </a:cubicBezTo>
                  <a:cubicBezTo>
                    <a:pt x="14194" y="2926"/>
                    <a:pt x="14339" y="2509"/>
                    <a:pt x="14510" y="2440"/>
                  </a:cubicBezTo>
                  <a:cubicBezTo>
                    <a:pt x="14536" y="2430"/>
                    <a:pt x="14563" y="2423"/>
                    <a:pt x="14589" y="2429"/>
                  </a:cubicBezTo>
                  <a:close/>
                  <a:moveTo>
                    <a:pt x="13172" y="2450"/>
                  </a:moveTo>
                  <a:cubicBezTo>
                    <a:pt x="13443" y="2540"/>
                    <a:pt x="13639" y="3567"/>
                    <a:pt x="13396" y="4352"/>
                  </a:cubicBezTo>
                  <a:cubicBezTo>
                    <a:pt x="13324" y="4586"/>
                    <a:pt x="13239" y="4700"/>
                    <a:pt x="13139" y="4700"/>
                  </a:cubicBezTo>
                  <a:cubicBezTo>
                    <a:pt x="12807" y="4700"/>
                    <a:pt x="12634" y="3324"/>
                    <a:pt x="12889" y="2715"/>
                  </a:cubicBezTo>
                  <a:cubicBezTo>
                    <a:pt x="12982" y="2492"/>
                    <a:pt x="13082" y="2421"/>
                    <a:pt x="13172" y="2450"/>
                  </a:cubicBezTo>
                  <a:close/>
                  <a:moveTo>
                    <a:pt x="4415" y="6612"/>
                  </a:moveTo>
                  <a:cubicBezTo>
                    <a:pt x="4404" y="6606"/>
                    <a:pt x="4390" y="6623"/>
                    <a:pt x="4377" y="6644"/>
                  </a:cubicBezTo>
                  <a:cubicBezTo>
                    <a:pt x="4350" y="6686"/>
                    <a:pt x="4194" y="7362"/>
                    <a:pt x="4028" y="8154"/>
                  </a:cubicBezTo>
                  <a:cubicBezTo>
                    <a:pt x="3144" y="12378"/>
                    <a:pt x="3062" y="12749"/>
                    <a:pt x="3002" y="12749"/>
                  </a:cubicBezTo>
                  <a:cubicBezTo>
                    <a:pt x="2962" y="12749"/>
                    <a:pt x="2485" y="10535"/>
                    <a:pt x="1909" y="7658"/>
                  </a:cubicBezTo>
                  <a:cubicBezTo>
                    <a:pt x="1652" y="6379"/>
                    <a:pt x="1565" y="6345"/>
                    <a:pt x="1514" y="7520"/>
                  </a:cubicBezTo>
                  <a:cubicBezTo>
                    <a:pt x="1493" y="8000"/>
                    <a:pt x="1447" y="8880"/>
                    <a:pt x="1414" y="9485"/>
                  </a:cubicBezTo>
                  <a:cubicBezTo>
                    <a:pt x="1381" y="10090"/>
                    <a:pt x="1348" y="10757"/>
                    <a:pt x="1339" y="10964"/>
                  </a:cubicBezTo>
                  <a:cubicBezTo>
                    <a:pt x="1326" y="11291"/>
                    <a:pt x="1269" y="12207"/>
                    <a:pt x="1123" y="14470"/>
                  </a:cubicBezTo>
                  <a:lnTo>
                    <a:pt x="1086" y="15051"/>
                  </a:lnTo>
                  <a:lnTo>
                    <a:pt x="1293" y="15009"/>
                  </a:lnTo>
                  <a:lnTo>
                    <a:pt x="1497" y="14956"/>
                  </a:lnTo>
                  <a:lnTo>
                    <a:pt x="1510" y="14154"/>
                  </a:lnTo>
                  <a:cubicBezTo>
                    <a:pt x="1531" y="12865"/>
                    <a:pt x="1705" y="9842"/>
                    <a:pt x="1759" y="9802"/>
                  </a:cubicBezTo>
                  <a:cubicBezTo>
                    <a:pt x="1786" y="9782"/>
                    <a:pt x="1955" y="10504"/>
                    <a:pt x="2137" y="11397"/>
                  </a:cubicBezTo>
                  <a:cubicBezTo>
                    <a:pt x="2319" y="12289"/>
                    <a:pt x="2454" y="13013"/>
                    <a:pt x="2436" y="13013"/>
                  </a:cubicBezTo>
                  <a:cubicBezTo>
                    <a:pt x="2419" y="13013"/>
                    <a:pt x="2439" y="13127"/>
                    <a:pt x="2482" y="13256"/>
                  </a:cubicBezTo>
                  <a:cubicBezTo>
                    <a:pt x="2525" y="13385"/>
                    <a:pt x="2628" y="13835"/>
                    <a:pt x="2711" y="14259"/>
                  </a:cubicBezTo>
                  <a:cubicBezTo>
                    <a:pt x="2793" y="14683"/>
                    <a:pt x="2887" y="15030"/>
                    <a:pt x="2918" y="15030"/>
                  </a:cubicBezTo>
                  <a:cubicBezTo>
                    <a:pt x="2950" y="15030"/>
                    <a:pt x="3103" y="14376"/>
                    <a:pt x="3255" y="13583"/>
                  </a:cubicBezTo>
                  <a:cubicBezTo>
                    <a:pt x="3720" y="11167"/>
                    <a:pt x="4066" y="9633"/>
                    <a:pt x="4115" y="9760"/>
                  </a:cubicBezTo>
                  <a:cubicBezTo>
                    <a:pt x="4141" y="9825"/>
                    <a:pt x="4187" y="10508"/>
                    <a:pt x="4219" y="11281"/>
                  </a:cubicBezTo>
                  <a:cubicBezTo>
                    <a:pt x="4251" y="12053"/>
                    <a:pt x="4288" y="12775"/>
                    <a:pt x="4302" y="12886"/>
                  </a:cubicBezTo>
                  <a:cubicBezTo>
                    <a:pt x="4317" y="12997"/>
                    <a:pt x="4335" y="13510"/>
                    <a:pt x="4340" y="14027"/>
                  </a:cubicBezTo>
                  <a:lnTo>
                    <a:pt x="4348" y="14956"/>
                  </a:lnTo>
                  <a:lnTo>
                    <a:pt x="4577" y="15009"/>
                  </a:lnTo>
                  <a:cubicBezTo>
                    <a:pt x="4704" y="15032"/>
                    <a:pt x="4830" y="14995"/>
                    <a:pt x="4851" y="14935"/>
                  </a:cubicBezTo>
                  <a:cubicBezTo>
                    <a:pt x="4873" y="14875"/>
                    <a:pt x="4859" y="14279"/>
                    <a:pt x="4822" y="13615"/>
                  </a:cubicBezTo>
                  <a:cubicBezTo>
                    <a:pt x="4785" y="12951"/>
                    <a:pt x="4730" y="11807"/>
                    <a:pt x="4697" y="11069"/>
                  </a:cubicBezTo>
                  <a:cubicBezTo>
                    <a:pt x="4539" y="7468"/>
                    <a:pt x="4493" y="6651"/>
                    <a:pt x="4415" y="6612"/>
                  </a:cubicBezTo>
                  <a:close/>
                  <a:moveTo>
                    <a:pt x="6322" y="6739"/>
                  </a:moveTo>
                  <a:lnTo>
                    <a:pt x="5138" y="6781"/>
                  </a:lnTo>
                  <a:lnTo>
                    <a:pt x="5138" y="7246"/>
                  </a:lnTo>
                  <a:lnTo>
                    <a:pt x="5138" y="7711"/>
                  </a:lnTo>
                  <a:lnTo>
                    <a:pt x="5404" y="7658"/>
                  </a:lnTo>
                  <a:cubicBezTo>
                    <a:pt x="5549" y="7628"/>
                    <a:pt x="5762" y="7599"/>
                    <a:pt x="5878" y="7594"/>
                  </a:cubicBezTo>
                  <a:lnTo>
                    <a:pt x="6090" y="7584"/>
                  </a:lnTo>
                  <a:lnTo>
                    <a:pt x="6098" y="11207"/>
                  </a:lnTo>
                  <a:cubicBezTo>
                    <a:pt x="6103" y="13198"/>
                    <a:pt x="6108" y="14876"/>
                    <a:pt x="6110" y="14935"/>
                  </a:cubicBezTo>
                  <a:cubicBezTo>
                    <a:pt x="6113" y="14995"/>
                    <a:pt x="6230" y="15021"/>
                    <a:pt x="6368" y="14999"/>
                  </a:cubicBezTo>
                  <a:lnTo>
                    <a:pt x="6617" y="14956"/>
                  </a:lnTo>
                  <a:lnTo>
                    <a:pt x="6617" y="11270"/>
                  </a:lnTo>
                  <a:lnTo>
                    <a:pt x="6617" y="7584"/>
                  </a:lnTo>
                  <a:lnTo>
                    <a:pt x="6829" y="7594"/>
                  </a:lnTo>
                  <a:cubicBezTo>
                    <a:pt x="6946" y="7599"/>
                    <a:pt x="7156" y="7628"/>
                    <a:pt x="7299" y="7658"/>
                  </a:cubicBezTo>
                  <a:cubicBezTo>
                    <a:pt x="7545" y="7709"/>
                    <a:pt x="7563" y="7689"/>
                    <a:pt x="7598" y="7351"/>
                  </a:cubicBezTo>
                  <a:cubicBezTo>
                    <a:pt x="7623" y="7120"/>
                    <a:pt x="7613" y="6947"/>
                    <a:pt x="7569" y="6855"/>
                  </a:cubicBezTo>
                  <a:cubicBezTo>
                    <a:pt x="7525" y="6762"/>
                    <a:pt x="7098" y="6715"/>
                    <a:pt x="6322" y="6739"/>
                  </a:cubicBezTo>
                  <a:close/>
                  <a:moveTo>
                    <a:pt x="22" y="6781"/>
                  </a:moveTo>
                  <a:lnTo>
                    <a:pt x="22" y="10848"/>
                  </a:lnTo>
                  <a:cubicBezTo>
                    <a:pt x="21" y="13085"/>
                    <a:pt x="29" y="14943"/>
                    <a:pt x="42" y="14977"/>
                  </a:cubicBezTo>
                  <a:cubicBezTo>
                    <a:pt x="56" y="15012"/>
                    <a:pt x="171" y="15020"/>
                    <a:pt x="296" y="14999"/>
                  </a:cubicBezTo>
                  <a:lnTo>
                    <a:pt x="520" y="14956"/>
                  </a:lnTo>
                  <a:lnTo>
                    <a:pt x="524" y="10869"/>
                  </a:lnTo>
                  <a:lnTo>
                    <a:pt x="524" y="6781"/>
                  </a:lnTo>
                  <a:lnTo>
                    <a:pt x="275" y="6781"/>
                  </a:lnTo>
                  <a:lnTo>
                    <a:pt x="22" y="6781"/>
                  </a:lnTo>
                  <a:close/>
                  <a:moveTo>
                    <a:pt x="16655" y="6834"/>
                  </a:moveTo>
                  <a:cubicBezTo>
                    <a:pt x="16574" y="6890"/>
                    <a:pt x="16454" y="7464"/>
                    <a:pt x="16247" y="8724"/>
                  </a:cubicBezTo>
                  <a:cubicBezTo>
                    <a:pt x="16181" y="9130"/>
                    <a:pt x="16109" y="9531"/>
                    <a:pt x="16085" y="9612"/>
                  </a:cubicBezTo>
                  <a:cubicBezTo>
                    <a:pt x="16062" y="9692"/>
                    <a:pt x="16058" y="9796"/>
                    <a:pt x="16077" y="9844"/>
                  </a:cubicBezTo>
                  <a:cubicBezTo>
                    <a:pt x="16170" y="10079"/>
                    <a:pt x="16309" y="9908"/>
                    <a:pt x="16339" y="9527"/>
                  </a:cubicBezTo>
                  <a:cubicBezTo>
                    <a:pt x="16406" y="8679"/>
                    <a:pt x="16692" y="8621"/>
                    <a:pt x="16846" y="9422"/>
                  </a:cubicBezTo>
                  <a:cubicBezTo>
                    <a:pt x="16937" y="9897"/>
                    <a:pt x="16953" y="9911"/>
                    <a:pt x="17203" y="9897"/>
                  </a:cubicBezTo>
                  <a:lnTo>
                    <a:pt x="17465" y="9886"/>
                  </a:lnTo>
                  <a:lnTo>
                    <a:pt x="17465" y="9179"/>
                  </a:lnTo>
                  <a:cubicBezTo>
                    <a:pt x="17465" y="8790"/>
                    <a:pt x="17486" y="8436"/>
                    <a:pt x="17511" y="8397"/>
                  </a:cubicBezTo>
                  <a:cubicBezTo>
                    <a:pt x="17535" y="8359"/>
                    <a:pt x="17693" y="8697"/>
                    <a:pt x="17860" y="9136"/>
                  </a:cubicBezTo>
                  <a:cubicBezTo>
                    <a:pt x="18027" y="9576"/>
                    <a:pt x="18198" y="9929"/>
                    <a:pt x="18238" y="9929"/>
                  </a:cubicBezTo>
                  <a:cubicBezTo>
                    <a:pt x="18295" y="9929"/>
                    <a:pt x="18311" y="9633"/>
                    <a:pt x="18317" y="8587"/>
                  </a:cubicBezTo>
                  <a:cubicBezTo>
                    <a:pt x="18322" y="7850"/>
                    <a:pt x="18327" y="7169"/>
                    <a:pt x="18330" y="7077"/>
                  </a:cubicBezTo>
                  <a:cubicBezTo>
                    <a:pt x="18333" y="6985"/>
                    <a:pt x="18280" y="6900"/>
                    <a:pt x="18213" y="6876"/>
                  </a:cubicBezTo>
                  <a:cubicBezTo>
                    <a:pt x="18097" y="6834"/>
                    <a:pt x="18096" y="6851"/>
                    <a:pt x="18130" y="7499"/>
                  </a:cubicBezTo>
                  <a:cubicBezTo>
                    <a:pt x="18194" y="8718"/>
                    <a:pt x="18137" y="8745"/>
                    <a:pt x="17731" y="7721"/>
                  </a:cubicBezTo>
                  <a:cubicBezTo>
                    <a:pt x="17528" y="7208"/>
                    <a:pt x="17344" y="6856"/>
                    <a:pt x="17311" y="6908"/>
                  </a:cubicBezTo>
                  <a:cubicBezTo>
                    <a:pt x="17277" y="6963"/>
                    <a:pt x="17253" y="7448"/>
                    <a:pt x="17253" y="8122"/>
                  </a:cubicBezTo>
                  <a:cubicBezTo>
                    <a:pt x="17253" y="8741"/>
                    <a:pt x="17233" y="9281"/>
                    <a:pt x="17203" y="9327"/>
                  </a:cubicBezTo>
                  <a:cubicBezTo>
                    <a:pt x="17156" y="9401"/>
                    <a:pt x="16849" y="7920"/>
                    <a:pt x="16754" y="7151"/>
                  </a:cubicBezTo>
                  <a:cubicBezTo>
                    <a:pt x="16734" y="6980"/>
                    <a:pt x="16715" y="6868"/>
                    <a:pt x="16688" y="6834"/>
                  </a:cubicBezTo>
                  <a:cubicBezTo>
                    <a:pt x="16678" y="6821"/>
                    <a:pt x="16666" y="6826"/>
                    <a:pt x="16655" y="6834"/>
                  </a:cubicBezTo>
                  <a:close/>
                  <a:moveTo>
                    <a:pt x="10740" y="6844"/>
                  </a:moveTo>
                  <a:cubicBezTo>
                    <a:pt x="10512" y="6786"/>
                    <a:pt x="10171" y="7119"/>
                    <a:pt x="10075" y="7605"/>
                  </a:cubicBezTo>
                  <a:cubicBezTo>
                    <a:pt x="9955" y="8216"/>
                    <a:pt x="9907" y="8331"/>
                    <a:pt x="9843" y="8196"/>
                  </a:cubicBezTo>
                  <a:cubicBezTo>
                    <a:pt x="9810" y="8129"/>
                    <a:pt x="9724" y="8063"/>
                    <a:pt x="9652" y="8038"/>
                  </a:cubicBezTo>
                  <a:cubicBezTo>
                    <a:pt x="9441" y="7964"/>
                    <a:pt x="9474" y="7458"/>
                    <a:pt x="9693" y="7404"/>
                  </a:cubicBezTo>
                  <a:cubicBezTo>
                    <a:pt x="9812" y="7375"/>
                    <a:pt x="9864" y="7297"/>
                    <a:pt x="9863" y="7140"/>
                  </a:cubicBezTo>
                  <a:cubicBezTo>
                    <a:pt x="9863" y="6953"/>
                    <a:pt x="9809" y="6918"/>
                    <a:pt x="9548" y="6918"/>
                  </a:cubicBezTo>
                  <a:lnTo>
                    <a:pt x="9232" y="6918"/>
                  </a:lnTo>
                  <a:lnTo>
                    <a:pt x="9232" y="8418"/>
                  </a:lnTo>
                  <a:lnTo>
                    <a:pt x="9232" y="9929"/>
                  </a:lnTo>
                  <a:lnTo>
                    <a:pt x="9361" y="9929"/>
                  </a:lnTo>
                  <a:cubicBezTo>
                    <a:pt x="9477" y="9929"/>
                    <a:pt x="9492" y="9868"/>
                    <a:pt x="9506" y="9295"/>
                  </a:cubicBezTo>
                  <a:cubicBezTo>
                    <a:pt x="9522" y="8672"/>
                    <a:pt x="9525" y="8657"/>
                    <a:pt x="9722" y="8577"/>
                  </a:cubicBezTo>
                  <a:cubicBezTo>
                    <a:pt x="9914" y="8498"/>
                    <a:pt x="9928" y="8516"/>
                    <a:pt x="10026" y="8999"/>
                  </a:cubicBezTo>
                  <a:cubicBezTo>
                    <a:pt x="10165" y="9694"/>
                    <a:pt x="10314" y="9929"/>
                    <a:pt x="10620" y="9929"/>
                  </a:cubicBezTo>
                  <a:cubicBezTo>
                    <a:pt x="11063" y="9929"/>
                    <a:pt x="11289" y="9392"/>
                    <a:pt x="11289" y="8334"/>
                  </a:cubicBezTo>
                  <a:cubicBezTo>
                    <a:pt x="11289" y="7820"/>
                    <a:pt x="11113" y="7047"/>
                    <a:pt x="11027" y="7182"/>
                  </a:cubicBezTo>
                  <a:cubicBezTo>
                    <a:pt x="11004" y="7219"/>
                    <a:pt x="10955" y="7155"/>
                    <a:pt x="10919" y="7045"/>
                  </a:cubicBezTo>
                  <a:cubicBezTo>
                    <a:pt x="10881" y="6930"/>
                    <a:pt x="10817" y="6864"/>
                    <a:pt x="10740" y="6844"/>
                  </a:cubicBezTo>
                  <a:close/>
                  <a:moveTo>
                    <a:pt x="13276" y="6844"/>
                  </a:moveTo>
                  <a:cubicBezTo>
                    <a:pt x="13209" y="6844"/>
                    <a:pt x="13174" y="6992"/>
                    <a:pt x="13006" y="7985"/>
                  </a:cubicBezTo>
                  <a:cubicBezTo>
                    <a:pt x="12956" y="8280"/>
                    <a:pt x="12858" y="8808"/>
                    <a:pt x="12794" y="9158"/>
                  </a:cubicBezTo>
                  <a:cubicBezTo>
                    <a:pt x="12729" y="9507"/>
                    <a:pt x="12691" y="9827"/>
                    <a:pt x="12706" y="9865"/>
                  </a:cubicBezTo>
                  <a:cubicBezTo>
                    <a:pt x="12792" y="10083"/>
                    <a:pt x="12931" y="9894"/>
                    <a:pt x="12960" y="9527"/>
                  </a:cubicBezTo>
                  <a:cubicBezTo>
                    <a:pt x="13026" y="8681"/>
                    <a:pt x="13314" y="8615"/>
                    <a:pt x="13467" y="9411"/>
                  </a:cubicBezTo>
                  <a:lnTo>
                    <a:pt x="13563" y="9907"/>
                  </a:lnTo>
                  <a:lnTo>
                    <a:pt x="14086" y="9918"/>
                  </a:lnTo>
                  <a:cubicBezTo>
                    <a:pt x="14598" y="9931"/>
                    <a:pt x="14613" y="9918"/>
                    <a:pt x="14793" y="9517"/>
                  </a:cubicBezTo>
                  <a:cubicBezTo>
                    <a:pt x="14959" y="9146"/>
                    <a:pt x="14978" y="9050"/>
                    <a:pt x="14976" y="8429"/>
                  </a:cubicBezTo>
                  <a:cubicBezTo>
                    <a:pt x="14974" y="8050"/>
                    <a:pt x="14940" y="7603"/>
                    <a:pt x="14897" y="7436"/>
                  </a:cubicBezTo>
                  <a:cubicBezTo>
                    <a:pt x="14808" y="7091"/>
                    <a:pt x="14385" y="6791"/>
                    <a:pt x="14086" y="6866"/>
                  </a:cubicBezTo>
                  <a:lnTo>
                    <a:pt x="13903" y="6918"/>
                  </a:lnTo>
                  <a:lnTo>
                    <a:pt x="13887" y="8059"/>
                  </a:lnTo>
                  <a:cubicBezTo>
                    <a:pt x="13878" y="8686"/>
                    <a:pt x="13850" y="9241"/>
                    <a:pt x="13824" y="9305"/>
                  </a:cubicBezTo>
                  <a:cubicBezTo>
                    <a:pt x="13782" y="9412"/>
                    <a:pt x="13470" y="7918"/>
                    <a:pt x="13375" y="7151"/>
                  </a:cubicBezTo>
                  <a:cubicBezTo>
                    <a:pt x="13355" y="6985"/>
                    <a:pt x="13312" y="6844"/>
                    <a:pt x="13276" y="6844"/>
                  </a:cubicBezTo>
                  <a:close/>
                  <a:moveTo>
                    <a:pt x="20703" y="6844"/>
                  </a:moveTo>
                  <a:cubicBezTo>
                    <a:pt x="20494" y="6843"/>
                    <a:pt x="20494" y="7120"/>
                    <a:pt x="20470" y="8323"/>
                  </a:cubicBezTo>
                  <a:cubicBezTo>
                    <a:pt x="20455" y="9097"/>
                    <a:pt x="20452" y="9778"/>
                    <a:pt x="20462" y="9834"/>
                  </a:cubicBezTo>
                  <a:cubicBezTo>
                    <a:pt x="20493" y="10012"/>
                    <a:pt x="21107" y="9939"/>
                    <a:pt x="21260" y="9738"/>
                  </a:cubicBezTo>
                  <a:cubicBezTo>
                    <a:pt x="21468" y="9465"/>
                    <a:pt x="21584" y="8957"/>
                    <a:pt x="21584" y="8313"/>
                  </a:cubicBezTo>
                  <a:cubicBezTo>
                    <a:pt x="21584" y="7513"/>
                    <a:pt x="21378" y="7042"/>
                    <a:pt x="20990" y="6918"/>
                  </a:cubicBezTo>
                  <a:cubicBezTo>
                    <a:pt x="20865" y="6879"/>
                    <a:pt x="20773" y="6845"/>
                    <a:pt x="20703" y="6844"/>
                  </a:cubicBezTo>
                  <a:close/>
                  <a:moveTo>
                    <a:pt x="15167" y="6876"/>
                  </a:moveTo>
                  <a:cubicBezTo>
                    <a:pt x="15005" y="6876"/>
                    <a:pt x="15006" y="6917"/>
                    <a:pt x="15192" y="8091"/>
                  </a:cubicBezTo>
                  <a:cubicBezTo>
                    <a:pt x="15276" y="8624"/>
                    <a:pt x="15373" y="9256"/>
                    <a:pt x="15408" y="9496"/>
                  </a:cubicBezTo>
                  <a:cubicBezTo>
                    <a:pt x="15447" y="9760"/>
                    <a:pt x="15510" y="9929"/>
                    <a:pt x="15566" y="9929"/>
                  </a:cubicBezTo>
                  <a:cubicBezTo>
                    <a:pt x="15621" y="9929"/>
                    <a:pt x="15687" y="9756"/>
                    <a:pt x="15728" y="9496"/>
                  </a:cubicBezTo>
                  <a:cubicBezTo>
                    <a:pt x="15766" y="9256"/>
                    <a:pt x="15875" y="8612"/>
                    <a:pt x="15973" y="8059"/>
                  </a:cubicBezTo>
                  <a:cubicBezTo>
                    <a:pt x="16071" y="7506"/>
                    <a:pt x="16147" y="7019"/>
                    <a:pt x="16144" y="6982"/>
                  </a:cubicBezTo>
                  <a:cubicBezTo>
                    <a:pt x="16140" y="6945"/>
                    <a:pt x="16072" y="6904"/>
                    <a:pt x="15990" y="6887"/>
                  </a:cubicBezTo>
                  <a:cubicBezTo>
                    <a:pt x="15871" y="6862"/>
                    <a:pt x="15843" y="6904"/>
                    <a:pt x="15861" y="7087"/>
                  </a:cubicBezTo>
                  <a:cubicBezTo>
                    <a:pt x="15893" y="7420"/>
                    <a:pt x="15707" y="8661"/>
                    <a:pt x="15624" y="8661"/>
                  </a:cubicBezTo>
                  <a:cubicBezTo>
                    <a:pt x="15586" y="8661"/>
                    <a:pt x="15517" y="8418"/>
                    <a:pt x="15474" y="8122"/>
                  </a:cubicBezTo>
                  <a:cubicBezTo>
                    <a:pt x="15431" y="7827"/>
                    <a:pt x="15374" y="7429"/>
                    <a:pt x="15346" y="7235"/>
                  </a:cubicBezTo>
                  <a:cubicBezTo>
                    <a:pt x="15309" y="6988"/>
                    <a:pt x="15257" y="6876"/>
                    <a:pt x="15167" y="6876"/>
                  </a:cubicBezTo>
                  <a:close/>
                  <a:moveTo>
                    <a:pt x="19049" y="6897"/>
                  </a:moveTo>
                  <a:cubicBezTo>
                    <a:pt x="18983" y="6909"/>
                    <a:pt x="18922" y="6928"/>
                    <a:pt x="18870" y="6971"/>
                  </a:cubicBezTo>
                  <a:cubicBezTo>
                    <a:pt x="18619" y="7181"/>
                    <a:pt x="18467" y="7748"/>
                    <a:pt x="18467" y="8460"/>
                  </a:cubicBezTo>
                  <a:cubicBezTo>
                    <a:pt x="18467" y="8922"/>
                    <a:pt x="18498" y="9101"/>
                    <a:pt x="18646" y="9474"/>
                  </a:cubicBezTo>
                  <a:cubicBezTo>
                    <a:pt x="18805" y="9880"/>
                    <a:pt x="18859" y="9929"/>
                    <a:pt x="19111" y="9929"/>
                  </a:cubicBezTo>
                  <a:cubicBezTo>
                    <a:pt x="19290" y="9929"/>
                    <a:pt x="19439" y="9847"/>
                    <a:pt x="19518" y="9707"/>
                  </a:cubicBezTo>
                  <a:cubicBezTo>
                    <a:pt x="19635" y="9499"/>
                    <a:pt x="19650" y="9499"/>
                    <a:pt x="19710" y="9707"/>
                  </a:cubicBezTo>
                  <a:cubicBezTo>
                    <a:pt x="19779" y="9949"/>
                    <a:pt x="20283" y="10034"/>
                    <a:pt x="20337" y="9812"/>
                  </a:cubicBezTo>
                  <a:cubicBezTo>
                    <a:pt x="20377" y="9647"/>
                    <a:pt x="20262" y="9435"/>
                    <a:pt x="20104" y="9379"/>
                  </a:cubicBezTo>
                  <a:cubicBezTo>
                    <a:pt x="20004" y="9344"/>
                    <a:pt x="19971" y="9254"/>
                    <a:pt x="19971" y="8999"/>
                  </a:cubicBezTo>
                  <a:cubicBezTo>
                    <a:pt x="19971" y="8733"/>
                    <a:pt x="20003" y="8643"/>
                    <a:pt x="20129" y="8587"/>
                  </a:cubicBezTo>
                  <a:cubicBezTo>
                    <a:pt x="20222" y="8547"/>
                    <a:pt x="20287" y="8439"/>
                    <a:pt x="20287" y="8323"/>
                  </a:cubicBezTo>
                  <a:cubicBezTo>
                    <a:pt x="20287" y="8207"/>
                    <a:pt x="20222" y="8100"/>
                    <a:pt x="20129" y="8059"/>
                  </a:cubicBezTo>
                  <a:cubicBezTo>
                    <a:pt x="20016" y="8009"/>
                    <a:pt x="19971" y="7913"/>
                    <a:pt x="19971" y="7721"/>
                  </a:cubicBezTo>
                  <a:cubicBezTo>
                    <a:pt x="19971" y="7518"/>
                    <a:pt x="20011" y="7436"/>
                    <a:pt x="20142" y="7404"/>
                  </a:cubicBezTo>
                  <a:cubicBezTo>
                    <a:pt x="20263" y="7375"/>
                    <a:pt x="20316" y="7304"/>
                    <a:pt x="20316" y="7140"/>
                  </a:cubicBezTo>
                  <a:cubicBezTo>
                    <a:pt x="20316" y="6949"/>
                    <a:pt x="20266" y="6903"/>
                    <a:pt x="20038" y="6908"/>
                  </a:cubicBezTo>
                  <a:cubicBezTo>
                    <a:pt x="19860" y="6911"/>
                    <a:pt x="19740" y="6982"/>
                    <a:pt x="19701" y="7108"/>
                  </a:cubicBezTo>
                  <a:cubicBezTo>
                    <a:pt x="19655" y="7260"/>
                    <a:pt x="19626" y="7272"/>
                    <a:pt x="19568" y="7151"/>
                  </a:cubicBezTo>
                  <a:cubicBezTo>
                    <a:pt x="19478" y="6960"/>
                    <a:pt x="19245" y="6862"/>
                    <a:pt x="19049" y="6897"/>
                  </a:cubicBezTo>
                  <a:close/>
                  <a:moveTo>
                    <a:pt x="11472" y="6918"/>
                  </a:moveTo>
                  <a:lnTo>
                    <a:pt x="11459" y="8249"/>
                  </a:lnTo>
                  <a:cubicBezTo>
                    <a:pt x="11451" y="8982"/>
                    <a:pt x="11457" y="9662"/>
                    <a:pt x="11472" y="9760"/>
                  </a:cubicBezTo>
                  <a:cubicBezTo>
                    <a:pt x="11487" y="9857"/>
                    <a:pt x="11546" y="9929"/>
                    <a:pt x="11605" y="9929"/>
                  </a:cubicBezTo>
                  <a:cubicBezTo>
                    <a:pt x="11688" y="9929"/>
                    <a:pt x="11713" y="9845"/>
                    <a:pt x="11713" y="9538"/>
                  </a:cubicBezTo>
                  <a:cubicBezTo>
                    <a:pt x="11713" y="8959"/>
                    <a:pt x="11787" y="8935"/>
                    <a:pt x="11946" y="9464"/>
                  </a:cubicBezTo>
                  <a:cubicBezTo>
                    <a:pt x="12039" y="9774"/>
                    <a:pt x="12130" y="9929"/>
                    <a:pt x="12216" y="9929"/>
                  </a:cubicBezTo>
                  <a:cubicBezTo>
                    <a:pt x="12384" y="9929"/>
                    <a:pt x="12377" y="9834"/>
                    <a:pt x="12179" y="9147"/>
                  </a:cubicBezTo>
                  <a:lnTo>
                    <a:pt x="12016" y="8577"/>
                  </a:lnTo>
                  <a:lnTo>
                    <a:pt x="12129" y="8270"/>
                  </a:lnTo>
                  <a:cubicBezTo>
                    <a:pt x="12253" y="7934"/>
                    <a:pt x="12276" y="7352"/>
                    <a:pt x="12174" y="7140"/>
                  </a:cubicBezTo>
                  <a:cubicBezTo>
                    <a:pt x="12138" y="7065"/>
                    <a:pt x="11966" y="6986"/>
                    <a:pt x="11792" y="6961"/>
                  </a:cubicBezTo>
                  <a:lnTo>
                    <a:pt x="11472" y="6918"/>
                  </a:lnTo>
                  <a:close/>
                  <a:moveTo>
                    <a:pt x="19589" y="7246"/>
                  </a:moveTo>
                  <a:cubicBezTo>
                    <a:pt x="19638" y="7195"/>
                    <a:pt x="19684" y="7672"/>
                    <a:pt x="19672" y="8334"/>
                  </a:cubicBezTo>
                  <a:cubicBezTo>
                    <a:pt x="19658" y="9121"/>
                    <a:pt x="19648" y="9195"/>
                    <a:pt x="19543" y="9168"/>
                  </a:cubicBezTo>
                  <a:cubicBezTo>
                    <a:pt x="19481" y="9152"/>
                    <a:pt x="19400" y="9229"/>
                    <a:pt x="19365" y="9337"/>
                  </a:cubicBezTo>
                  <a:cubicBezTo>
                    <a:pt x="19281" y="9593"/>
                    <a:pt x="19049" y="9587"/>
                    <a:pt x="18903" y="9327"/>
                  </a:cubicBezTo>
                  <a:cubicBezTo>
                    <a:pt x="18649" y="8875"/>
                    <a:pt x="18716" y="7591"/>
                    <a:pt x="19007" y="7330"/>
                  </a:cubicBezTo>
                  <a:cubicBezTo>
                    <a:pt x="19125" y="7225"/>
                    <a:pt x="19183" y="7250"/>
                    <a:pt x="19311" y="7489"/>
                  </a:cubicBezTo>
                  <a:cubicBezTo>
                    <a:pt x="19503" y="7851"/>
                    <a:pt x="19505" y="7856"/>
                    <a:pt x="19543" y="7489"/>
                  </a:cubicBezTo>
                  <a:cubicBezTo>
                    <a:pt x="19558" y="7341"/>
                    <a:pt x="19573" y="7263"/>
                    <a:pt x="19589" y="7246"/>
                  </a:cubicBezTo>
                  <a:close/>
                  <a:moveTo>
                    <a:pt x="10661" y="7267"/>
                  </a:moveTo>
                  <a:cubicBezTo>
                    <a:pt x="10739" y="7288"/>
                    <a:pt x="10819" y="7393"/>
                    <a:pt x="10894" y="7584"/>
                  </a:cubicBezTo>
                  <a:cubicBezTo>
                    <a:pt x="11058" y="8000"/>
                    <a:pt x="11068" y="8685"/>
                    <a:pt x="10915" y="9179"/>
                  </a:cubicBezTo>
                  <a:cubicBezTo>
                    <a:pt x="10829" y="9458"/>
                    <a:pt x="10766" y="9530"/>
                    <a:pt x="10624" y="9506"/>
                  </a:cubicBezTo>
                  <a:cubicBezTo>
                    <a:pt x="10381" y="9465"/>
                    <a:pt x="10287" y="9170"/>
                    <a:pt x="10287" y="8439"/>
                  </a:cubicBezTo>
                  <a:cubicBezTo>
                    <a:pt x="10287" y="7779"/>
                    <a:pt x="10421" y="7345"/>
                    <a:pt x="10587" y="7277"/>
                  </a:cubicBezTo>
                  <a:cubicBezTo>
                    <a:pt x="10611" y="7267"/>
                    <a:pt x="10636" y="7260"/>
                    <a:pt x="10661" y="7267"/>
                  </a:cubicBezTo>
                  <a:close/>
                  <a:moveTo>
                    <a:pt x="14294" y="7299"/>
                  </a:moveTo>
                  <a:cubicBezTo>
                    <a:pt x="14426" y="7348"/>
                    <a:pt x="14625" y="7578"/>
                    <a:pt x="14668" y="7784"/>
                  </a:cubicBezTo>
                  <a:cubicBezTo>
                    <a:pt x="14771" y="8272"/>
                    <a:pt x="14730" y="8955"/>
                    <a:pt x="14581" y="9253"/>
                  </a:cubicBezTo>
                  <a:cubicBezTo>
                    <a:pt x="14444" y="9525"/>
                    <a:pt x="14243" y="9620"/>
                    <a:pt x="14173" y="9443"/>
                  </a:cubicBezTo>
                  <a:cubicBezTo>
                    <a:pt x="14117" y="9298"/>
                    <a:pt x="14135" y="7412"/>
                    <a:pt x="14194" y="7320"/>
                  </a:cubicBezTo>
                  <a:cubicBezTo>
                    <a:pt x="14215" y="7286"/>
                    <a:pt x="14250" y="7282"/>
                    <a:pt x="14294" y="7299"/>
                  </a:cubicBezTo>
                  <a:close/>
                  <a:moveTo>
                    <a:pt x="20765" y="7320"/>
                  </a:moveTo>
                  <a:lnTo>
                    <a:pt x="20923" y="7341"/>
                  </a:lnTo>
                  <a:cubicBezTo>
                    <a:pt x="21164" y="7384"/>
                    <a:pt x="21337" y="7965"/>
                    <a:pt x="21293" y="8577"/>
                  </a:cubicBezTo>
                  <a:cubicBezTo>
                    <a:pt x="21274" y="8842"/>
                    <a:pt x="21232" y="9130"/>
                    <a:pt x="21197" y="9221"/>
                  </a:cubicBezTo>
                  <a:cubicBezTo>
                    <a:pt x="21163" y="9311"/>
                    <a:pt x="21054" y="9427"/>
                    <a:pt x="20961" y="9474"/>
                  </a:cubicBezTo>
                  <a:cubicBezTo>
                    <a:pt x="20747" y="9583"/>
                    <a:pt x="20728" y="9457"/>
                    <a:pt x="20749" y="8239"/>
                  </a:cubicBezTo>
                  <a:lnTo>
                    <a:pt x="20765" y="7320"/>
                  </a:lnTo>
                  <a:close/>
                  <a:moveTo>
                    <a:pt x="11821" y="7330"/>
                  </a:moveTo>
                  <a:cubicBezTo>
                    <a:pt x="11845" y="7348"/>
                    <a:pt x="11869" y="7388"/>
                    <a:pt x="11900" y="7446"/>
                  </a:cubicBezTo>
                  <a:cubicBezTo>
                    <a:pt x="11978" y="7595"/>
                    <a:pt x="11990" y="7685"/>
                    <a:pt x="11946" y="7869"/>
                  </a:cubicBezTo>
                  <a:cubicBezTo>
                    <a:pt x="11836" y="8325"/>
                    <a:pt x="11713" y="8234"/>
                    <a:pt x="11713" y="7700"/>
                  </a:cubicBezTo>
                  <a:cubicBezTo>
                    <a:pt x="11713" y="7400"/>
                    <a:pt x="11750" y="7276"/>
                    <a:pt x="11821" y="7330"/>
                  </a:cubicBezTo>
                  <a:close/>
                  <a:moveTo>
                    <a:pt x="13176" y="7975"/>
                  </a:moveTo>
                  <a:cubicBezTo>
                    <a:pt x="13191" y="7983"/>
                    <a:pt x="13205" y="8003"/>
                    <a:pt x="13213" y="8038"/>
                  </a:cubicBezTo>
                  <a:cubicBezTo>
                    <a:pt x="13230" y="8108"/>
                    <a:pt x="13220" y="8206"/>
                    <a:pt x="13193" y="8249"/>
                  </a:cubicBezTo>
                  <a:cubicBezTo>
                    <a:pt x="13165" y="8292"/>
                    <a:pt x="13131" y="8266"/>
                    <a:pt x="13114" y="8196"/>
                  </a:cubicBezTo>
                  <a:cubicBezTo>
                    <a:pt x="13097" y="8127"/>
                    <a:pt x="13103" y="8039"/>
                    <a:pt x="13130" y="7996"/>
                  </a:cubicBezTo>
                  <a:cubicBezTo>
                    <a:pt x="13144" y="7974"/>
                    <a:pt x="13161" y="7966"/>
                    <a:pt x="13176" y="7975"/>
                  </a:cubicBezTo>
                  <a:close/>
                  <a:moveTo>
                    <a:pt x="11937" y="11809"/>
                  </a:moveTo>
                  <a:cubicBezTo>
                    <a:pt x="11882" y="11809"/>
                    <a:pt x="11867" y="12024"/>
                    <a:pt x="11875" y="12738"/>
                  </a:cubicBezTo>
                  <a:cubicBezTo>
                    <a:pt x="11888" y="13859"/>
                    <a:pt x="11793" y="14354"/>
                    <a:pt x="11563" y="14354"/>
                  </a:cubicBezTo>
                  <a:cubicBezTo>
                    <a:pt x="11332" y="14354"/>
                    <a:pt x="11289" y="14137"/>
                    <a:pt x="11289" y="12928"/>
                  </a:cubicBezTo>
                  <a:lnTo>
                    <a:pt x="11289" y="11830"/>
                  </a:lnTo>
                  <a:lnTo>
                    <a:pt x="10271" y="11840"/>
                  </a:lnTo>
                  <a:cubicBezTo>
                    <a:pt x="9159" y="11847"/>
                    <a:pt x="9251" y="11777"/>
                    <a:pt x="9223" y="12580"/>
                  </a:cubicBezTo>
                  <a:cubicBezTo>
                    <a:pt x="9208" y="13023"/>
                    <a:pt x="9258" y="13213"/>
                    <a:pt x="9456" y="13446"/>
                  </a:cubicBezTo>
                  <a:cubicBezTo>
                    <a:pt x="9691" y="13722"/>
                    <a:pt x="9753" y="14021"/>
                    <a:pt x="9635" y="14323"/>
                  </a:cubicBezTo>
                  <a:cubicBezTo>
                    <a:pt x="9556" y="14523"/>
                    <a:pt x="9538" y="14519"/>
                    <a:pt x="9394" y="14249"/>
                  </a:cubicBezTo>
                  <a:lnTo>
                    <a:pt x="9236" y="13963"/>
                  </a:lnTo>
                  <a:lnTo>
                    <a:pt x="9203" y="14238"/>
                  </a:lnTo>
                  <a:cubicBezTo>
                    <a:pt x="9165" y="14543"/>
                    <a:pt x="9162" y="14524"/>
                    <a:pt x="9311" y="14734"/>
                  </a:cubicBezTo>
                  <a:cubicBezTo>
                    <a:pt x="9455" y="14939"/>
                    <a:pt x="9579" y="14924"/>
                    <a:pt x="9755" y="14692"/>
                  </a:cubicBezTo>
                  <a:cubicBezTo>
                    <a:pt x="10031" y="14330"/>
                    <a:pt x="10054" y="13529"/>
                    <a:pt x="9801" y="13182"/>
                  </a:cubicBezTo>
                  <a:cubicBezTo>
                    <a:pt x="9524" y="12801"/>
                    <a:pt x="9423" y="12490"/>
                    <a:pt x="9498" y="12263"/>
                  </a:cubicBezTo>
                  <a:cubicBezTo>
                    <a:pt x="9553" y="12093"/>
                    <a:pt x="9578" y="12103"/>
                    <a:pt x="9693" y="12295"/>
                  </a:cubicBezTo>
                  <a:cubicBezTo>
                    <a:pt x="9813" y="12495"/>
                    <a:pt x="9829" y="12488"/>
                    <a:pt x="9872" y="12295"/>
                  </a:cubicBezTo>
                  <a:cubicBezTo>
                    <a:pt x="9906" y="12139"/>
                    <a:pt x="9964" y="12109"/>
                    <a:pt x="10088" y="12168"/>
                  </a:cubicBezTo>
                  <a:cubicBezTo>
                    <a:pt x="10181" y="12212"/>
                    <a:pt x="10280" y="12304"/>
                    <a:pt x="10308" y="12369"/>
                  </a:cubicBezTo>
                  <a:cubicBezTo>
                    <a:pt x="10336" y="12433"/>
                    <a:pt x="10357" y="12999"/>
                    <a:pt x="10350" y="13625"/>
                  </a:cubicBezTo>
                  <a:cubicBezTo>
                    <a:pt x="10337" y="14757"/>
                    <a:pt x="10336" y="14756"/>
                    <a:pt x="10466" y="14756"/>
                  </a:cubicBezTo>
                  <a:cubicBezTo>
                    <a:pt x="10595" y="14756"/>
                    <a:pt x="10601" y="14742"/>
                    <a:pt x="10616" y="13520"/>
                  </a:cubicBezTo>
                  <a:cubicBezTo>
                    <a:pt x="10630" y="12345"/>
                    <a:pt x="10635" y="12277"/>
                    <a:pt x="10745" y="12273"/>
                  </a:cubicBezTo>
                  <a:cubicBezTo>
                    <a:pt x="10808" y="12271"/>
                    <a:pt x="10878" y="12229"/>
                    <a:pt x="10898" y="12178"/>
                  </a:cubicBezTo>
                  <a:cubicBezTo>
                    <a:pt x="10982" y="11966"/>
                    <a:pt x="11023" y="12282"/>
                    <a:pt x="11023" y="13087"/>
                  </a:cubicBezTo>
                  <a:cubicBezTo>
                    <a:pt x="11023" y="14201"/>
                    <a:pt x="11083" y="14559"/>
                    <a:pt x="11293" y="14745"/>
                  </a:cubicBezTo>
                  <a:cubicBezTo>
                    <a:pt x="11553" y="14975"/>
                    <a:pt x="11687" y="14930"/>
                    <a:pt x="11867" y="14544"/>
                  </a:cubicBezTo>
                  <a:cubicBezTo>
                    <a:pt x="12031" y="14194"/>
                    <a:pt x="12033" y="14185"/>
                    <a:pt x="12021" y="13002"/>
                  </a:cubicBezTo>
                  <a:cubicBezTo>
                    <a:pt x="12011" y="12098"/>
                    <a:pt x="11993" y="11809"/>
                    <a:pt x="11937" y="11809"/>
                  </a:cubicBezTo>
                  <a:close/>
                  <a:moveTo>
                    <a:pt x="13658" y="11809"/>
                  </a:moveTo>
                  <a:cubicBezTo>
                    <a:pt x="13576" y="11809"/>
                    <a:pt x="13565" y="11985"/>
                    <a:pt x="13550" y="13235"/>
                  </a:cubicBezTo>
                  <a:cubicBezTo>
                    <a:pt x="13541" y="14016"/>
                    <a:pt x="13542" y="14672"/>
                    <a:pt x="13554" y="14703"/>
                  </a:cubicBezTo>
                  <a:cubicBezTo>
                    <a:pt x="13566" y="14733"/>
                    <a:pt x="13616" y="14756"/>
                    <a:pt x="13662" y="14756"/>
                  </a:cubicBezTo>
                  <a:cubicBezTo>
                    <a:pt x="13735" y="14756"/>
                    <a:pt x="13747" y="14551"/>
                    <a:pt x="13750" y="13287"/>
                  </a:cubicBezTo>
                  <a:cubicBezTo>
                    <a:pt x="13752" y="11966"/>
                    <a:pt x="13741" y="11809"/>
                    <a:pt x="13658" y="11809"/>
                  </a:cubicBezTo>
                  <a:close/>
                  <a:moveTo>
                    <a:pt x="14032" y="11809"/>
                  </a:moveTo>
                  <a:lnTo>
                    <a:pt x="14032" y="13287"/>
                  </a:lnTo>
                  <a:lnTo>
                    <a:pt x="14032" y="14756"/>
                  </a:lnTo>
                  <a:lnTo>
                    <a:pt x="14394" y="14756"/>
                  </a:lnTo>
                  <a:cubicBezTo>
                    <a:pt x="14591" y="14756"/>
                    <a:pt x="14775" y="14695"/>
                    <a:pt x="14805" y="14618"/>
                  </a:cubicBezTo>
                  <a:cubicBezTo>
                    <a:pt x="14843" y="14521"/>
                    <a:pt x="14883" y="14549"/>
                    <a:pt x="14930" y="14692"/>
                  </a:cubicBezTo>
                  <a:cubicBezTo>
                    <a:pt x="15016" y="14955"/>
                    <a:pt x="15215" y="14952"/>
                    <a:pt x="15300" y="14692"/>
                  </a:cubicBezTo>
                  <a:cubicBezTo>
                    <a:pt x="15336" y="14582"/>
                    <a:pt x="15384" y="14527"/>
                    <a:pt x="15408" y="14565"/>
                  </a:cubicBezTo>
                  <a:cubicBezTo>
                    <a:pt x="15469" y="14661"/>
                    <a:pt x="15566" y="14180"/>
                    <a:pt x="15566" y="13773"/>
                  </a:cubicBezTo>
                  <a:cubicBezTo>
                    <a:pt x="15566" y="13456"/>
                    <a:pt x="15472" y="13225"/>
                    <a:pt x="15171" y="12802"/>
                  </a:cubicBezTo>
                  <a:cubicBezTo>
                    <a:pt x="15115" y="12723"/>
                    <a:pt x="15062" y="12593"/>
                    <a:pt x="15050" y="12506"/>
                  </a:cubicBezTo>
                  <a:cubicBezTo>
                    <a:pt x="15019" y="12264"/>
                    <a:pt x="15194" y="12150"/>
                    <a:pt x="15312" y="12337"/>
                  </a:cubicBezTo>
                  <a:cubicBezTo>
                    <a:pt x="15450" y="12556"/>
                    <a:pt x="15561" y="12324"/>
                    <a:pt x="15462" y="12020"/>
                  </a:cubicBezTo>
                  <a:cubicBezTo>
                    <a:pt x="15376" y="11756"/>
                    <a:pt x="15043" y="11749"/>
                    <a:pt x="14897" y="12009"/>
                  </a:cubicBezTo>
                  <a:cubicBezTo>
                    <a:pt x="14798" y="12185"/>
                    <a:pt x="14775" y="12185"/>
                    <a:pt x="14718" y="12009"/>
                  </a:cubicBezTo>
                  <a:cubicBezTo>
                    <a:pt x="14674" y="11875"/>
                    <a:pt x="14554" y="11809"/>
                    <a:pt x="14344" y="11809"/>
                  </a:cubicBezTo>
                  <a:lnTo>
                    <a:pt x="14032" y="11809"/>
                  </a:lnTo>
                  <a:close/>
                  <a:moveTo>
                    <a:pt x="12810" y="11830"/>
                  </a:moveTo>
                  <a:cubicBezTo>
                    <a:pt x="12729" y="11824"/>
                    <a:pt x="12637" y="11829"/>
                    <a:pt x="12557" y="11840"/>
                  </a:cubicBezTo>
                  <a:lnTo>
                    <a:pt x="12266" y="11872"/>
                  </a:lnTo>
                  <a:lnTo>
                    <a:pt x="12249" y="13203"/>
                  </a:lnTo>
                  <a:cubicBezTo>
                    <a:pt x="12241" y="13935"/>
                    <a:pt x="12245" y="14601"/>
                    <a:pt x="12257" y="14682"/>
                  </a:cubicBezTo>
                  <a:cubicBezTo>
                    <a:pt x="12288" y="14885"/>
                    <a:pt x="12971" y="14734"/>
                    <a:pt x="13118" y="14492"/>
                  </a:cubicBezTo>
                  <a:cubicBezTo>
                    <a:pt x="13475" y="13902"/>
                    <a:pt x="13396" y="12058"/>
                    <a:pt x="13006" y="11872"/>
                  </a:cubicBezTo>
                  <a:cubicBezTo>
                    <a:pt x="12961" y="11851"/>
                    <a:pt x="12892" y="11836"/>
                    <a:pt x="12810" y="11830"/>
                  </a:cubicBezTo>
                  <a:close/>
                  <a:moveTo>
                    <a:pt x="14693" y="12147"/>
                  </a:moveTo>
                  <a:cubicBezTo>
                    <a:pt x="14812" y="12138"/>
                    <a:pt x="14826" y="12263"/>
                    <a:pt x="14826" y="12685"/>
                  </a:cubicBezTo>
                  <a:cubicBezTo>
                    <a:pt x="14826" y="13102"/>
                    <a:pt x="14849" y="13180"/>
                    <a:pt x="15088" y="13488"/>
                  </a:cubicBezTo>
                  <a:cubicBezTo>
                    <a:pt x="15368" y="13849"/>
                    <a:pt x="15418" y="14120"/>
                    <a:pt x="15246" y="14354"/>
                  </a:cubicBezTo>
                  <a:cubicBezTo>
                    <a:pt x="15130" y="14512"/>
                    <a:pt x="14957" y="14357"/>
                    <a:pt x="14917" y="14058"/>
                  </a:cubicBezTo>
                  <a:cubicBezTo>
                    <a:pt x="14904" y="13953"/>
                    <a:pt x="14874" y="13997"/>
                    <a:pt x="14834" y="14185"/>
                  </a:cubicBezTo>
                  <a:cubicBezTo>
                    <a:pt x="14799" y="14351"/>
                    <a:pt x="14751" y="14480"/>
                    <a:pt x="14730" y="14470"/>
                  </a:cubicBezTo>
                  <a:cubicBezTo>
                    <a:pt x="14710" y="14461"/>
                    <a:pt x="14612" y="14421"/>
                    <a:pt x="14510" y="14375"/>
                  </a:cubicBezTo>
                  <a:cubicBezTo>
                    <a:pt x="14347" y="14302"/>
                    <a:pt x="14323" y="14244"/>
                    <a:pt x="14323" y="13889"/>
                  </a:cubicBezTo>
                  <a:cubicBezTo>
                    <a:pt x="14323" y="13532"/>
                    <a:pt x="14342" y="13484"/>
                    <a:pt x="14498" y="13446"/>
                  </a:cubicBezTo>
                  <a:cubicBezTo>
                    <a:pt x="14730" y="13389"/>
                    <a:pt x="14715" y="12957"/>
                    <a:pt x="14481" y="12949"/>
                  </a:cubicBezTo>
                  <a:cubicBezTo>
                    <a:pt x="14348" y="12945"/>
                    <a:pt x="14323" y="12901"/>
                    <a:pt x="14323" y="12622"/>
                  </a:cubicBezTo>
                  <a:cubicBezTo>
                    <a:pt x="14323" y="12338"/>
                    <a:pt x="14355" y="12264"/>
                    <a:pt x="14535" y="12189"/>
                  </a:cubicBezTo>
                  <a:cubicBezTo>
                    <a:pt x="14602" y="12161"/>
                    <a:pt x="14653" y="12150"/>
                    <a:pt x="14693" y="12147"/>
                  </a:cubicBezTo>
                  <a:close/>
                  <a:moveTo>
                    <a:pt x="12681" y="12231"/>
                  </a:moveTo>
                  <a:cubicBezTo>
                    <a:pt x="13033" y="12129"/>
                    <a:pt x="13233" y="13427"/>
                    <a:pt x="12964" y="14069"/>
                  </a:cubicBezTo>
                  <a:cubicBezTo>
                    <a:pt x="12828" y="14394"/>
                    <a:pt x="12566" y="14455"/>
                    <a:pt x="12523" y="14175"/>
                  </a:cubicBezTo>
                  <a:cubicBezTo>
                    <a:pt x="12508" y="14075"/>
                    <a:pt x="12506" y="13611"/>
                    <a:pt x="12515" y="13140"/>
                  </a:cubicBezTo>
                  <a:cubicBezTo>
                    <a:pt x="12531" y="12307"/>
                    <a:pt x="12535" y="12274"/>
                    <a:pt x="12681" y="12231"/>
                  </a:cubicBezTo>
                  <a:close/>
                  <a:moveTo>
                    <a:pt x="9369" y="16636"/>
                  </a:moveTo>
                  <a:cubicBezTo>
                    <a:pt x="9251" y="16636"/>
                    <a:pt x="9253" y="16664"/>
                    <a:pt x="9253" y="18178"/>
                  </a:cubicBezTo>
                  <a:lnTo>
                    <a:pt x="9253" y="19720"/>
                  </a:lnTo>
                  <a:lnTo>
                    <a:pt x="9581" y="19720"/>
                  </a:lnTo>
                  <a:cubicBezTo>
                    <a:pt x="9875" y="19720"/>
                    <a:pt x="9918" y="19696"/>
                    <a:pt x="9918" y="19466"/>
                  </a:cubicBezTo>
                  <a:cubicBezTo>
                    <a:pt x="9918" y="19263"/>
                    <a:pt x="9873" y="19193"/>
                    <a:pt x="9718" y="19160"/>
                  </a:cubicBezTo>
                  <a:lnTo>
                    <a:pt x="9523" y="19118"/>
                  </a:lnTo>
                  <a:lnTo>
                    <a:pt x="9506" y="17882"/>
                  </a:lnTo>
                  <a:cubicBezTo>
                    <a:pt x="9492" y="16693"/>
                    <a:pt x="9484" y="16636"/>
                    <a:pt x="9369" y="16636"/>
                  </a:cubicBezTo>
                  <a:close/>
                  <a:moveTo>
                    <a:pt x="10977" y="16636"/>
                  </a:moveTo>
                  <a:cubicBezTo>
                    <a:pt x="10874" y="16636"/>
                    <a:pt x="10865" y="16713"/>
                    <a:pt x="10865" y="17713"/>
                  </a:cubicBezTo>
                  <a:cubicBezTo>
                    <a:pt x="10865" y="18607"/>
                    <a:pt x="10849" y="18831"/>
                    <a:pt x="10761" y="19054"/>
                  </a:cubicBezTo>
                  <a:cubicBezTo>
                    <a:pt x="10631" y="19384"/>
                    <a:pt x="10543" y="19391"/>
                    <a:pt x="10400" y="19086"/>
                  </a:cubicBezTo>
                  <a:cubicBezTo>
                    <a:pt x="10307" y="18890"/>
                    <a:pt x="10287" y="18674"/>
                    <a:pt x="10275" y="17776"/>
                  </a:cubicBezTo>
                  <a:cubicBezTo>
                    <a:pt x="10262" y="16768"/>
                    <a:pt x="10253" y="16698"/>
                    <a:pt x="10138" y="16657"/>
                  </a:cubicBezTo>
                  <a:cubicBezTo>
                    <a:pt x="10016" y="16613"/>
                    <a:pt x="10013" y="16621"/>
                    <a:pt x="10046" y="17734"/>
                  </a:cubicBezTo>
                  <a:cubicBezTo>
                    <a:pt x="10092" y="19254"/>
                    <a:pt x="10108" y="19393"/>
                    <a:pt x="10246" y="19561"/>
                  </a:cubicBezTo>
                  <a:cubicBezTo>
                    <a:pt x="10460" y="19823"/>
                    <a:pt x="10741" y="19755"/>
                    <a:pt x="10903" y="19403"/>
                  </a:cubicBezTo>
                  <a:cubicBezTo>
                    <a:pt x="11041" y="19100"/>
                    <a:pt x="11052" y="19003"/>
                    <a:pt x="11069" y="17861"/>
                  </a:cubicBezTo>
                  <a:cubicBezTo>
                    <a:pt x="11086" y="16697"/>
                    <a:pt x="11083" y="16636"/>
                    <a:pt x="10977" y="16636"/>
                  </a:cubicBezTo>
                  <a:close/>
                  <a:moveTo>
                    <a:pt x="11904" y="16636"/>
                  </a:moveTo>
                  <a:cubicBezTo>
                    <a:pt x="11457" y="16632"/>
                    <a:pt x="11235" y="17177"/>
                    <a:pt x="11235" y="18273"/>
                  </a:cubicBezTo>
                  <a:cubicBezTo>
                    <a:pt x="11235" y="18727"/>
                    <a:pt x="11270" y="18891"/>
                    <a:pt x="11426" y="19266"/>
                  </a:cubicBezTo>
                  <a:cubicBezTo>
                    <a:pt x="11574" y="19619"/>
                    <a:pt x="11657" y="19720"/>
                    <a:pt x="11817" y="19720"/>
                  </a:cubicBezTo>
                  <a:cubicBezTo>
                    <a:pt x="12080" y="19720"/>
                    <a:pt x="12291" y="19476"/>
                    <a:pt x="12291" y="19171"/>
                  </a:cubicBezTo>
                  <a:cubicBezTo>
                    <a:pt x="12291" y="19059"/>
                    <a:pt x="12302" y="18990"/>
                    <a:pt x="12316" y="18938"/>
                  </a:cubicBezTo>
                  <a:cubicBezTo>
                    <a:pt x="12310" y="18941"/>
                    <a:pt x="12305" y="18952"/>
                    <a:pt x="12299" y="18949"/>
                  </a:cubicBezTo>
                  <a:cubicBezTo>
                    <a:pt x="12259" y="18928"/>
                    <a:pt x="12172" y="19004"/>
                    <a:pt x="12104" y="19118"/>
                  </a:cubicBezTo>
                  <a:cubicBezTo>
                    <a:pt x="11828" y="19576"/>
                    <a:pt x="11555" y="19179"/>
                    <a:pt x="11514" y="18262"/>
                  </a:cubicBezTo>
                  <a:cubicBezTo>
                    <a:pt x="11492" y="17794"/>
                    <a:pt x="11511" y="17630"/>
                    <a:pt x="11609" y="17364"/>
                  </a:cubicBezTo>
                  <a:cubicBezTo>
                    <a:pt x="11748" y="16989"/>
                    <a:pt x="12029" y="16930"/>
                    <a:pt x="12133" y="17248"/>
                  </a:cubicBezTo>
                  <a:cubicBezTo>
                    <a:pt x="12169" y="17360"/>
                    <a:pt x="12240" y="17426"/>
                    <a:pt x="12287" y="17407"/>
                  </a:cubicBezTo>
                  <a:cubicBezTo>
                    <a:pt x="12304" y="17399"/>
                    <a:pt x="12317" y="17409"/>
                    <a:pt x="12328" y="17428"/>
                  </a:cubicBezTo>
                  <a:cubicBezTo>
                    <a:pt x="12322" y="17386"/>
                    <a:pt x="12320" y="17386"/>
                    <a:pt x="12312" y="17312"/>
                  </a:cubicBezTo>
                  <a:cubicBezTo>
                    <a:pt x="12291" y="17127"/>
                    <a:pt x="12279" y="16950"/>
                    <a:pt x="12287" y="16921"/>
                  </a:cubicBezTo>
                  <a:cubicBezTo>
                    <a:pt x="12324" y="16782"/>
                    <a:pt x="12134" y="16638"/>
                    <a:pt x="11904" y="16636"/>
                  </a:cubicBezTo>
                  <a:close/>
                  <a:moveTo>
                    <a:pt x="13039" y="16636"/>
                  </a:moveTo>
                  <a:cubicBezTo>
                    <a:pt x="12786" y="16637"/>
                    <a:pt x="12569" y="16903"/>
                    <a:pt x="12424" y="17386"/>
                  </a:cubicBezTo>
                  <a:cubicBezTo>
                    <a:pt x="12389" y="17502"/>
                    <a:pt x="12372" y="17555"/>
                    <a:pt x="12357" y="17555"/>
                  </a:cubicBezTo>
                  <a:cubicBezTo>
                    <a:pt x="12369" y="17669"/>
                    <a:pt x="12370" y="17856"/>
                    <a:pt x="12370" y="18178"/>
                  </a:cubicBezTo>
                  <a:cubicBezTo>
                    <a:pt x="12370" y="18576"/>
                    <a:pt x="12361" y="18780"/>
                    <a:pt x="12341" y="18875"/>
                  </a:cubicBezTo>
                  <a:cubicBezTo>
                    <a:pt x="12377" y="18843"/>
                    <a:pt x="12429" y="18912"/>
                    <a:pt x="12486" y="19097"/>
                  </a:cubicBezTo>
                  <a:cubicBezTo>
                    <a:pt x="12540" y="19270"/>
                    <a:pt x="12635" y="19476"/>
                    <a:pt x="12698" y="19561"/>
                  </a:cubicBezTo>
                  <a:cubicBezTo>
                    <a:pt x="12839" y="19753"/>
                    <a:pt x="13163" y="19775"/>
                    <a:pt x="13297" y="19593"/>
                  </a:cubicBezTo>
                  <a:cubicBezTo>
                    <a:pt x="13363" y="19503"/>
                    <a:pt x="13404" y="19503"/>
                    <a:pt x="13425" y="19593"/>
                  </a:cubicBezTo>
                  <a:cubicBezTo>
                    <a:pt x="13493" y="19873"/>
                    <a:pt x="13612" y="19699"/>
                    <a:pt x="13716" y="19181"/>
                  </a:cubicBezTo>
                  <a:cubicBezTo>
                    <a:pt x="13806" y="18732"/>
                    <a:pt x="13852" y="18653"/>
                    <a:pt x="13986" y="18653"/>
                  </a:cubicBezTo>
                  <a:cubicBezTo>
                    <a:pt x="14124" y="18653"/>
                    <a:pt x="14160" y="18723"/>
                    <a:pt x="14236" y="19181"/>
                  </a:cubicBezTo>
                  <a:cubicBezTo>
                    <a:pt x="14302" y="19579"/>
                    <a:pt x="14355" y="19719"/>
                    <a:pt x="14444" y="19720"/>
                  </a:cubicBezTo>
                  <a:cubicBezTo>
                    <a:pt x="14561" y="19721"/>
                    <a:pt x="14610" y="19352"/>
                    <a:pt x="14523" y="19128"/>
                  </a:cubicBezTo>
                  <a:cubicBezTo>
                    <a:pt x="14501" y="19074"/>
                    <a:pt x="14399" y="18512"/>
                    <a:pt x="14294" y="17871"/>
                  </a:cubicBezTo>
                  <a:cubicBezTo>
                    <a:pt x="14189" y="17231"/>
                    <a:pt x="14070" y="16688"/>
                    <a:pt x="14028" y="16667"/>
                  </a:cubicBezTo>
                  <a:cubicBezTo>
                    <a:pt x="13978" y="16642"/>
                    <a:pt x="13899" y="16925"/>
                    <a:pt x="13804" y="17481"/>
                  </a:cubicBezTo>
                  <a:cubicBezTo>
                    <a:pt x="13585" y="18754"/>
                    <a:pt x="13530" y="18988"/>
                    <a:pt x="13459" y="18949"/>
                  </a:cubicBezTo>
                  <a:cubicBezTo>
                    <a:pt x="13423" y="18929"/>
                    <a:pt x="13343" y="19006"/>
                    <a:pt x="13280" y="19118"/>
                  </a:cubicBezTo>
                  <a:cubicBezTo>
                    <a:pt x="13026" y="19569"/>
                    <a:pt x="12734" y="19190"/>
                    <a:pt x="12681" y="18347"/>
                  </a:cubicBezTo>
                  <a:cubicBezTo>
                    <a:pt x="12622" y="17409"/>
                    <a:pt x="12963" y="16741"/>
                    <a:pt x="13255" y="17227"/>
                  </a:cubicBezTo>
                  <a:cubicBezTo>
                    <a:pt x="13391" y="17454"/>
                    <a:pt x="13454" y="17403"/>
                    <a:pt x="13454" y="17037"/>
                  </a:cubicBezTo>
                  <a:cubicBezTo>
                    <a:pt x="13454" y="16742"/>
                    <a:pt x="13348" y="16635"/>
                    <a:pt x="13039" y="1663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198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0636" y="5629888"/>
            <a:ext cx="4014975" cy="2683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08565" y="5589216"/>
            <a:ext cx="3558813" cy="2683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80449" y="5461658"/>
            <a:ext cx="2761082" cy="2683084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Unfortunately…"/>
          <p:cNvSpPr txBox="1"/>
          <p:nvPr/>
        </p:nvSpPr>
        <p:spPr>
          <a:xfrm>
            <a:off x="909724" y="2007972"/>
            <a:ext cx="9482138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Unfortunately</a:t>
            </a:r>
          </a:p>
          <a:p>
            <a:pPr algn="l"/>
            <a:r>
              <a:t>The situation is rather different in the case of society</a:t>
            </a:r>
          </a:p>
        </p:txBody>
      </p:sp>
      <p:sp>
        <p:nvSpPr>
          <p:cNvPr id="202" name="????…"/>
          <p:cNvSpPr txBox="1"/>
          <p:nvPr/>
        </p:nvSpPr>
        <p:spPr>
          <a:xfrm>
            <a:off x="10202251" y="5592805"/>
            <a:ext cx="1117477" cy="208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t>????</a:t>
            </a:r>
          </a:p>
          <a:p>
            <a:pPr>
              <a:defRPr sz="3900"/>
            </a:pPr>
            <a:r>
              <a:t>???</a:t>
            </a:r>
          </a:p>
          <a:p>
            <a:pPr>
              <a:defRPr sz="3900"/>
            </a:pPr>
            <a:r>
              <a:t>??</a:t>
            </a:r>
          </a:p>
        </p:txBody>
      </p:sp>
      <p:sp>
        <p:nvSpPr>
          <p:cNvPr id="203" name="We do not have any instrument to average individual behaviour"/>
          <p:cNvSpPr txBox="1"/>
          <p:nvPr/>
        </p:nvSpPr>
        <p:spPr>
          <a:xfrm>
            <a:off x="909724" y="3599916"/>
            <a:ext cx="1165264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/>
            <a:r>
              <a:t>We do not have any instrument to average individual behaviour</a:t>
            </a:r>
          </a:p>
        </p:txBody>
      </p:sp>
      <p:grpSp>
        <p:nvGrpSpPr>
          <p:cNvPr id="212" name="Gruppo"/>
          <p:cNvGrpSpPr/>
          <p:nvPr/>
        </p:nvGrpSpPr>
        <p:grpSpPr>
          <a:xfrm>
            <a:off x="1426994" y="9359900"/>
            <a:ext cx="10802962" cy="423439"/>
            <a:chOff x="0" y="0"/>
            <a:chExt cx="10802961" cy="423438"/>
          </a:xfrm>
        </p:grpSpPr>
        <p:grpSp>
          <p:nvGrpSpPr>
            <p:cNvPr id="208" name="Group 23"/>
            <p:cNvGrpSpPr/>
            <p:nvPr/>
          </p:nvGrpSpPr>
          <p:grpSpPr>
            <a:xfrm>
              <a:off x="-1" y="0"/>
              <a:ext cx="3413435" cy="423439"/>
              <a:chOff x="0" y="0"/>
              <a:chExt cx="3413433" cy="423438"/>
            </a:xfrm>
          </p:grpSpPr>
          <p:grpSp>
            <p:nvGrpSpPr>
              <p:cNvPr id="206" name="Group 27"/>
              <p:cNvGrpSpPr/>
              <p:nvPr/>
            </p:nvGrpSpPr>
            <p:grpSpPr>
              <a:xfrm>
                <a:off x="0" y="-1"/>
                <a:ext cx="1850543" cy="423440"/>
                <a:chOff x="0" y="0"/>
                <a:chExt cx="1850542" cy="423438"/>
              </a:xfrm>
            </p:grpSpPr>
            <p:sp>
              <p:nvSpPr>
                <p:cNvPr id="204" name="TextBox 29"/>
                <p:cNvSpPr txBox="1"/>
                <p:nvPr/>
              </p:nvSpPr>
              <p:spPr>
                <a:xfrm>
                  <a:off x="0" y="-1"/>
                  <a:ext cx="955251" cy="37084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imt.lu/gc</a:t>
                  </a:r>
                </a:p>
              </p:txBody>
            </p:sp>
            <p:pic>
              <p:nvPicPr>
                <p:cNvPr id="205" name="Picture 30" descr="Picture 30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988333" y="16283"/>
                  <a:ext cx="862210" cy="40715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07" name="TextBox 28"/>
              <p:cNvSpPr txBox="1"/>
              <p:nvPr/>
            </p:nvSpPr>
            <p:spPr>
              <a:xfrm>
                <a:off x="1514315" y="16712"/>
                <a:ext cx="1899119" cy="370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l" defTabSz="457200">
                  <a:defRPr sz="18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@GuidoCaldarelli</a:t>
                </a:r>
              </a:p>
            </p:txBody>
          </p:sp>
        </p:grpSp>
        <p:grpSp>
          <p:nvGrpSpPr>
            <p:cNvPr id="211" name="Group 24"/>
            <p:cNvGrpSpPr/>
            <p:nvPr/>
          </p:nvGrpSpPr>
          <p:grpSpPr>
            <a:xfrm>
              <a:off x="7555974" y="26299"/>
              <a:ext cx="3246988" cy="370841"/>
              <a:chOff x="0" y="0"/>
              <a:chExt cx="3246986" cy="370840"/>
            </a:xfrm>
          </p:grpSpPr>
          <p:sp>
            <p:nvSpPr>
              <p:cNvPr id="209" name="TextBox 25"/>
              <p:cNvSpPr txBox="1"/>
              <p:nvPr/>
            </p:nvSpPr>
            <p:spPr>
              <a:xfrm>
                <a:off x="268156" y="0"/>
                <a:ext cx="2978831" cy="3708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>
                <a:lvl1pPr algn="l" defTabSz="457200">
                  <a:defRPr sz="1800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Guido.Caldarelli@imtlucca.it</a:t>
                </a:r>
              </a:p>
            </p:txBody>
          </p:sp>
          <p:pic>
            <p:nvPicPr>
              <p:cNvPr id="210" name="Picture 26" descr="Picture 26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57241"/>
                <a:ext cx="296807" cy="2968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13" name="The new problems"/>
          <p:cNvSpPr txBox="1"/>
          <p:nvPr/>
        </p:nvSpPr>
        <p:spPr>
          <a:xfrm>
            <a:off x="8275946" y="522670"/>
            <a:ext cx="385685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/>
            </a:lvl1pPr>
          </a:lstStyle>
          <a:p>
            <a:pPr/>
            <a:r>
              <a:t>The new problems</a:t>
            </a:r>
          </a:p>
        </p:txBody>
      </p:sp>
      <p:sp>
        <p:nvSpPr>
          <p:cNvPr id="214" name="Numero diapositiva"/>
          <p:cNvSpPr txBox="1"/>
          <p:nvPr>
            <p:ph type="sldNum" sz="quarter" idx="2"/>
          </p:nvPr>
        </p:nvSpPr>
        <p:spPr>
          <a:xfrm>
            <a:off x="6381749" y="93599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Numero diapositiva"/>
          <p:cNvSpPr txBox="1"/>
          <p:nvPr>
            <p:ph type="sldNum" sz="quarter" idx="2"/>
          </p:nvPr>
        </p:nvSpPr>
        <p:spPr>
          <a:xfrm>
            <a:off x="6362662" y="9359900"/>
            <a:ext cx="26677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5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966" y="1513416"/>
            <a:ext cx="9321801" cy="374650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We can investigate along different directions…"/>
          <p:cNvSpPr txBox="1"/>
          <p:nvPr/>
        </p:nvSpPr>
        <p:spPr>
          <a:xfrm>
            <a:off x="1077647" y="5528641"/>
            <a:ext cx="9393239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We can investigate along different directions</a:t>
            </a:r>
          </a:p>
          <a:p>
            <a:pPr marL="228600" indent="-228600" algn="l">
              <a:buSzPct val="100000"/>
              <a:buChar char="•"/>
            </a:pPr>
            <a:r>
              <a:t>Shock type</a:t>
            </a:r>
          </a:p>
          <a:p>
            <a:pPr marL="228600" indent="-228600" algn="l">
              <a:buSzPct val="100000"/>
              <a:buChar char="•"/>
            </a:pPr>
            <a:r>
              <a:t>Network estimation (when data are not available)</a:t>
            </a:r>
          </a:p>
          <a:p>
            <a:pPr marL="228600" indent="-228600" algn="l">
              <a:buSzPct val="100000"/>
              <a:buChar char="•"/>
            </a:pPr>
            <a:r>
              <a:t>Contagion Dynamics (distress/default)</a:t>
            </a:r>
          </a:p>
          <a:p>
            <a:pPr marL="228600" indent="-228600" algn="l">
              <a:buSzPct val="100000"/>
              <a:buChar char="•"/>
            </a:pPr>
            <a:r>
              <a:t>Systemic Risk Indicators</a:t>
            </a:r>
          </a:p>
        </p:txBody>
      </p:sp>
      <p:grpSp>
        <p:nvGrpSpPr>
          <p:cNvPr id="877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875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871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869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867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868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870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874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872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873" name="Picture 26" descr="Picture 2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876" name="Picture 3" descr="Picture 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82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880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878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879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81" name="Gruppo" descr="Gruppo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3556" t="0" r="0" b="22"/>
          <a:stretch>
            <a:fillRect/>
          </a:stretch>
        </p:blipFill>
        <p:spPr>
          <a:xfrm>
            <a:off x="863582" y="435463"/>
            <a:ext cx="11709401" cy="809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7166" y="85"/>
                </a:lnTo>
                <a:lnTo>
                  <a:pt x="12733" y="169"/>
                </a:lnTo>
                <a:lnTo>
                  <a:pt x="12731" y="1610"/>
                </a:lnTo>
                <a:cubicBezTo>
                  <a:pt x="12728" y="3110"/>
                  <a:pt x="12759" y="3591"/>
                  <a:pt x="12773" y="2278"/>
                </a:cubicBezTo>
                <a:cubicBezTo>
                  <a:pt x="12778" y="1804"/>
                  <a:pt x="12794" y="1570"/>
                  <a:pt x="12815" y="1653"/>
                </a:cubicBezTo>
                <a:cubicBezTo>
                  <a:pt x="12835" y="1725"/>
                  <a:pt x="12871" y="1766"/>
                  <a:pt x="12897" y="1748"/>
                </a:cubicBezTo>
                <a:cubicBezTo>
                  <a:pt x="12922" y="1730"/>
                  <a:pt x="12964" y="1995"/>
                  <a:pt x="12990" y="2331"/>
                </a:cubicBezTo>
                <a:cubicBezTo>
                  <a:pt x="13071" y="3372"/>
                  <a:pt x="13100" y="3508"/>
                  <a:pt x="13091" y="2818"/>
                </a:cubicBezTo>
                <a:cubicBezTo>
                  <a:pt x="13086" y="2362"/>
                  <a:pt x="13101" y="2161"/>
                  <a:pt x="13145" y="2087"/>
                </a:cubicBezTo>
                <a:cubicBezTo>
                  <a:pt x="13214" y="1972"/>
                  <a:pt x="13272" y="2778"/>
                  <a:pt x="13251" y="3549"/>
                </a:cubicBezTo>
                <a:cubicBezTo>
                  <a:pt x="13230" y="4351"/>
                  <a:pt x="13243" y="4550"/>
                  <a:pt x="13318" y="4629"/>
                </a:cubicBezTo>
                <a:cubicBezTo>
                  <a:pt x="13488" y="4808"/>
                  <a:pt x="13587" y="5171"/>
                  <a:pt x="13623" y="5742"/>
                </a:cubicBezTo>
                <a:cubicBezTo>
                  <a:pt x="13659" y="6311"/>
                  <a:pt x="13659" y="6417"/>
                  <a:pt x="13623" y="7204"/>
                </a:cubicBezTo>
                <a:cubicBezTo>
                  <a:pt x="13591" y="7916"/>
                  <a:pt x="13572" y="8018"/>
                  <a:pt x="13505" y="7860"/>
                </a:cubicBezTo>
                <a:cubicBezTo>
                  <a:pt x="13448" y="7726"/>
                  <a:pt x="13421" y="7815"/>
                  <a:pt x="13411" y="8168"/>
                </a:cubicBezTo>
                <a:cubicBezTo>
                  <a:pt x="13389" y="9023"/>
                  <a:pt x="13441" y="10353"/>
                  <a:pt x="13527" y="11123"/>
                </a:cubicBezTo>
                <a:cubicBezTo>
                  <a:pt x="13597" y="11747"/>
                  <a:pt x="13607" y="11967"/>
                  <a:pt x="13587" y="12500"/>
                </a:cubicBezTo>
                <a:cubicBezTo>
                  <a:pt x="13574" y="12850"/>
                  <a:pt x="13549" y="13065"/>
                  <a:pt x="13531" y="12966"/>
                </a:cubicBezTo>
                <a:cubicBezTo>
                  <a:pt x="13514" y="12868"/>
                  <a:pt x="13492" y="12945"/>
                  <a:pt x="13483" y="13146"/>
                </a:cubicBezTo>
                <a:cubicBezTo>
                  <a:pt x="13461" y="13674"/>
                  <a:pt x="13424" y="13242"/>
                  <a:pt x="13424" y="12447"/>
                </a:cubicBezTo>
                <a:cubicBezTo>
                  <a:pt x="13424" y="11913"/>
                  <a:pt x="13413" y="11816"/>
                  <a:pt x="13375" y="11992"/>
                </a:cubicBezTo>
                <a:cubicBezTo>
                  <a:pt x="13341" y="12147"/>
                  <a:pt x="13312" y="11990"/>
                  <a:pt x="13279" y="11483"/>
                </a:cubicBezTo>
                <a:cubicBezTo>
                  <a:pt x="13215" y="10496"/>
                  <a:pt x="13207" y="10758"/>
                  <a:pt x="13254" y="12257"/>
                </a:cubicBezTo>
                <a:cubicBezTo>
                  <a:pt x="13285" y="13235"/>
                  <a:pt x="13306" y="13507"/>
                  <a:pt x="13354" y="13507"/>
                </a:cubicBezTo>
                <a:cubicBezTo>
                  <a:pt x="13437" y="13507"/>
                  <a:pt x="13451" y="13777"/>
                  <a:pt x="13411" y="14661"/>
                </a:cubicBezTo>
                <a:cubicBezTo>
                  <a:pt x="13380" y="15344"/>
                  <a:pt x="13382" y="15470"/>
                  <a:pt x="13436" y="16208"/>
                </a:cubicBezTo>
                <a:lnTo>
                  <a:pt x="13496" y="17024"/>
                </a:lnTo>
                <a:lnTo>
                  <a:pt x="13443" y="17606"/>
                </a:lnTo>
                <a:cubicBezTo>
                  <a:pt x="13394" y="18133"/>
                  <a:pt x="13393" y="18249"/>
                  <a:pt x="13423" y="19058"/>
                </a:cubicBezTo>
                <a:cubicBezTo>
                  <a:pt x="13452" y="19832"/>
                  <a:pt x="13451" y="20000"/>
                  <a:pt x="13417" y="20488"/>
                </a:cubicBezTo>
                <a:cubicBezTo>
                  <a:pt x="13382" y="21002"/>
                  <a:pt x="13377" y="20982"/>
                  <a:pt x="13354" y="20223"/>
                </a:cubicBezTo>
                <a:cubicBezTo>
                  <a:pt x="13325" y="19250"/>
                  <a:pt x="13281" y="18212"/>
                  <a:pt x="13247" y="17733"/>
                </a:cubicBezTo>
                <a:cubicBezTo>
                  <a:pt x="13181" y="16779"/>
                  <a:pt x="13140" y="15876"/>
                  <a:pt x="13131" y="15191"/>
                </a:cubicBezTo>
                <a:cubicBezTo>
                  <a:pt x="13125" y="14773"/>
                  <a:pt x="13103" y="14246"/>
                  <a:pt x="13081" y="14015"/>
                </a:cubicBezTo>
                <a:cubicBezTo>
                  <a:pt x="13059" y="13776"/>
                  <a:pt x="13041" y="13149"/>
                  <a:pt x="13041" y="12553"/>
                </a:cubicBezTo>
                <a:cubicBezTo>
                  <a:pt x="13041" y="11978"/>
                  <a:pt x="13027" y="11430"/>
                  <a:pt x="13010" y="11335"/>
                </a:cubicBezTo>
                <a:cubicBezTo>
                  <a:pt x="12993" y="11240"/>
                  <a:pt x="12979" y="10955"/>
                  <a:pt x="12979" y="10699"/>
                </a:cubicBezTo>
                <a:cubicBezTo>
                  <a:pt x="12979" y="10444"/>
                  <a:pt x="12937" y="9634"/>
                  <a:pt x="12887" y="8909"/>
                </a:cubicBezTo>
                <a:cubicBezTo>
                  <a:pt x="12837" y="8184"/>
                  <a:pt x="12776" y="7060"/>
                  <a:pt x="12753" y="6409"/>
                </a:cubicBezTo>
                <a:cubicBezTo>
                  <a:pt x="12729" y="5758"/>
                  <a:pt x="12686" y="4887"/>
                  <a:pt x="12657" y="4470"/>
                </a:cubicBezTo>
                <a:cubicBezTo>
                  <a:pt x="12628" y="4054"/>
                  <a:pt x="12604" y="3416"/>
                  <a:pt x="12604" y="3051"/>
                </a:cubicBezTo>
                <a:cubicBezTo>
                  <a:pt x="12604" y="2686"/>
                  <a:pt x="12584" y="2232"/>
                  <a:pt x="12560" y="2045"/>
                </a:cubicBezTo>
                <a:cubicBezTo>
                  <a:pt x="12536" y="1857"/>
                  <a:pt x="12509" y="1327"/>
                  <a:pt x="12501" y="858"/>
                </a:cubicBezTo>
                <a:lnTo>
                  <a:pt x="12487" y="85"/>
                </a:lnTo>
                <a:cubicBezTo>
                  <a:pt x="11598" y="140"/>
                  <a:pt x="11134" y="220"/>
                  <a:pt x="11139" y="328"/>
                </a:cubicBezTo>
                <a:cubicBezTo>
                  <a:pt x="11164" y="902"/>
                  <a:pt x="11105" y="2074"/>
                  <a:pt x="11061" y="1875"/>
                </a:cubicBezTo>
                <a:cubicBezTo>
                  <a:pt x="11010" y="1640"/>
                  <a:pt x="10948" y="2952"/>
                  <a:pt x="10985" y="3485"/>
                </a:cubicBezTo>
                <a:cubicBezTo>
                  <a:pt x="11018" y="3957"/>
                  <a:pt x="10951" y="5064"/>
                  <a:pt x="10889" y="5064"/>
                </a:cubicBezTo>
                <a:cubicBezTo>
                  <a:pt x="10854" y="5064"/>
                  <a:pt x="10849" y="5190"/>
                  <a:pt x="10868" y="5699"/>
                </a:cubicBezTo>
                <a:cubicBezTo>
                  <a:pt x="10886" y="6194"/>
                  <a:pt x="10880" y="6486"/>
                  <a:pt x="10834" y="7098"/>
                </a:cubicBezTo>
                <a:cubicBezTo>
                  <a:pt x="10779" y="7849"/>
                  <a:pt x="10775" y="7854"/>
                  <a:pt x="10730" y="7267"/>
                </a:cubicBezTo>
                <a:cubicBezTo>
                  <a:pt x="10705" y="6933"/>
                  <a:pt x="10689" y="6549"/>
                  <a:pt x="10695" y="6409"/>
                </a:cubicBezTo>
                <a:cubicBezTo>
                  <a:pt x="10701" y="6269"/>
                  <a:pt x="10691" y="5979"/>
                  <a:pt x="10673" y="5763"/>
                </a:cubicBezTo>
                <a:cubicBezTo>
                  <a:pt x="10650" y="5481"/>
                  <a:pt x="10636" y="5465"/>
                  <a:pt x="10624" y="5731"/>
                </a:cubicBezTo>
                <a:cubicBezTo>
                  <a:pt x="10614" y="5970"/>
                  <a:pt x="10588" y="5807"/>
                  <a:pt x="10550" y="5265"/>
                </a:cubicBezTo>
                <a:cubicBezTo>
                  <a:pt x="10518" y="4803"/>
                  <a:pt x="10469" y="4380"/>
                  <a:pt x="10441" y="4322"/>
                </a:cubicBezTo>
                <a:cubicBezTo>
                  <a:pt x="10406" y="4249"/>
                  <a:pt x="10389" y="3970"/>
                  <a:pt x="10386" y="3379"/>
                </a:cubicBezTo>
                <a:cubicBezTo>
                  <a:pt x="10381" y="2030"/>
                  <a:pt x="10420" y="1323"/>
                  <a:pt x="10491" y="1430"/>
                </a:cubicBezTo>
                <a:cubicBezTo>
                  <a:pt x="10541" y="1505"/>
                  <a:pt x="10554" y="1379"/>
                  <a:pt x="10554" y="847"/>
                </a:cubicBezTo>
                <a:cubicBezTo>
                  <a:pt x="10554" y="300"/>
                  <a:pt x="9779" y="203"/>
                  <a:pt x="6726" y="138"/>
                </a:cubicBezTo>
                <a:cubicBezTo>
                  <a:pt x="5958" y="207"/>
                  <a:pt x="5612" y="316"/>
                  <a:pt x="5622" y="487"/>
                </a:cubicBezTo>
                <a:cubicBezTo>
                  <a:pt x="5637" y="755"/>
                  <a:pt x="5689" y="1013"/>
                  <a:pt x="5736" y="1070"/>
                </a:cubicBezTo>
                <a:cubicBezTo>
                  <a:pt x="5802" y="1150"/>
                  <a:pt x="5820" y="1319"/>
                  <a:pt x="5814" y="1769"/>
                </a:cubicBezTo>
                <a:cubicBezTo>
                  <a:pt x="5811" y="2090"/>
                  <a:pt x="5826" y="2728"/>
                  <a:pt x="5847" y="3189"/>
                </a:cubicBezTo>
                <a:cubicBezTo>
                  <a:pt x="5907" y="4520"/>
                  <a:pt x="5871" y="4838"/>
                  <a:pt x="5690" y="4619"/>
                </a:cubicBezTo>
                <a:cubicBezTo>
                  <a:pt x="5599" y="4509"/>
                  <a:pt x="5524" y="4566"/>
                  <a:pt x="5516" y="4746"/>
                </a:cubicBezTo>
                <a:cubicBezTo>
                  <a:pt x="5509" y="4920"/>
                  <a:pt x="5482" y="5064"/>
                  <a:pt x="5457" y="5064"/>
                </a:cubicBezTo>
                <a:cubicBezTo>
                  <a:pt x="5429" y="5064"/>
                  <a:pt x="5412" y="5297"/>
                  <a:pt x="5412" y="5657"/>
                </a:cubicBezTo>
                <a:cubicBezTo>
                  <a:pt x="5412" y="6164"/>
                  <a:pt x="5432" y="6240"/>
                  <a:pt x="5558" y="6176"/>
                </a:cubicBezTo>
                <a:cubicBezTo>
                  <a:pt x="5639" y="6135"/>
                  <a:pt x="5726" y="6048"/>
                  <a:pt x="5751" y="5996"/>
                </a:cubicBezTo>
                <a:cubicBezTo>
                  <a:pt x="5790" y="5917"/>
                  <a:pt x="5800" y="6131"/>
                  <a:pt x="5806" y="7246"/>
                </a:cubicBezTo>
                <a:cubicBezTo>
                  <a:pt x="5811" y="8100"/>
                  <a:pt x="5802" y="8706"/>
                  <a:pt x="5781" y="8930"/>
                </a:cubicBezTo>
                <a:cubicBezTo>
                  <a:pt x="5737" y="9410"/>
                  <a:pt x="5713" y="10392"/>
                  <a:pt x="5740" y="10636"/>
                </a:cubicBezTo>
                <a:cubicBezTo>
                  <a:pt x="5753" y="10746"/>
                  <a:pt x="5763" y="11138"/>
                  <a:pt x="5763" y="11504"/>
                </a:cubicBezTo>
                <a:cubicBezTo>
                  <a:pt x="5763" y="11800"/>
                  <a:pt x="5775" y="12257"/>
                  <a:pt x="5789" y="12649"/>
                </a:cubicBezTo>
                <a:cubicBezTo>
                  <a:pt x="5806" y="12356"/>
                  <a:pt x="5834" y="12258"/>
                  <a:pt x="5856" y="12638"/>
                </a:cubicBezTo>
                <a:cubicBezTo>
                  <a:pt x="5872" y="12911"/>
                  <a:pt x="5878" y="13283"/>
                  <a:pt x="5870" y="13464"/>
                </a:cubicBezTo>
                <a:cubicBezTo>
                  <a:pt x="5862" y="13645"/>
                  <a:pt x="5866" y="13888"/>
                  <a:pt x="5880" y="14005"/>
                </a:cubicBezTo>
                <a:cubicBezTo>
                  <a:pt x="5896" y="14149"/>
                  <a:pt x="5896" y="14428"/>
                  <a:pt x="5880" y="14863"/>
                </a:cubicBezTo>
                <a:cubicBezTo>
                  <a:pt x="5866" y="15215"/>
                  <a:pt x="5858" y="15616"/>
                  <a:pt x="5860" y="15763"/>
                </a:cubicBezTo>
                <a:cubicBezTo>
                  <a:pt x="5862" y="15910"/>
                  <a:pt x="5852" y="16449"/>
                  <a:pt x="5838" y="16960"/>
                </a:cubicBezTo>
                <a:cubicBezTo>
                  <a:pt x="5812" y="17863"/>
                  <a:pt x="5761" y="18069"/>
                  <a:pt x="5713" y="17596"/>
                </a:cubicBezTo>
                <a:cubicBezTo>
                  <a:pt x="5706" y="17696"/>
                  <a:pt x="5704" y="17768"/>
                  <a:pt x="5692" y="17903"/>
                </a:cubicBezTo>
                <a:cubicBezTo>
                  <a:pt x="5646" y="18403"/>
                  <a:pt x="5640" y="18613"/>
                  <a:pt x="5664" y="18952"/>
                </a:cubicBezTo>
                <a:cubicBezTo>
                  <a:pt x="5680" y="19184"/>
                  <a:pt x="5693" y="19645"/>
                  <a:pt x="5693" y="19969"/>
                </a:cubicBezTo>
                <a:cubicBezTo>
                  <a:pt x="5693" y="20293"/>
                  <a:pt x="5722" y="20780"/>
                  <a:pt x="5757" y="21049"/>
                </a:cubicBezTo>
                <a:cubicBezTo>
                  <a:pt x="5799" y="21366"/>
                  <a:pt x="7260" y="21452"/>
                  <a:pt x="10419" y="21505"/>
                </a:cubicBezTo>
                <a:cubicBezTo>
                  <a:pt x="11608" y="21440"/>
                  <a:pt x="12170" y="21334"/>
                  <a:pt x="12188" y="21134"/>
                </a:cubicBezTo>
                <a:cubicBezTo>
                  <a:pt x="12210" y="20889"/>
                  <a:pt x="12222" y="20603"/>
                  <a:pt x="12214" y="20488"/>
                </a:cubicBezTo>
                <a:cubicBezTo>
                  <a:pt x="12206" y="20372"/>
                  <a:pt x="12227" y="20117"/>
                  <a:pt x="12262" y="19926"/>
                </a:cubicBezTo>
                <a:cubicBezTo>
                  <a:pt x="12297" y="19736"/>
                  <a:pt x="12320" y="19444"/>
                  <a:pt x="12313" y="19280"/>
                </a:cubicBezTo>
                <a:cubicBezTo>
                  <a:pt x="12293" y="18818"/>
                  <a:pt x="12391" y="17217"/>
                  <a:pt x="12427" y="17416"/>
                </a:cubicBezTo>
                <a:cubicBezTo>
                  <a:pt x="12444" y="17513"/>
                  <a:pt x="12466" y="17437"/>
                  <a:pt x="12474" y="17236"/>
                </a:cubicBezTo>
                <a:cubicBezTo>
                  <a:pt x="12483" y="17034"/>
                  <a:pt x="12499" y="16949"/>
                  <a:pt x="12510" y="17045"/>
                </a:cubicBezTo>
                <a:cubicBezTo>
                  <a:pt x="12521" y="17141"/>
                  <a:pt x="12524" y="16948"/>
                  <a:pt x="12518" y="16621"/>
                </a:cubicBezTo>
                <a:cubicBezTo>
                  <a:pt x="12512" y="16261"/>
                  <a:pt x="12534" y="15665"/>
                  <a:pt x="12575" y="15096"/>
                </a:cubicBezTo>
                <a:lnTo>
                  <a:pt x="12644" y="14153"/>
                </a:lnTo>
                <a:lnTo>
                  <a:pt x="12684" y="15032"/>
                </a:lnTo>
                <a:cubicBezTo>
                  <a:pt x="12707" y="15520"/>
                  <a:pt x="12719" y="16127"/>
                  <a:pt x="12712" y="16377"/>
                </a:cubicBezTo>
                <a:cubicBezTo>
                  <a:pt x="12706" y="16627"/>
                  <a:pt x="12716" y="17014"/>
                  <a:pt x="12734" y="17236"/>
                </a:cubicBezTo>
                <a:cubicBezTo>
                  <a:pt x="12753" y="17457"/>
                  <a:pt x="12768" y="17914"/>
                  <a:pt x="12768" y="18263"/>
                </a:cubicBezTo>
                <a:cubicBezTo>
                  <a:pt x="12768" y="18941"/>
                  <a:pt x="12803" y="19117"/>
                  <a:pt x="12826" y="18560"/>
                </a:cubicBezTo>
                <a:cubicBezTo>
                  <a:pt x="12843" y="18164"/>
                  <a:pt x="12932" y="18743"/>
                  <a:pt x="12932" y="19248"/>
                </a:cubicBezTo>
                <a:cubicBezTo>
                  <a:pt x="12932" y="19423"/>
                  <a:pt x="12884" y="19874"/>
                  <a:pt x="12826" y="20255"/>
                </a:cubicBezTo>
                <a:cubicBezTo>
                  <a:pt x="12768" y="20635"/>
                  <a:pt x="12721" y="21091"/>
                  <a:pt x="12721" y="21272"/>
                </a:cubicBezTo>
                <a:cubicBezTo>
                  <a:pt x="12721" y="21369"/>
                  <a:pt x="13088" y="21450"/>
                  <a:pt x="13720" y="21505"/>
                </a:cubicBezTo>
                <a:lnTo>
                  <a:pt x="13697" y="20774"/>
                </a:lnTo>
                <a:cubicBezTo>
                  <a:pt x="13682" y="20317"/>
                  <a:pt x="13649" y="19895"/>
                  <a:pt x="13623" y="19841"/>
                </a:cubicBezTo>
                <a:cubicBezTo>
                  <a:pt x="13587" y="19766"/>
                  <a:pt x="13577" y="19515"/>
                  <a:pt x="13581" y="18761"/>
                </a:cubicBezTo>
                <a:cubicBezTo>
                  <a:pt x="13588" y="17376"/>
                  <a:pt x="13623" y="16968"/>
                  <a:pt x="13676" y="17659"/>
                </a:cubicBezTo>
                <a:cubicBezTo>
                  <a:pt x="13709" y="18083"/>
                  <a:pt x="13726" y="18123"/>
                  <a:pt x="13747" y="17829"/>
                </a:cubicBezTo>
                <a:cubicBezTo>
                  <a:pt x="13767" y="17535"/>
                  <a:pt x="13777" y="17572"/>
                  <a:pt x="13788" y="17988"/>
                </a:cubicBezTo>
                <a:cubicBezTo>
                  <a:pt x="13802" y="18478"/>
                  <a:pt x="13810" y="18466"/>
                  <a:pt x="13869" y="17839"/>
                </a:cubicBezTo>
                <a:cubicBezTo>
                  <a:pt x="13941" y="17071"/>
                  <a:pt x="13986" y="17232"/>
                  <a:pt x="13986" y="18252"/>
                </a:cubicBezTo>
                <a:cubicBezTo>
                  <a:pt x="13986" y="18715"/>
                  <a:pt x="14002" y="18909"/>
                  <a:pt x="14041" y="18909"/>
                </a:cubicBezTo>
                <a:cubicBezTo>
                  <a:pt x="14071" y="18909"/>
                  <a:pt x="14115" y="19205"/>
                  <a:pt x="14138" y="19577"/>
                </a:cubicBezTo>
                <a:cubicBezTo>
                  <a:pt x="14187" y="20347"/>
                  <a:pt x="14238" y="20421"/>
                  <a:pt x="14325" y="19852"/>
                </a:cubicBezTo>
                <a:cubicBezTo>
                  <a:pt x="14371" y="19549"/>
                  <a:pt x="14392" y="19549"/>
                  <a:pt x="14413" y="19852"/>
                </a:cubicBezTo>
                <a:cubicBezTo>
                  <a:pt x="14428" y="20070"/>
                  <a:pt x="14459" y="20255"/>
                  <a:pt x="14482" y="20255"/>
                </a:cubicBezTo>
                <a:cubicBezTo>
                  <a:pt x="14506" y="20255"/>
                  <a:pt x="14537" y="20561"/>
                  <a:pt x="14553" y="20933"/>
                </a:cubicBezTo>
                <a:cubicBezTo>
                  <a:pt x="14579" y="21523"/>
                  <a:pt x="14976" y="21580"/>
                  <a:pt x="17359" y="21589"/>
                </a:cubicBezTo>
                <a:lnTo>
                  <a:pt x="21600" y="21600"/>
                </a:lnTo>
                <a:lnTo>
                  <a:pt x="21600" y="10805"/>
                </a:lnTo>
                <a:lnTo>
                  <a:pt x="21600" y="0"/>
                </a:lnTo>
                <a:close/>
                <a:moveTo>
                  <a:pt x="657" y="1017"/>
                </a:moveTo>
                <a:cubicBezTo>
                  <a:pt x="92" y="1017"/>
                  <a:pt x="0" y="1084"/>
                  <a:pt x="0" y="1515"/>
                </a:cubicBezTo>
                <a:cubicBezTo>
                  <a:pt x="0" y="1943"/>
                  <a:pt x="91" y="2021"/>
                  <a:pt x="627" y="2097"/>
                </a:cubicBezTo>
                <a:lnTo>
                  <a:pt x="1253" y="2193"/>
                </a:lnTo>
                <a:lnTo>
                  <a:pt x="1253" y="10636"/>
                </a:lnTo>
                <a:lnTo>
                  <a:pt x="1253" y="19079"/>
                </a:lnTo>
                <a:lnTo>
                  <a:pt x="627" y="19164"/>
                </a:lnTo>
                <a:cubicBezTo>
                  <a:pt x="88" y="19241"/>
                  <a:pt x="0" y="19322"/>
                  <a:pt x="0" y="19757"/>
                </a:cubicBezTo>
                <a:cubicBezTo>
                  <a:pt x="0" y="20197"/>
                  <a:pt x="85" y="20259"/>
                  <a:pt x="650" y="20180"/>
                </a:cubicBezTo>
                <a:lnTo>
                  <a:pt x="1300" y="20085"/>
                </a:lnTo>
                <a:lnTo>
                  <a:pt x="1307" y="10540"/>
                </a:lnTo>
                <a:lnTo>
                  <a:pt x="1313" y="1017"/>
                </a:lnTo>
                <a:lnTo>
                  <a:pt x="657" y="1017"/>
                </a:lnTo>
                <a:close/>
                <a:moveTo>
                  <a:pt x="18232" y="1949"/>
                </a:moveTo>
                <a:cubicBezTo>
                  <a:pt x="18246" y="1878"/>
                  <a:pt x="18260" y="1917"/>
                  <a:pt x="18276" y="2045"/>
                </a:cubicBezTo>
                <a:cubicBezTo>
                  <a:pt x="18300" y="2229"/>
                  <a:pt x="18313" y="2587"/>
                  <a:pt x="18306" y="2860"/>
                </a:cubicBezTo>
                <a:cubicBezTo>
                  <a:pt x="18298" y="3138"/>
                  <a:pt x="18320" y="3719"/>
                  <a:pt x="18357" y="4206"/>
                </a:cubicBezTo>
                <a:cubicBezTo>
                  <a:pt x="18392" y="4677"/>
                  <a:pt x="18413" y="5064"/>
                  <a:pt x="18403" y="5064"/>
                </a:cubicBezTo>
                <a:cubicBezTo>
                  <a:pt x="18393" y="5064"/>
                  <a:pt x="18396" y="5260"/>
                  <a:pt x="18409" y="5498"/>
                </a:cubicBezTo>
                <a:cubicBezTo>
                  <a:pt x="18425" y="5773"/>
                  <a:pt x="18426" y="6116"/>
                  <a:pt x="18412" y="6430"/>
                </a:cubicBezTo>
                <a:cubicBezTo>
                  <a:pt x="18380" y="7173"/>
                  <a:pt x="18386" y="7772"/>
                  <a:pt x="18424" y="7564"/>
                </a:cubicBezTo>
                <a:cubicBezTo>
                  <a:pt x="18443" y="7459"/>
                  <a:pt x="18468" y="7665"/>
                  <a:pt x="18483" y="8051"/>
                </a:cubicBezTo>
                <a:cubicBezTo>
                  <a:pt x="18506" y="8669"/>
                  <a:pt x="18525" y="8719"/>
                  <a:pt x="18697" y="8570"/>
                </a:cubicBezTo>
                <a:cubicBezTo>
                  <a:pt x="18822" y="8462"/>
                  <a:pt x="18898" y="8534"/>
                  <a:pt x="18920" y="8793"/>
                </a:cubicBezTo>
                <a:cubicBezTo>
                  <a:pt x="18938" y="9008"/>
                  <a:pt x="18977" y="9095"/>
                  <a:pt x="19008" y="8983"/>
                </a:cubicBezTo>
                <a:cubicBezTo>
                  <a:pt x="19044" y="8854"/>
                  <a:pt x="19075" y="8971"/>
                  <a:pt x="19093" y="9290"/>
                </a:cubicBezTo>
                <a:cubicBezTo>
                  <a:pt x="19116" y="9682"/>
                  <a:pt x="19181" y="9799"/>
                  <a:pt x="19389" y="9799"/>
                </a:cubicBezTo>
                <a:cubicBezTo>
                  <a:pt x="19654" y="9799"/>
                  <a:pt x="19657" y="9795"/>
                  <a:pt x="19679" y="10646"/>
                </a:cubicBezTo>
                <a:cubicBezTo>
                  <a:pt x="19696" y="11290"/>
                  <a:pt x="19693" y="11704"/>
                  <a:pt x="19665" y="12310"/>
                </a:cubicBezTo>
                <a:cubicBezTo>
                  <a:pt x="19645" y="12755"/>
                  <a:pt x="19632" y="13471"/>
                  <a:pt x="19636" y="13899"/>
                </a:cubicBezTo>
                <a:cubicBezTo>
                  <a:pt x="19640" y="14327"/>
                  <a:pt x="19634" y="14874"/>
                  <a:pt x="19624" y="15106"/>
                </a:cubicBezTo>
                <a:cubicBezTo>
                  <a:pt x="19610" y="15423"/>
                  <a:pt x="19479" y="15530"/>
                  <a:pt x="19102" y="15530"/>
                </a:cubicBezTo>
                <a:lnTo>
                  <a:pt x="18598" y="15530"/>
                </a:lnTo>
                <a:lnTo>
                  <a:pt x="18575" y="14545"/>
                </a:lnTo>
                <a:cubicBezTo>
                  <a:pt x="18549" y="13463"/>
                  <a:pt x="18500" y="13137"/>
                  <a:pt x="18421" y="13538"/>
                </a:cubicBezTo>
                <a:cubicBezTo>
                  <a:pt x="18387" y="13711"/>
                  <a:pt x="18361" y="13642"/>
                  <a:pt x="18342" y="13316"/>
                </a:cubicBezTo>
                <a:cubicBezTo>
                  <a:pt x="18327" y="13047"/>
                  <a:pt x="18295" y="12829"/>
                  <a:pt x="18270" y="12829"/>
                </a:cubicBezTo>
                <a:cubicBezTo>
                  <a:pt x="18208" y="12829"/>
                  <a:pt x="18185" y="11703"/>
                  <a:pt x="18192" y="8951"/>
                </a:cubicBezTo>
                <a:cubicBezTo>
                  <a:pt x="18196" y="7652"/>
                  <a:pt x="18189" y="6412"/>
                  <a:pt x="18177" y="6208"/>
                </a:cubicBezTo>
                <a:cubicBezTo>
                  <a:pt x="18166" y="6004"/>
                  <a:pt x="18160" y="5366"/>
                  <a:pt x="18165" y="4778"/>
                </a:cubicBezTo>
                <a:cubicBezTo>
                  <a:pt x="18170" y="4189"/>
                  <a:pt x="18163" y="3604"/>
                  <a:pt x="18151" y="3496"/>
                </a:cubicBezTo>
                <a:cubicBezTo>
                  <a:pt x="18139" y="3387"/>
                  <a:pt x="18153" y="2948"/>
                  <a:pt x="18181" y="2511"/>
                </a:cubicBezTo>
                <a:cubicBezTo>
                  <a:pt x="18201" y="2203"/>
                  <a:pt x="18217" y="2021"/>
                  <a:pt x="18232" y="1949"/>
                </a:cubicBezTo>
                <a:close/>
                <a:moveTo>
                  <a:pt x="2454" y="2987"/>
                </a:moveTo>
                <a:cubicBezTo>
                  <a:pt x="2273" y="3129"/>
                  <a:pt x="2288" y="3123"/>
                  <a:pt x="1991" y="2998"/>
                </a:cubicBezTo>
                <a:cubicBezTo>
                  <a:pt x="1856" y="2941"/>
                  <a:pt x="1735" y="2973"/>
                  <a:pt x="1722" y="3072"/>
                </a:cubicBezTo>
                <a:cubicBezTo>
                  <a:pt x="1709" y="3171"/>
                  <a:pt x="1638" y="3231"/>
                  <a:pt x="1564" y="3210"/>
                </a:cubicBezTo>
                <a:lnTo>
                  <a:pt x="1429" y="3178"/>
                </a:lnTo>
                <a:lnTo>
                  <a:pt x="1429" y="4322"/>
                </a:lnTo>
                <a:cubicBezTo>
                  <a:pt x="1429" y="5391"/>
                  <a:pt x="1434" y="5449"/>
                  <a:pt x="1505" y="5392"/>
                </a:cubicBezTo>
                <a:cubicBezTo>
                  <a:pt x="1547" y="5359"/>
                  <a:pt x="1587" y="5358"/>
                  <a:pt x="1593" y="5392"/>
                </a:cubicBezTo>
                <a:cubicBezTo>
                  <a:pt x="1600" y="5426"/>
                  <a:pt x="1628" y="5494"/>
                  <a:pt x="1657" y="5540"/>
                </a:cubicBezTo>
                <a:cubicBezTo>
                  <a:pt x="1686" y="5587"/>
                  <a:pt x="1717" y="5720"/>
                  <a:pt x="1725" y="5837"/>
                </a:cubicBezTo>
                <a:cubicBezTo>
                  <a:pt x="1733" y="5954"/>
                  <a:pt x="1761" y="5888"/>
                  <a:pt x="1787" y="5689"/>
                </a:cubicBezTo>
                <a:cubicBezTo>
                  <a:pt x="1850" y="5205"/>
                  <a:pt x="2155" y="5189"/>
                  <a:pt x="2217" y="5667"/>
                </a:cubicBezTo>
                <a:cubicBezTo>
                  <a:pt x="2244" y="5877"/>
                  <a:pt x="2273" y="5938"/>
                  <a:pt x="2283" y="5805"/>
                </a:cubicBezTo>
                <a:cubicBezTo>
                  <a:pt x="2292" y="5672"/>
                  <a:pt x="2310" y="5553"/>
                  <a:pt x="2322" y="5530"/>
                </a:cubicBezTo>
                <a:cubicBezTo>
                  <a:pt x="2333" y="5507"/>
                  <a:pt x="2345" y="5461"/>
                  <a:pt x="2349" y="5424"/>
                </a:cubicBezTo>
                <a:cubicBezTo>
                  <a:pt x="2366" y="5220"/>
                  <a:pt x="2513" y="5273"/>
                  <a:pt x="2522" y="5487"/>
                </a:cubicBezTo>
                <a:cubicBezTo>
                  <a:pt x="2528" y="5627"/>
                  <a:pt x="2552" y="5742"/>
                  <a:pt x="2576" y="5742"/>
                </a:cubicBezTo>
                <a:cubicBezTo>
                  <a:pt x="2618" y="5742"/>
                  <a:pt x="2623" y="5224"/>
                  <a:pt x="2603" y="3210"/>
                </a:cubicBezTo>
                <a:cubicBezTo>
                  <a:pt x="2601" y="3012"/>
                  <a:pt x="2540" y="2920"/>
                  <a:pt x="2454" y="2987"/>
                </a:cubicBezTo>
                <a:close/>
                <a:moveTo>
                  <a:pt x="11733" y="4301"/>
                </a:moveTo>
                <a:cubicBezTo>
                  <a:pt x="11738" y="4313"/>
                  <a:pt x="11743" y="4358"/>
                  <a:pt x="11747" y="4439"/>
                </a:cubicBezTo>
                <a:cubicBezTo>
                  <a:pt x="11761" y="4691"/>
                  <a:pt x="11804" y="4889"/>
                  <a:pt x="11843" y="4873"/>
                </a:cubicBezTo>
                <a:cubicBezTo>
                  <a:pt x="11881" y="4857"/>
                  <a:pt x="11926" y="4981"/>
                  <a:pt x="11942" y="5159"/>
                </a:cubicBezTo>
                <a:cubicBezTo>
                  <a:pt x="11961" y="5372"/>
                  <a:pt x="11984" y="5332"/>
                  <a:pt x="12009" y="5032"/>
                </a:cubicBezTo>
                <a:cubicBezTo>
                  <a:pt x="12042" y="4640"/>
                  <a:pt x="12054" y="4708"/>
                  <a:pt x="12102" y="5562"/>
                </a:cubicBezTo>
                <a:cubicBezTo>
                  <a:pt x="12157" y="6565"/>
                  <a:pt x="12145" y="7426"/>
                  <a:pt x="12076" y="7426"/>
                </a:cubicBezTo>
                <a:cubicBezTo>
                  <a:pt x="12042" y="7426"/>
                  <a:pt x="12018" y="8173"/>
                  <a:pt x="12018" y="9237"/>
                </a:cubicBezTo>
                <a:cubicBezTo>
                  <a:pt x="12018" y="10296"/>
                  <a:pt x="11913" y="12369"/>
                  <a:pt x="11848" y="12606"/>
                </a:cubicBezTo>
                <a:cubicBezTo>
                  <a:pt x="11809" y="12748"/>
                  <a:pt x="11792" y="13042"/>
                  <a:pt x="11793" y="13581"/>
                </a:cubicBezTo>
                <a:cubicBezTo>
                  <a:pt x="11795" y="14101"/>
                  <a:pt x="11784" y="14312"/>
                  <a:pt x="11761" y="14227"/>
                </a:cubicBezTo>
                <a:cubicBezTo>
                  <a:pt x="11680" y="13941"/>
                  <a:pt x="11656" y="14042"/>
                  <a:pt x="11656" y="14682"/>
                </a:cubicBezTo>
                <a:cubicBezTo>
                  <a:pt x="11655" y="15076"/>
                  <a:pt x="11636" y="15401"/>
                  <a:pt x="11609" y="15477"/>
                </a:cubicBezTo>
                <a:cubicBezTo>
                  <a:pt x="11584" y="15548"/>
                  <a:pt x="11550" y="15845"/>
                  <a:pt x="11536" y="16134"/>
                </a:cubicBezTo>
                <a:cubicBezTo>
                  <a:pt x="11487" y="17089"/>
                  <a:pt x="11439" y="15342"/>
                  <a:pt x="11437" y="12564"/>
                </a:cubicBezTo>
                <a:cubicBezTo>
                  <a:pt x="11435" y="10526"/>
                  <a:pt x="11442" y="10056"/>
                  <a:pt x="11475" y="9905"/>
                </a:cubicBezTo>
                <a:cubicBezTo>
                  <a:pt x="11545" y="9583"/>
                  <a:pt x="11618" y="9025"/>
                  <a:pt x="11616" y="8814"/>
                </a:cubicBezTo>
                <a:cubicBezTo>
                  <a:pt x="11615" y="8701"/>
                  <a:pt x="11617" y="8536"/>
                  <a:pt x="11620" y="8443"/>
                </a:cubicBezTo>
                <a:cubicBezTo>
                  <a:pt x="11623" y="8350"/>
                  <a:pt x="11629" y="7742"/>
                  <a:pt x="11632" y="7087"/>
                </a:cubicBezTo>
                <a:cubicBezTo>
                  <a:pt x="11637" y="5706"/>
                  <a:pt x="11695" y="4218"/>
                  <a:pt x="11733" y="4301"/>
                </a:cubicBezTo>
                <a:close/>
                <a:moveTo>
                  <a:pt x="13079" y="5244"/>
                </a:moveTo>
                <a:cubicBezTo>
                  <a:pt x="13070" y="5202"/>
                  <a:pt x="13064" y="5301"/>
                  <a:pt x="13058" y="5540"/>
                </a:cubicBezTo>
                <a:cubicBezTo>
                  <a:pt x="13049" y="5862"/>
                  <a:pt x="13061" y="6377"/>
                  <a:pt x="13085" y="6759"/>
                </a:cubicBezTo>
                <a:cubicBezTo>
                  <a:pt x="13168" y="8080"/>
                  <a:pt x="13199" y="7276"/>
                  <a:pt x="13120" y="5837"/>
                </a:cubicBezTo>
                <a:cubicBezTo>
                  <a:pt x="13100" y="5472"/>
                  <a:pt x="13088" y="5286"/>
                  <a:pt x="13079" y="5244"/>
                </a:cubicBezTo>
                <a:close/>
                <a:moveTo>
                  <a:pt x="12870" y="5466"/>
                </a:moveTo>
                <a:cubicBezTo>
                  <a:pt x="12857" y="5462"/>
                  <a:pt x="12859" y="5925"/>
                  <a:pt x="12878" y="6642"/>
                </a:cubicBezTo>
                <a:cubicBezTo>
                  <a:pt x="12895" y="7238"/>
                  <a:pt x="12896" y="7236"/>
                  <a:pt x="12904" y="6631"/>
                </a:cubicBezTo>
                <a:cubicBezTo>
                  <a:pt x="12909" y="6287"/>
                  <a:pt x="12901" y="5839"/>
                  <a:pt x="12887" y="5636"/>
                </a:cubicBezTo>
                <a:cubicBezTo>
                  <a:pt x="12880" y="5525"/>
                  <a:pt x="12874" y="5467"/>
                  <a:pt x="12870" y="5466"/>
                </a:cubicBezTo>
                <a:close/>
                <a:moveTo>
                  <a:pt x="262" y="6684"/>
                </a:moveTo>
                <a:lnTo>
                  <a:pt x="228" y="8994"/>
                </a:lnTo>
                <a:cubicBezTo>
                  <a:pt x="208" y="10265"/>
                  <a:pt x="185" y="12031"/>
                  <a:pt x="176" y="12913"/>
                </a:cubicBezTo>
                <a:cubicBezTo>
                  <a:pt x="164" y="14189"/>
                  <a:pt x="169" y="14524"/>
                  <a:pt x="195" y="14524"/>
                </a:cubicBezTo>
                <a:cubicBezTo>
                  <a:pt x="232" y="14524"/>
                  <a:pt x="257" y="13532"/>
                  <a:pt x="258" y="12087"/>
                </a:cubicBezTo>
                <a:cubicBezTo>
                  <a:pt x="258" y="10511"/>
                  <a:pt x="301" y="10715"/>
                  <a:pt x="376" y="12649"/>
                </a:cubicBezTo>
                <a:cubicBezTo>
                  <a:pt x="417" y="13677"/>
                  <a:pt x="454" y="14524"/>
                  <a:pt x="459" y="14524"/>
                </a:cubicBezTo>
                <a:cubicBezTo>
                  <a:pt x="464" y="14524"/>
                  <a:pt x="494" y="13776"/>
                  <a:pt x="526" y="12860"/>
                </a:cubicBezTo>
                <a:cubicBezTo>
                  <a:pt x="559" y="11945"/>
                  <a:pt x="595" y="11093"/>
                  <a:pt x="608" y="10975"/>
                </a:cubicBezTo>
                <a:cubicBezTo>
                  <a:pt x="639" y="10700"/>
                  <a:pt x="662" y="11552"/>
                  <a:pt x="665" y="13115"/>
                </a:cubicBezTo>
                <a:cubicBezTo>
                  <a:pt x="667" y="14122"/>
                  <a:pt x="677" y="14361"/>
                  <a:pt x="720" y="14449"/>
                </a:cubicBezTo>
                <a:cubicBezTo>
                  <a:pt x="752" y="14515"/>
                  <a:pt x="773" y="14392"/>
                  <a:pt x="772" y="14121"/>
                </a:cubicBezTo>
                <a:cubicBezTo>
                  <a:pt x="771" y="13280"/>
                  <a:pt x="706" y="7021"/>
                  <a:pt x="697" y="6896"/>
                </a:cubicBezTo>
                <a:cubicBezTo>
                  <a:pt x="692" y="6827"/>
                  <a:pt x="649" y="7670"/>
                  <a:pt x="600" y="8771"/>
                </a:cubicBezTo>
                <a:cubicBezTo>
                  <a:pt x="471" y="11705"/>
                  <a:pt x="457" y="11794"/>
                  <a:pt x="398" y="10138"/>
                </a:cubicBezTo>
                <a:cubicBezTo>
                  <a:pt x="371" y="9371"/>
                  <a:pt x="329" y="8276"/>
                  <a:pt x="305" y="7712"/>
                </a:cubicBezTo>
                <a:lnTo>
                  <a:pt x="262" y="6684"/>
                </a:lnTo>
                <a:close/>
                <a:moveTo>
                  <a:pt x="47" y="6748"/>
                </a:moveTo>
                <a:cubicBezTo>
                  <a:pt x="3" y="6748"/>
                  <a:pt x="0" y="6979"/>
                  <a:pt x="0" y="10636"/>
                </a:cubicBezTo>
                <a:cubicBezTo>
                  <a:pt x="0" y="14293"/>
                  <a:pt x="3" y="14524"/>
                  <a:pt x="47" y="14524"/>
                </a:cubicBezTo>
                <a:cubicBezTo>
                  <a:pt x="91" y="14524"/>
                  <a:pt x="94" y="14293"/>
                  <a:pt x="94" y="10636"/>
                </a:cubicBezTo>
                <a:cubicBezTo>
                  <a:pt x="94" y="6979"/>
                  <a:pt x="91" y="6748"/>
                  <a:pt x="47" y="6748"/>
                </a:cubicBezTo>
                <a:close/>
                <a:moveTo>
                  <a:pt x="1644" y="6907"/>
                </a:moveTo>
                <a:cubicBezTo>
                  <a:pt x="1631" y="6888"/>
                  <a:pt x="1618" y="6909"/>
                  <a:pt x="1610" y="6981"/>
                </a:cubicBezTo>
                <a:cubicBezTo>
                  <a:pt x="1594" y="7124"/>
                  <a:pt x="1544" y="7241"/>
                  <a:pt x="1499" y="7246"/>
                </a:cubicBezTo>
                <a:cubicBezTo>
                  <a:pt x="1427" y="7253"/>
                  <a:pt x="1416" y="7375"/>
                  <a:pt x="1409" y="8221"/>
                </a:cubicBezTo>
                <a:cubicBezTo>
                  <a:pt x="1405" y="8747"/>
                  <a:pt x="1409" y="9426"/>
                  <a:pt x="1418" y="9735"/>
                </a:cubicBezTo>
                <a:cubicBezTo>
                  <a:pt x="1432" y="10216"/>
                  <a:pt x="1437" y="10183"/>
                  <a:pt x="1455" y="9534"/>
                </a:cubicBezTo>
                <a:cubicBezTo>
                  <a:pt x="1480" y="8598"/>
                  <a:pt x="1503" y="8578"/>
                  <a:pt x="1558" y="9449"/>
                </a:cubicBezTo>
                <a:cubicBezTo>
                  <a:pt x="1603" y="10171"/>
                  <a:pt x="1675" y="10344"/>
                  <a:pt x="1698" y="9788"/>
                </a:cubicBezTo>
                <a:cubicBezTo>
                  <a:pt x="1708" y="9573"/>
                  <a:pt x="1728" y="9567"/>
                  <a:pt x="1754" y="9767"/>
                </a:cubicBezTo>
                <a:cubicBezTo>
                  <a:pt x="1777" y="9940"/>
                  <a:pt x="1808" y="9954"/>
                  <a:pt x="1824" y="9810"/>
                </a:cubicBezTo>
                <a:cubicBezTo>
                  <a:pt x="1841" y="9665"/>
                  <a:pt x="1879" y="9621"/>
                  <a:pt x="1909" y="9704"/>
                </a:cubicBezTo>
                <a:cubicBezTo>
                  <a:pt x="1939" y="9786"/>
                  <a:pt x="1984" y="9691"/>
                  <a:pt x="2010" y="9492"/>
                </a:cubicBezTo>
                <a:cubicBezTo>
                  <a:pt x="2044" y="9223"/>
                  <a:pt x="2063" y="9241"/>
                  <a:pt x="2081" y="9555"/>
                </a:cubicBezTo>
                <a:cubicBezTo>
                  <a:pt x="2118" y="10192"/>
                  <a:pt x="2228" y="10204"/>
                  <a:pt x="2276" y="9576"/>
                </a:cubicBezTo>
                <a:cubicBezTo>
                  <a:pt x="2312" y="9109"/>
                  <a:pt x="2324" y="9090"/>
                  <a:pt x="2356" y="9471"/>
                </a:cubicBezTo>
                <a:cubicBezTo>
                  <a:pt x="2398" y="9973"/>
                  <a:pt x="2481" y="10068"/>
                  <a:pt x="2526" y="9661"/>
                </a:cubicBezTo>
                <a:cubicBezTo>
                  <a:pt x="2543" y="9515"/>
                  <a:pt x="2569" y="9538"/>
                  <a:pt x="2584" y="9714"/>
                </a:cubicBezTo>
                <a:cubicBezTo>
                  <a:pt x="2626" y="10186"/>
                  <a:pt x="2690" y="10083"/>
                  <a:pt x="2705" y="9523"/>
                </a:cubicBezTo>
                <a:cubicBezTo>
                  <a:pt x="2715" y="9139"/>
                  <a:pt x="2725" y="9121"/>
                  <a:pt x="2751" y="9439"/>
                </a:cubicBezTo>
                <a:cubicBezTo>
                  <a:pt x="2794" y="9952"/>
                  <a:pt x="3221" y="10244"/>
                  <a:pt x="3278" y="9799"/>
                </a:cubicBezTo>
                <a:cubicBezTo>
                  <a:pt x="3308" y="9573"/>
                  <a:pt x="3320" y="9139"/>
                  <a:pt x="3317" y="8454"/>
                </a:cubicBezTo>
                <a:cubicBezTo>
                  <a:pt x="3311" y="7218"/>
                  <a:pt x="3298" y="7010"/>
                  <a:pt x="3229" y="7055"/>
                </a:cubicBezTo>
                <a:cubicBezTo>
                  <a:pt x="3199" y="7075"/>
                  <a:pt x="3148" y="7109"/>
                  <a:pt x="3116" y="7129"/>
                </a:cubicBezTo>
                <a:cubicBezTo>
                  <a:pt x="3084" y="7150"/>
                  <a:pt x="3026" y="7145"/>
                  <a:pt x="2987" y="7119"/>
                </a:cubicBezTo>
                <a:cubicBezTo>
                  <a:pt x="2889" y="7052"/>
                  <a:pt x="2805" y="7212"/>
                  <a:pt x="2770" y="7532"/>
                </a:cubicBezTo>
                <a:cubicBezTo>
                  <a:pt x="2754" y="7681"/>
                  <a:pt x="2729" y="7691"/>
                  <a:pt x="2713" y="7553"/>
                </a:cubicBezTo>
                <a:cubicBezTo>
                  <a:pt x="2672" y="7182"/>
                  <a:pt x="2438" y="7121"/>
                  <a:pt x="2423" y="7479"/>
                </a:cubicBezTo>
                <a:cubicBezTo>
                  <a:pt x="2415" y="7654"/>
                  <a:pt x="2394" y="7623"/>
                  <a:pt x="2375" y="7394"/>
                </a:cubicBezTo>
                <a:cubicBezTo>
                  <a:pt x="2356" y="7173"/>
                  <a:pt x="2336" y="7085"/>
                  <a:pt x="2328" y="7193"/>
                </a:cubicBezTo>
                <a:cubicBezTo>
                  <a:pt x="2321" y="7300"/>
                  <a:pt x="2288" y="7234"/>
                  <a:pt x="2256" y="7055"/>
                </a:cubicBezTo>
                <a:cubicBezTo>
                  <a:pt x="2212" y="6815"/>
                  <a:pt x="2181" y="6867"/>
                  <a:pt x="2141" y="7246"/>
                </a:cubicBezTo>
                <a:cubicBezTo>
                  <a:pt x="2108" y="7562"/>
                  <a:pt x="2082" y="7632"/>
                  <a:pt x="2073" y="7426"/>
                </a:cubicBezTo>
                <a:cubicBezTo>
                  <a:pt x="2048" y="6836"/>
                  <a:pt x="2024" y="7060"/>
                  <a:pt x="1983" y="8295"/>
                </a:cubicBezTo>
                <a:cubicBezTo>
                  <a:pt x="1938" y="9673"/>
                  <a:pt x="1887" y="9675"/>
                  <a:pt x="1884" y="8295"/>
                </a:cubicBezTo>
                <a:cubicBezTo>
                  <a:pt x="1881" y="7180"/>
                  <a:pt x="1834" y="6669"/>
                  <a:pt x="1775" y="7119"/>
                </a:cubicBezTo>
                <a:cubicBezTo>
                  <a:pt x="1747" y="7334"/>
                  <a:pt x="1717" y="7328"/>
                  <a:pt x="1686" y="7087"/>
                </a:cubicBezTo>
                <a:cubicBezTo>
                  <a:pt x="1673" y="6987"/>
                  <a:pt x="1658" y="6926"/>
                  <a:pt x="1644" y="6907"/>
                </a:cubicBezTo>
                <a:close/>
                <a:moveTo>
                  <a:pt x="984" y="6918"/>
                </a:moveTo>
                <a:cubicBezTo>
                  <a:pt x="823" y="6918"/>
                  <a:pt x="785" y="7020"/>
                  <a:pt x="785" y="7426"/>
                </a:cubicBezTo>
                <a:cubicBezTo>
                  <a:pt x="785" y="7721"/>
                  <a:pt x="814" y="8001"/>
                  <a:pt x="855" y="8104"/>
                </a:cubicBezTo>
                <a:lnTo>
                  <a:pt x="925" y="8284"/>
                </a:lnTo>
                <a:lnTo>
                  <a:pt x="928" y="11028"/>
                </a:lnTo>
                <a:cubicBezTo>
                  <a:pt x="930" y="12541"/>
                  <a:pt x="939" y="13951"/>
                  <a:pt x="947" y="14153"/>
                </a:cubicBezTo>
                <a:cubicBezTo>
                  <a:pt x="956" y="14355"/>
                  <a:pt x="977" y="14524"/>
                  <a:pt x="993" y="14524"/>
                </a:cubicBezTo>
                <a:cubicBezTo>
                  <a:pt x="1016" y="14524"/>
                  <a:pt x="1025" y="13731"/>
                  <a:pt x="1028" y="11610"/>
                </a:cubicBezTo>
                <a:cubicBezTo>
                  <a:pt x="1030" y="10012"/>
                  <a:pt x="1037" y="8576"/>
                  <a:pt x="1044" y="8411"/>
                </a:cubicBezTo>
                <a:cubicBezTo>
                  <a:pt x="1051" y="8246"/>
                  <a:pt x="1089" y="8104"/>
                  <a:pt x="1127" y="8104"/>
                </a:cubicBezTo>
                <a:cubicBezTo>
                  <a:pt x="1182" y="8104"/>
                  <a:pt x="1197" y="7968"/>
                  <a:pt x="1190" y="7511"/>
                </a:cubicBezTo>
                <a:cubicBezTo>
                  <a:pt x="1184" y="7003"/>
                  <a:pt x="1155" y="6918"/>
                  <a:pt x="984" y="6918"/>
                </a:cubicBezTo>
                <a:close/>
                <a:moveTo>
                  <a:pt x="15754" y="7437"/>
                </a:moveTo>
                <a:cubicBezTo>
                  <a:pt x="15768" y="7415"/>
                  <a:pt x="15785" y="7450"/>
                  <a:pt x="15803" y="7553"/>
                </a:cubicBezTo>
                <a:cubicBezTo>
                  <a:pt x="15832" y="7710"/>
                  <a:pt x="15833" y="7897"/>
                  <a:pt x="15813" y="8432"/>
                </a:cubicBezTo>
                <a:cubicBezTo>
                  <a:pt x="15795" y="8941"/>
                  <a:pt x="15736" y="9320"/>
                  <a:pt x="15722" y="9068"/>
                </a:cubicBezTo>
                <a:cubicBezTo>
                  <a:pt x="15678" y="9887"/>
                  <a:pt x="15649" y="9708"/>
                  <a:pt x="15649" y="8570"/>
                </a:cubicBezTo>
                <a:cubicBezTo>
                  <a:pt x="15649" y="7838"/>
                  <a:pt x="15674" y="7444"/>
                  <a:pt x="15703" y="7543"/>
                </a:cubicBezTo>
                <a:cubicBezTo>
                  <a:pt x="15709" y="7563"/>
                  <a:pt x="15716" y="7638"/>
                  <a:pt x="15722" y="7701"/>
                </a:cubicBezTo>
                <a:cubicBezTo>
                  <a:pt x="15730" y="7553"/>
                  <a:pt x="15740" y="7459"/>
                  <a:pt x="15754" y="7437"/>
                </a:cubicBezTo>
                <a:close/>
                <a:moveTo>
                  <a:pt x="20557" y="7956"/>
                </a:moveTo>
                <a:cubicBezTo>
                  <a:pt x="20565" y="7961"/>
                  <a:pt x="20573" y="8016"/>
                  <a:pt x="20582" y="8125"/>
                </a:cubicBezTo>
                <a:cubicBezTo>
                  <a:pt x="20600" y="8341"/>
                  <a:pt x="20609" y="8649"/>
                  <a:pt x="20602" y="8814"/>
                </a:cubicBezTo>
                <a:cubicBezTo>
                  <a:pt x="20585" y="9212"/>
                  <a:pt x="20552" y="9200"/>
                  <a:pt x="20534" y="8782"/>
                </a:cubicBezTo>
                <a:cubicBezTo>
                  <a:pt x="20515" y="8341"/>
                  <a:pt x="20532" y="7940"/>
                  <a:pt x="20557" y="7956"/>
                </a:cubicBezTo>
                <a:close/>
                <a:moveTo>
                  <a:pt x="13260" y="8104"/>
                </a:moveTo>
                <a:cubicBezTo>
                  <a:pt x="13225" y="8104"/>
                  <a:pt x="13213" y="8331"/>
                  <a:pt x="13213" y="8962"/>
                </a:cubicBezTo>
                <a:cubicBezTo>
                  <a:pt x="13213" y="9713"/>
                  <a:pt x="13219" y="9767"/>
                  <a:pt x="13260" y="9449"/>
                </a:cubicBezTo>
                <a:cubicBezTo>
                  <a:pt x="13286" y="9251"/>
                  <a:pt x="13307" y="8863"/>
                  <a:pt x="13307" y="8591"/>
                </a:cubicBezTo>
                <a:cubicBezTo>
                  <a:pt x="13307" y="8319"/>
                  <a:pt x="13286" y="8104"/>
                  <a:pt x="13260" y="8104"/>
                </a:cubicBezTo>
                <a:close/>
                <a:moveTo>
                  <a:pt x="6855" y="8824"/>
                </a:moveTo>
                <a:cubicBezTo>
                  <a:pt x="6947" y="8770"/>
                  <a:pt x="7034" y="8929"/>
                  <a:pt x="7045" y="9343"/>
                </a:cubicBezTo>
                <a:cubicBezTo>
                  <a:pt x="7054" y="9671"/>
                  <a:pt x="7042" y="10074"/>
                  <a:pt x="7015" y="10360"/>
                </a:cubicBezTo>
                <a:cubicBezTo>
                  <a:pt x="6990" y="10621"/>
                  <a:pt x="6970" y="11093"/>
                  <a:pt x="6970" y="11409"/>
                </a:cubicBezTo>
                <a:cubicBezTo>
                  <a:pt x="6970" y="11735"/>
                  <a:pt x="6948" y="12030"/>
                  <a:pt x="6921" y="12087"/>
                </a:cubicBezTo>
                <a:cubicBezTo>
                  <a:pt x="6877" y="12176"/>
                  <a:pt x="6872" y="12421"/>
                  <a:pt x="6871" y="14227"/>
                </a:cubicBezTo>
                <a:cubicBezTo>
                  <a:pt x="6870" y="15350"/>
                  <a:pt x="6860" y="16390"/>
                  <a:pt x="6849" y="16536"/>
                </a:cubicBezTo>
                <a:cubicBezTo>
                  <a:pt x="6838" y="16682"/>
                  <a:pt x="6773" y="16871"/>
                  <a:pt x="6704" y="16960"/>
                </a:cubicBezTo>
                <a:cubicBezTo>
                  <a:pt x="6572" y="17130"/>
                  <a:pt x="6539" y="16805"/>
                  <a:pt x="6570" y="15646"/>
                </a:cubicBezTo>
                <a:cubicBezTo>
                  <a:pt x="6581" y="15218"/>
                  <a:pt x="6591" y="15166"/>
                  <a:pt x="6612" y="15466"/>
                </a:cubicBezTo>
                <a:cubicBezTo>
                  <a:pt x="6627" y="15683"/>
                  <a:pt x="6655" y="15869"/>
                  <a:pt x="6675" y="15869"/>
                </a:cubicBezTo>
                <a:cubicBezTo>
                  <a:pt x="6702" y="15869"/>
                  <a:pt x="6701" y="15779"/>
                  <a:pt x="6668" y="15435"/>
                </a:cubicBezTo>
                <a:cubicBezTo>
                  <a:pt x="6636" y="15101"/>
                  <a:pt x="6629" y="14672"/>
                  <a:pt x="6638" y="13591"/>
                </a:cubicBezTo>
                <a:cubicBezTo>
                  <a:pt x="6646" y="12630"/>
                  <a:pt x="6639" y="12060"/>
                  <a:pt x="6617" y="11790"/>
                </a:cubicBezTo>
                <a:cubicBezTo>
                  <a:pt x="6569" y="11225"/>
                  <a:pt x="6575" y="10339"/>
                  <a:pt x="6632" y="9598"/>
                </a:cubicBezTo>
                <a:cubicBezTo>
                  <a:pt x="6666" y="9156"/>
                  <a:pt x="6764" y="8879"/>
                  <a:pt x="6855" y="8824"/>
                </a:cubicBezTo>
                <a:close/>
                <a:moveTo>
                  <a:pt x="6450" y="9862"/>
                </a:moveTo>
                <a:cubicBezTo>
                  <a:pt x="6473" y="9895"/>
                  <a:pt x="6503" y="10160"/>
                  <a:pt x="6518" y="10646"/>
                </a:cubicBezTo>
                <a:cubicBezTo>
                  <a:pt x="6544" y="11456"/>
                  <a:pt x="6540" y="11626"/>
                  <a:pt x="6492" y="12193"/>
                </a:cubicBezTo>
                <a:cubicBezTo>
                  <a:pt x="6415" y="13083"/>
                  <a:pt x="6302" y="13019"/>
                  <a:pt x="6302" y="12087"/>
                </a:cubicBezTo>
                <a:cubicBezTo>
                  <a:pt x="6302" y="11928"/>
                  <a:pt x="6328" y="11621"/>
                  <a:pt x="6361" y="11409"/>
                </a:cubicBezTo>
                <a:cubicBezTo>
                  <a:pt x="6393" y="11197"/>
                  <a:pt x="6417" y="10797"/>
                  <a:pt x="6413" y="10509"/>
                </a:cubicBezTo>
                <a:cubicBezTo>
                  <a:pt x="6408" y="10036"/>
                  <a:pt x="6426" y="9830"/>
                  <a:pt x="6450" y="9862"/>
                </a:cubicBezTo>
                <a:close/>
                <a:moveTo>
                  <a:pt x="6130" y="10360"/>
                </a:moveTo>
                <a:cubicBezTo>
                  <a:pt x="6141" y="10389"/>
                  <a:pt x="6152" y="10486"/>
                  <a:pt x="6163" y="10668"/>
                </a:cubicBezTo>
                <a:cubicBezTo>
                  <a:pt x="6180" y="10968"/>
                  <a:pt x="6220" y="11348"/>
                  <a:pt x="6250" y="11515"/>
                </a:cubicBezTo>
                <a:cubicBezTo>
                  <a:pt x="6285" y="11706"/>
                  <a:pt x="6302" y="12034"/>
                  <a:pt x="6298" y="12405"/>
                </a:cubicBezTo>
                <a:cubicBezTo>
                  <a:pt x="6286" y="13265"/>
                  <a:pt x="6142" y="13424"/>
                  <a:pt x="6124" y="12596"/>
                </a:cubicBezTo>
                <a:cubicBezTo>
                  <a:pt x="6117" y="12259"/>
                  <a:pt x="6102" y="11729"/>
                  <a:pt x="6090" y="11420"/>
                </a:cubicBezTo>
                <a:cubicBezTo>
                  <a:pt x="6067" y="10791"/>
                  <a:pt x="6096" y="10275"/>
                  <a:pt x="6130" y="10360"/>
                </a:cubicBezTo>
                <a:close/>
                <a:moveTo>
                  <a:pt x="11882" y="10466"/>
                </a:moveTo>
                <a:cubicBezTo>
                  <a:pt x="11871" y="10466"/>
                  <a:pt x="11862" y="10683"/>
                  <a:pt x="11862" y="10954"/>
                </a:cubicBezTo>
                <a:cubicBezTo>
                  <a:pt x="11862" y="11224"/>
                  <a:pt x="11871" y="11378"/>
                  <a:pt x="11882" y="11282"/>
                </a:cubicBezTo>
                <a:cubicBezTo>
                  <a:pt x="11893" y="11186"/>
                  <a:pt x="11901" y="10959"/>
                  <a:pt x="11901" y="10784"/>
                </a:cubicBezTo>
                <a:cubicBezTo>
                  <a:pt x="11901" y="10609"/>
                  <a:pt x="11893" y="10466"/>
                  <a:pt x="11882" y="10466"/>
                </a:cubicBezTo>
                <a:close/>
                <a:moveTo>
                  <a:pt x="2254" y="11197"/>
                </a:moveTo>
                <a:cubicBezTo>
                  <a:pt x="2174" y="11224"/>
                  <a:pt x="2104" y="11451"/>
                  <a:pt x="2080" y="11748"/>
                </a:cubicBezTo>
                <a:cubicBezTo>
                  <a:pt x="2044" y="12189"/>
                  <a:pt x="2038" y="12176"/>
                  <a:pt x="2024" y="11674"/>
                </a:cubicBezTo>
                <a:cubicBezTo>
                  <a:pt x="2013" y="11247"/>
                  <a:pt x="1986" y="11137"/>
                  <a:pt x="1918" y="11229"/>
                </a:cubicBezTo>
                <a:cubicBezTo>
                  <a:pt x="1868" y="11296"/>
                  <a:pt x="1822" y="11448"/>
                  <a:pt x="1813" y="11568"/>
                </a:cubicBezTo>
                <a:cubicBezTo>
                  <a:pt x="1805" y="11688"/>
                  <a:pt x="1781" y="11666"/>
                  <a:pt x="1760" y="11515"/>
                </a:cubicBezTo>
                <a:cubicBezTo>
                  <a:pt x="1700" y="11077"/>
                  <a:pt x="1456" y="11125"/>
                  <a:pt x="1436" y="11579"/>
                </a:cubicBezTo>
                <a:cubicBezTo>
                  <a:pt x="1407" y="12230"/>
                  <a:pt x="1408" y="13990"/>
                  <a:pt x="1437" y="14259"/>
                </a:cubicBezTo>
                <a:cubicBezTo>
                  <a:pt x="1476" y="14618"/>
                  <a:pt x="1491" y="14576"/>
                  <a:pt x="1524" y="14005"/>
                </a:cubicBezTo>
                <a:cubicBezTo>
                  <a:pt x="1546" y="13608"/>
                  <a:pt x="1560" y="13581"/>
                  <a:pt x="1586" y="13888"/>
                </a:cubicBezTo>
                <a:cubicBezTo>
                  <a:pt x="1610" y="14174"/>
                  <a:pt x="1626" y="14176"/>
                  <a:pt x="1644" y="13909"/>
                </a:cubicBezTo>
                <a:cubicBezTo>
                  <a:pt x="1663" y="13643"/>
                  <a:pt x="1685" y="13690"/>
                  <a:pt x="1724" y="14057"/>
                </a:cubicBezTo>
                <a:cubicBezTo>
                  <a:pt x="1766" y="14457"/>
                  <a:pt x="1788" y="14476"/>
                  <a:pt x="1827" y="14174"/>
                </a:cubicBezTo>
                <a:cubicBezTo>
                  <a:pt x="1865" y="13882"/>
                  <a:pt x="1885" y="13894"/>
                  <a:pt x="1912" y="14206"/>
                </a:cubicBezTo>
                <a:cubicBezTo>
                  <a:pt x="1936" y="14498"/>
                  <a:pt x="1961" y="14510"/>
                  <a:pt x="1998" y="14269"/>
                </a:cubicBezTo>
                <a:cubicBezTo>
                  <a:pt x="2041" y="13991"/>
                  <a:pt x="2167" y="13937"/>
                  <a:pt x="2167" y="14195"/>
                </a:cubicBezTo>
                <a:cubicBezTo>
                  <a:pt x="2167" y="14235"/>
                  <a:pt x="2211" y="14302"/>
                  <a:pt x="2265" y="14354"/>
                </a:cubicBezTo>
                <a:cubicBezTo>
                  <a:pt x="2384" y="14468"/>
                  <a:pt x="2438" y="13826"/>
                  <a:pt x="2395" y="12818"/>
                </a:cubicBezTo>
                <a:cubicBezTo>
                  <a:pt x="2377" y="12409"/>
                  <a:pt x="2376" y="12105"/>
                  <a:pt x="2391" y="11971"/>
                </a:cubicBezTo>
                <a:cubicBezTo>
                  <a:pt x="2443" y="11509"/>
                  <a:pt x="2380" y="11155"/>
                  <a:pt x="2254" y="11197"/>
                </a:cubicBezTo>
                <a:close/>
                <a:moveTo>
                  <a:pt x="20470" y="12299"/>
                </a:moveTo>
                <a:cubicBezTo>
                  <a:pt x="20476" y="12321"/>
                  <a:pt x="20483" y="12370"/>
                  <a:pt x="20486" y="12458"/>
                </a:cubicBezTo>
                <a:cubicBezTo>
                  <a:pt x="20494" y="12634"/>
                  <a:pt x="20490" y="12868"/>
                  <a:pt x="20478" y="12977"/>
                </a:cubicBezTo>
                <a:cubicBezTo>
                  <a:pt x="20465" y="13086"/>
                  <a:pt x="20449" y="13036"/>
                  <a:pt x="20441" y="12860"/>
                </a:cubicBezTo>
                <a:cubicBezTo>
                  <a:pt x="20434" y="12685"/>
                  <a:pt x="20438" y="12450"/>
                  <a:pt x="20450" y="12341"/>
                </a:cubicBezTo>
                <a:cubicBezTo>
                  <a:pt x="20456" y="12287"/>
                  <a:pt x="20463" y="12277"/>
                  <a:pt x="20470" y="12299"/>
                </a:cubicBezTo>
                <a:close/>
                <a:moveTo>
                  <a:pt x="14575" y="12543"/>
                </a:moveTo>
                <a:cubicBezTo>
                  <a:pt x="14592" y="12610"/>
                  <a:pt x="14609" y="12960"/>
                  <a:pt x="14627" y="13591"/>
                </a:cubicBezTo>
                <a:cubicBezTo>
                  <a:pt x="14656" y="14552"/>
                  <a:pt x="14655" y="14737"/>
                  <a:pt x="14623" y="15106"/>
                </a:cubicBezTo>
                <a:cubicBezTo>
                  <a:pt x="14563" y="15790"/>
                  <a:pt x="14505" y="15445"/>
                  <a:pt x="14549" y="14672"/>
                </a:cubicBezTo>
                <a:cubicBezTo>
                  <a:pt x="14566" y="14379"/>
                  <a:pt x="14562" y="14201"/>
                  <a:pt x="14536" y="14057"/>
                </a:cubicBezTo>
                <a:cubicBezTo>
                  <a:pt x="14507" y="13897"/>
                  <a:pt x="14505" y="13705"/>
                  <a:pt x="14525" y="13168"/>
                </a:cubicBezTo>
                <a:cubicBezTo>
                  <a:pt x="14543" y="12685"/>
                  <a:pt x="14559" y="12475"/>
                  <a:pt x="14575" y="12543"/>
                </a:cubicBezTo>
                <a:close/>
                <a:moveTo>
                  <a:pt x="15833" y="12543"/>
                </a:moveTo>
                <a:cubicBezTo>
                  <a:pt x="15842" y="12527"/>
                  <a:pt x="15852" y="12566"/>
                  <a:pt x="15860" y="12691"/>
                </a:cubicBezTo>
                <a:cubicBezTo>
                  <a:pt x="15876" y="12918"/>
                  <a:pt x="15873" y="13258"/>
                  <a:pt x="15850" y="13697"/>
                </a:cubicBezTo>
                <a:cubicBezTo>
                  <a:pt x="15818" y="14324"/>
                  <a:pt x="15816" y="14314"/>
                  <a:pt x="15800" y="13729"/>
                </a:cubicBezTo>
                <a:cubicBezTo>
                  <a:pt x="15785" y="13168"/>
                  <a:pt x="15807" y="12590"/>
                  <a:pt x="15833" y="12543"/>
                </a:cubicBezTo>
                <a:close/>
                <a:moveTo>
                  <a:pt x="10607" y="13644"/>
                </a:moveTo>
                <a:cubicBezTo>
                  <a:pt x="10613" y="13666"/>
                  <a:pt x="10620" y="13715"/>
                  <a:pt x="10624" y="13803"/>
                </a:cubicBezTo>
                <a:cubicBezTo>
                  <a:pt x="10631" y="13979"/>
                  <a:pt x="10627" y="14224"/>
                  <a:pt x="10615" y="14333"/>
                </a:cubicBezTo>
                <a:cubicBezTo>
                  <a:pt x="10603" y="14442"/>
                  <a:pt x="10586" y="14382"/>
                  <a:pt x="10579" y="14206"/>
                </a:cubicBezTo>
                <a:cubicBezTo>
                  <a:pt x="10571" y="14030"/>
                  <a:pt x="10575" y="13806"/>
                  <a:pt x="10587" y="13697"/>
                </a:cubicBezTo>
                <a:cubicBezTo>
                  <a:pt x="10593" y="13643"/>
                  <a:pt x="10600" y="13622"/>
                  <a:pt x="10607" y="13644"/>
                </a:cubicBezTo>
                <a:close/>
                <a:moveTo>
                  <a:pt x="6238" y="14185"/>
                </a:moveTo>
                <a:cubicBezTo>
                  <a:pt x="6263" y="14173"/>
                  <a:pt x="6334" y="15857"/>
                  <a:pt x="6317" y="16091"/>
                </a:cubicBezTo>
                <a:cubicBezTo>
                  <a:pt x="6310" y="16204"/>
                  <a:pt x="6265" y="16339"/>
                  <a:pt x="6219" y="16399"/>
                </a:cubicBezTo>
                <a:cubicBezTo>
                  <a:pt x="6111" y="16538"/>
                  <a:pt x="6082" y="15719"/>
                  <a:pt x="6164" y="14820"/>
                </a:cubicBezTo>
                <a:cubicBezTo>
                  <a:pt x="6195" y="14477"/>
                  <a:pt x="6228" y="14189"/>
                  <a:pt x="6238" y="14185"/>
                </a:cubicBezTo>
                <a:close/>
                <a:moveTo>
                  <a:pt x="6530" y="14301"/>
                </a:moveTo>
                <a:cubicBezTo>
                  <a:pt x="6536" y="14311"/>
                  <a:pt x="6542" y="14391"/>
                  <a:pt x="6548" y="14524"/>
                </a:cubicBezTo>
                <a:cubicBezTo>
                  <a:pt x="6557" y="14742"/>
                  <a:pt x="6554" y="15069"/>
                  <a:pt x="6541" y="15255"/>
                </a:cubicBezTo>
                <a:cubicBezTo>
                  <a:pt x="6526" y="15480"/>
                  <a:pt x="6512" y="15455"/>
                  <a:pt x="6501" y="15191"/>
                </a:cubicBezTo>
                <a:cubicBezTo>
                  <a:pt x="6492" y="14973"/>
                  <a:pt x="6495" y="14635"/>
                  <a:pt x="6508" y="14449"/>
                </a:cubicBezTo>
                <a:cubicBezTo>
                  <a:pt x="6515" y="14337"/>
                  <a:pt x="6523" y="14291"/>
                  <a:pt x="6530" y="14301"/>
                </a:cubicBezTo>
                <a:close/>
                <a:moveTo>
                  <a:pt x="6033" y="15096"/>
                </a:moveTo>
                <a:cubicBezTo>
                  <a:pt x="6045" y="15059"/>
                  <a:pt x="6060" y="15387"/>
                  <a:pt x="6064" y="15827"/>
                </a:cubicBezTo>
                <a:cubicBezTo>
                  <a:pt x="6074" y="16819"/>
                  <a:pt x="6029" y="17575"/>
                  <a:pt x="6008" y="16780"/>
                </a:cubicBezTo>
                <a:cubicBezTo>
                  <a:pt x="5989" y="16080"/>
                  <a:pt x="6002" y="15181"/>
                  <a:pt x="6033" y="15096"/>
                </a:cubicBezTo>
                <a:close/>
                <a:moveTo>
                  <a:pt x="20866" y="15318"/>
                </a:moveTo>
                <a:cubicBezTo>
                  <a:pt x="20873" y="15328"/>
                  <a:pt x="20880" y="15398"/>
                  <a:pt x="20885" y="15530"/>
                </a:cubicBezTo>
                <a:cubicBezTo>
                  <a:pt x="20895" y="15748"/>
                  <a:pt x="20892" y="16075"/>
                  <a:pt x="20879" y="16261"/>
                </a:cubicBezTo>
                <a:cubicBezTo>
                  <a:pt x="20863" y="16486"/>
                  <a:pt x="20850" y="16472"/>
                  <a:pt x="20839" y="16208"/>
                </a:cubicBezTo>
                <a:cubicBezTo>
                  <a:pt x="20829" y="15990"/>
                  <a:pt x="20832" y="15652"/>
                  <a:pt x="20845" y="15466"/>
                </a:cubicBezTo>
                <a:cubicBezTo>
                  <a:pt x="20853" y="15354"/>
                  <a:pt x="20860" y="15308"/>
                  <a:pt x="20866" y="15318"/>
                </a:cubicBezTo>
                <a:close/>
                <a:moveTo>
                  <a:pt x="2154" y="15530"/>
                </a:moveTo>
                <a:cubicBezTo>
                  <a:pt x="2140" y="15530"/>
                  <a:pt x="2135" y="15664"/>
                  <a:pt x="2142" y="15837"/>
                </a:cubicBezTo>
                <a:cubicBezTo>
                  <a:pt x="2166" y="16404"/>
                  <a:pt x="2102" y="16665"/>
                  <a:pt x="2074" y="16113"/>
                </a:cubicBezTo>
                <a:cubicBezTo>
                  <a:pt x="2053" y="15690"/>
                  <a:pt x="2008" y="15581"/>
                  <a:pt x="1872" y="15636"/>
                </a:cubicBezTo>
                <a:cubicBezTo>
                  <a:pt x="1776" y="15675"/>
                  <a:pt x="1684" y="15833"/>
                  <a:pt x="1668" y="15985"/>
                </a:cubicBezTo>
                <a:cubicBezTo>
                  <a:pt x="1650" y="16145"/>
                  <a:pt x="1623" y="16082"/>
                  <a:pt x="1603" y="15848"/>
                </a:cubicBezTo>
                <a:cubicBezTo>
                  <a:pt x="1577" y="15528"/>
                  <a:pt x="1562" y="15540"/>
                  <a:pt x="1534" y="15869"/>
                </a:cubicBezTo>
                <a:cubicBezTo>
                  <a:pt x="1508" y="16180"/>
                  <a:pt x="1491" y="16190"/>
                  <a:pt x="1468" y="15911"/>
                </a:cubicBezTo>
                <a:cubicBezTo>
                  <a:pt x="1451" y="15705"/>
                  <a:pt x="1429" y="15630"/>
                  <a:pt x="1421" y="15752"/>
                </a:cubicBezTo>
                <a:cubicBezTo>
                  <a:pt x="1402" y="16031"/>
                  <a:pt x="1401" y="17703"/>
                  <a:pt x="1420" y="17977"/>
                </a:cubicBezTo>
                <a:cubicBezTo>
                  <a:pt x="1427" y="18089"/>
                  <a:pt x="1622" y="18173"/>
                  <a:pt x="1851" y="18147"/>
                </a:cubicBezTo>
                <a:lnTo>
                  <a:pt x="2269" y="18094"/>
                </a:lnTo>
                <a:lnTo>
                  <a:pt x="2223" y="16812"/>
                </a:lnTo>
                <a:cubicBezTo>
                  <a:pt x="2198" y="16107"/>
                  <a:pt x="2167" y="15530"/>
                  <a:pt x="2154" y="15530"/>
                </a:cubicBezTo>
                <a:close/>
                <a:moveTo>
                  <a:pt x="7716" y="15933"/>
                </a:moveTo>
                <a:cubicBezTo>
                  <a:pt x="7763" y="15801"/>
                  <a:pt x="7877" y="17147"/>
                  <a:pt x="7858" y="17606"/>
                </a:cubicBezTo>
                <a:cubicBezTo>
                  <a:pt x="7842" y="17962"/>
                  <a:pt x="7815" y="17973"/>
                  <a:pt x="7792" y="17638"/>
                </a:cubicBezTo>
                <a:cubicBezTo>
                  <a:pt x="7782" y="17499"/>
                  <a:pt x="7751" y="17384"/>
                  <a:pt x="7723" y="17384"/>
                </a:cubicBezTo>
                <a:cubicBezTo>
                  <a:pt x="7659" y="17384"/>
                  <a:pt x="7652" y="16108"/>
                  <a:pt x="7716" y="15933"/>
                </a:cubicBezTo>
                <a:close/>
                <a:moveTo>
                  <a:pt x="8006" y="16346"/>
                </a:moveTo>
                <a:cubicBezTo>
                  <a:pt x="8013" y="16368"/>
                  <a:pt x="8019" y="16417"/>
                  <a:pt x="8023" y="16505"/>
                </a:cubicBezTo>
                <a:cubicBezTo>
                  <a:pt x="8029" y="16650"/>
                  <a:pt x="8026" y="16827"/>
                  <a:pt x="8018" y="16949"/>
                </a:cubicBezTo>
                <a:cubicBezTo>
                  <a:pt x="8041" y="17149"/>
                  <a:pt x="8059" y="17379"/>
                  <a:pt x="8059" y="17511"/>
                </a:cubicBezTo>
                <a:cubicBezTo>
                  <a:pt x="8059" y="17661"/>
                  <a:pt x="8038" y="18058"/>
                  <a:pt x="8013" y="18390"/>
                </a:cubicBezTo>
                <a:cubicBezTo>
                  <a:pt x="7968" y="18975"/>
                  <a:pt x="7965" y="18966"/>
                  <a:pt x="7941" y="18051"/>
                </a:cubicBezTo>
                <a:cubicBezTo>
                  <a:pt x="7916" y="17097"/>
                  <a:pt x="7933" y="16599"/>
                  <a:pt x="7976" y="16706"/>
                </a:cubicBezTo>
                <a:cubicBezTo>
                  <a:pt x="7976" y="16581"/>
                  <a:pt x="7979" y="16469"/>
                  <a:pt x="7987" y="16399"/>
                </a:cubicBezTo>
                <a:cubicBezTo>
                  <a:pt x="7993" y="16344"/>
                  <a:pt x="8000" y="16324"/>
                  <a:pt x="8006" y="16346"/>
                </a:cubicBezTo>
                <a:close/>
                <a:moveTo>
                  <a:pt x="15574" y="16346"/>
                </a:moveTo>
                <a:cubicBezTo>
                  <a:pt x="15581" y="16368"/>
                  <a:pt x="15586" y="16417"/>
                  <a:pt x="15589" y="16505"/>
                </a:cubicBezTo>
                <a:cubicBezTo>
                  <a:pt x="15597" y="16680"/>
                  <a:pt x="15593" y="16926"/>
                  <a:pt x="15581" y="17034"/>
                </a:cubicBezTo>
                <a:cubicBezTo>
                  <a:pt x="15568" y="17143"/>
                  <a:pt x="15553" y="17083"/>
                  <a:pt x="15545" y="16907"/>
                </a:cubicBezTo>
                <a:cubicBezTo>
                  <a:pt x="15538" y="16731"/>
                  <a:pt x="15542" y="16507"/>
                  <a:pt x="15554" y="16399"/>
                </a:cubicBezTo>
                <a:cubicBezTo>
                  <a:pt x="15560" y="16344"/>
                  <a:pt x="15568" y="16324"/>
                  <a:pt x="15574" y="16346"/>
                </a:cubicBezTo>
                <a:close/>
                <a:moveTo>
                  <a:pt x="20820" y="16939"/>
                </a:moveTo>
                <a:cubicBezTo>
                  <a:pt x="20831" y="16938"/>
                  <a:pt x="20841" y="16968"/>
                  <a:pt x="20850" y="17045"/>
                </a:cubicBezTo>
                <a:cubicBezTo>
                  <a:pt x="20863" y="17167"/>
                  <a:pt x="20869" y="17402"/>
                  <a:pt x="20861" y="17574"/>
                </a:cubicBezTo>
                <a:cubicBezTo>
                  <a:pt x="20843" y="17991"/>
                  <a:pt x="20787" y="17980"/>
                  <a:pt x="20768" y="17553"/>
                </a:cubicBezTo>
                <a:cubicBezTo>
                  <a:pt x="20755" y="17242"/>
                  <a:pt x="20788" y="16942"/>
                  <a:pt x="20820" y="16939"/>
                </a:cubicBezTo>
                <a:close/>
                <a:moveTo>
                  <a:pt x="20236" y="17352"/>
                </a:moveTo>
                <a:cubicBezTo>
                  <a:pt x="20243" y="17374"/>
                  <a:pt x="20248" y="17434"/>
                  <a:pt x="20251" y="17522"/>
                </a:cubicBezTo>
                <a:cubicBezTo>
                  <a:pt x="20259" y="17697"/>
                  <a:pt x="20255" y="17932"/>
                  <a:pt x="20243" y="18041"/>
                </a:cubicBezTo>
                <a:cubicBezTo>
                  <a:pt x="20230" y="18149"/>
                  <a:pt x="20215" y="18100"/>
                  <a:pt x="20208" y="17924"/>
                </a:cubicBezTo>
                <a:cubicBezTo>
                  <a:pt x="20200" y="17748"/>
                  <a:pt x="20204" y="17514"/>
                  <a:pt x="20216" y="17405"/>
                </a:cubicBezTo>
                <a:cubicBezTo>
                  <a:pt x="20222" y="17351"/>
                  <a:pt x="20230" y="17330"/>
                  <a:pt x="20236" y="17352"/>
                </a:cubicBezTo>
                <a:close/>
                <a:moveTo>
                  <a:pt x="6017" y="17659"/>
                </a:moveTo>
                <a:cubicBezTo>
                  <a:pt x="6024" y="17693"/>
                  <a:pt x="6029" y="17817"/>
                  <a:pt x="6035" y="18030"/>
                </a:cubicBezTo>
                <a:cubicBezTo>
                  <a:pt x="6043" y="18352"/>
                  <a:pt x="6039" y="18779"/>
                  <a:pt x="6025" y="18983"/>
                </a:cubicBezTo>
                <a:cubicBezTo>
                  <a:pt x="6006" y="19253"/>
                  <a:pt x="5995" y="19197"/>
                  <a:pt x="5983" y="18772"/>
                </a:cubicBezTo>
                <a:cubicBezTo>
                  <a:pt x="5975" y="18450"/>
                  <a:pt x="5980" y="18012"/>
                  <a:pt x="5994" y="17808"/>
                </a:cubicBezTo>
                <a:cubicBezTo>
                  <a:pt x="6003" y="17673"/>
                  <a:pt x="6011" y="17625"/>
                  <a:pt x="6017" y="17659"/>
                </a:cubicBezTo>
                <a:close/>
                <a:moveTo>
                  <a:pt x="20663" y="17723"/>
                </a:moveTo>
                <a:cubicBezTo>
                  <a:pt x="20682" y="17723"/>
                  <a:pt x="20701" y="18089"/>
                  <a:pt x="20705" y="18528"/>
                </a:cubicBezTo>
                <a:cubicBezTo>
                  <a:pt x="20715" y="19459"/>
                  <a:pt x="20671" y="20314"/>
                  <a:pt x="20653" y="19555"/>
                </a:cubicBezTo>
                <a:cubicBezTo>
                  <a:pt x="20626" y="18398"/>
                  <a:pt x="20629" y="17723"/>
                  <a:pt x="20663" y="17723"/>
                </a:cubicBezTo>
                <a:close/>
                <a:moveTo>
                  <a:pt x="5541" y="18178"/>
                </a:moveTo>
                <a:cubicBezTo>
                  <a:pt x="5537" y="18146"/>
                  <a:pt x="5534" y="18422"/>
                  <a:pt x="5534" y="18909"/>
                </a:cubicBezTo>
                <a:cubicBezTo>
                  <a:pt x="5534" y="19559"/>
                  <a:pt x="5539" y="19817"/>
                  <a:pt x="5545" y="19492"/>
                </a:cubicBezTo>
                <a:cubicBezTo>
                  <a:pt x="5551" y="19167"/>
                  <a:pt x="5551" y="18641"/>
                  <a:pt x="5545" y="18316"/>
                </a:cubicBezTo>
                <a:cubicBezTo>
                  <a:pt x="5543" y="18235"/>
                  <a:pt x="5542" y="18189"/>
                  <a:pt x="5541" y="18178"/>
                </a:cubicBezTo>
                <a:close/>
                <a:moveTo>
                  <a:pt x="16603" y="18697"/>
                </a:moveTo>
                <a:cubicBezTo>
                  <a:pt x="16609" y="18707"/>
                  <a:pt x="16616" y="18777"/>
                  <a:pt x="16622" y="18909"/>
                </a:cubicBezTo>
                <a:cubicBezTo>
                  <a:pt x="16631" y="19127"/>
                  <a:pt x="16628" y="19455"/>
                  <a:pt x="16615" y="19640"/>
                </a:cubicBezTo>
                <a:cubicBezTo>
                  <a:pt x="16599" y="19865"/>
                  <a:pt x="16586" y="19841"/>
                  <a:pt x="16575" y="19577"/>
                </a:cubicBezTo>
                <a:cubicBezTo>
                  <a:pt x="16565" y="19359"/>
                  <a:pt x="16569" y="19031"/>
                  <a:pt x="16581" y="18846"/>
                </a:cubicBezTo>
                <a:cubicBezTo>
                  <a:pt x="16589" y="18733"/>
                  <a:pt x="16596" y="18688"/>
                  <a:pt x="16603" y="18697"/>
                </a:cubicBezTo>
                <a:close/>
                <a:moveTo>
                  <a:pt x="15690" y="19969"/>
                </a:moveTo>
                <a:cubicBezTo>
                  <a:pt x="15700" y="19968"/>
                  <a:pt x="15710" y="20008"/>
                  <a:pt x="15719" y="20085"/>
                </a:cubicBezTo>
                <a:cubicBezTo>
                  <a:pt x="15733" y="20207"/>
                  <a:pt x="15738" y="20442"/>
                  <a:pt x="15731" y="20615"/>
                </a:cubicBezTo>
                <a:cubicBezTo>
                  <a:pt x="15713" y="21032"/>
                  <a:pt x="15656" y="21010"/>
                  <a:pt x="15638" y="20583"/>
                </a:cubicBezTo>
                <a:cubicBezTo>
                  <a:pt x="15624" y="20272"/>
                  <a:pt x="15658" y="19972"/>
                  <a:pt x="15690" y="19969"/>
                </a:cubicBezTo>
                <a:close/>
                <a:moveTo>
                  <a:pt x="20563" y="20053"/>
                </a:moveTo>
                <a:cubicBezTo>
                  <a:pt x="20570" y="20075"/>
                  <a:pt x="20576" y="20135"/>
                  <a:pt x="20579" y="20223"/>
                </a:cubicBezTo>
                <a:cubicBezTo>
                  <a:pt x="20587" y="20399"/>
                  <a:pt x="20584" y="20633"/>
                  <a:pt x="20571" y="20742"/>
                </a:cubicBezTo>
                <a:cubicBezTo>
                  <a:pt x="20559" y="20851"/>
                  <a:pt x="20543" y="20801"/>
                  <a:pt x="20536" y="20625"/>
                </a:cubicBezTo>
                <a:cubicBezTo>
                  <a:pt x="20528" y="20450"/>
                  <a:pt x="20532" y="20215"/>
                  <a:pt x="20544" y="20106"/>
                </a:cubicBezTo>
                <a:cubicBezTo>
                  <a:pt x="20550" y="20052"/>
                  <a:pt x="20557" y="20031"/>
                  <a:pt x="20563" y="20053"/>
                </a:cubicBezTo>
                <a:close/>
                <a:moveTo>
                  <a:pt x="20212" y="20392"/>
                </a:moveTo>
                <a:cubicBezTo>
                  <a:pt x="20218" y="20414"/>
                  <a:pt x="20225" y="20474"/>
                  <a:pt x="20229" y="20562"/>
                </a:cubicBezTo>
                <a:cubicBezTo>
                  <a:pt x="20236" y="20738"/>
                  <a:pt x="20232" y="20972"/>
                  <a:pt x="20220" y="21081"/>
                </a:cubicBezTo>
                <a:cubicBezTo>
                  <a:pt x="20208" y="21190"/>
                  <a:pt x="20192" y="21130"/>
                  <a:pt x="20184" y="20954"/>
                </a:cubicBezTo>
                <a:cubicBezTo>
                  <a:pt x="20177" y="20778"/>
                  <a:pt x="20180" y="20554"/>
                  <a:pt x="20192" y="20445"/>
                </a:cubicBezTo>
                <a:cubicBezTo>
                  <a:pt x="20198" y="20391"/>
                  <a:pt x="20205" y="20370"/>
                  <a:pt x="20212" y="2039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85" name="Numero diapositiva"/>
          <p:cNvSpPr txBox="1"/>
          <p:nvPr>
            <p:ph type="sldNum" sz="quarter" idx="2"/>
          </p:nvPr>
        </p:nvSpPr>
        <p:spPr>
          <a:xfrm>
            <a:off x="6362662" y="9359900"/>
            <a:ext cx="26677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6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5917" y="1482427"/>
            <a:ext cx="8377933" cy="7639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Rettangolo arrotondato"/>
          <p:cNvSpPr/>
          <p:nvPr/>
        </p:nvSpPr>
        <p:spPr>
          <a:xfrm>
            <a:off x="448733" y="1464097"/>
            <a:ext cx="4297495" cy="750835"/>
          </a:xfrm>
          <a:prstGeom prst="roundRect">
            <a:avLst>
              <a:gd name="adj" fmla="val 25372"/>
            </a:avLst>
          </a:prstGeom>
          <a:solidFill>
            <a:schemeClr val="accent3">
              <a:hueOff val="376368"/>
              <a:satOff val="9743"/>
              <a:lumOff val="73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2800">
                <a:solidFill>
                  <a:srgbClr val="F5F8EB"/>
                </a:solidFill>
              </a:defRPr>
            </a:pPr>
          </a:p>
        </p:txBody>
      </p:sp>
      <p:sp>
        <p:nvSpPr>
          <p:cNvPr id="889" name="1 Debtrank"/>
          <p:cNvSpPr txBox="1"/>
          <p:nvPr>
            <p:ph type="title"/>
          </p:nvPr>
        </p:nvSpPr>
        <p:spPr>
          <a:xfrm>
            <a:off x="647700" y="1286671"/>
            <a:ext cx="11709400" cy="973635"/>
          </a:xfrm>
          <a:prstGeom prst="rect">
            <a:avLst/>
          </a:prstGeom>
        </p:spPr>
        <p:txBody>
          <a:bodyPr/>
          <a:lstStyle>
            <a:lvl1pPr defTabSz="432308">
              <a:defRPr sz="5180"/>
            </a:lvl1pPr>
          </a:lstStyle>
          <a:p>
            <a:pPr/>
            <a:r>
              <a:t>1 Debtrank</a:t>
            </a:r>
          </a:p>
        </p:txBody>
      </p:sp>
      <p:sp>
        <p:nvSpPr>
          <p:cNvPr id="89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91" name="Linea"/>
          <p:cNvSpPr/>
          <p:nvPr/>
        </p:nvSpPr>
        <p:spPr>
          <a:xfrm flipH="1">
            <a:off x="4251865" y="5087960"/>
            <a:ext cx="1" cy="3001644"/>
          </a:xfrm>
          <a:prstGeom prst="line">
            <a:avLst/>
          </a:prstGeom>
          <a:ln w="25400">
            <a:solidFill>
              <a:srgbClr val="717D7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892" name="Interbank…"/>
          <p:cNvSpPr/>
          <p:nvPr/>
        </p:nvSpPr>
        <p:spPr>
          <a:xfrm>
            <a:off x="2924143" y="5500529"/>
            <a:ext cx="1267901" cy="1101723"/>
          </a:xfrm>
          <a:prstGeom prst="rect">
            <a:avLst/>
          </a:prstGeom>
          <a:solidFill>
            <a:schemeClr val="accent1">
              <a:hueOff val="40200"/>
              <a:satOff val="4101"/>
              <a:lumOff val="-206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</a:defRPr>
            </a:pPr>
            <a:r>
              <a:t>Interbank </a:t>
            </a:r>
          </a:p>
          <a:p>
            <a:pPr>
              <a:defRPr b="1" sz="1500">
                <a:solidFill>
                  <a:srgbClr val="F5F8EB"/>
                </a:solidFill>
              </a:defRPr>
            </a:pPr>
            <a:r>
              <a:t>loans</a:t>
            </a:r>
          </a:p>
        </p:txBody>
      </p:sp>
      <p:sp>
        <p:nvSpPr>
          <p:cNvPr id="893" name="Shares"/>
          <p:cNvSpPr/>
          <p:nvPr/>
        </p:nvSpPr>
        <p:spPr>
          <a:xfrm>
            <a:off x="2924143" y="5120368"/>
            <a:ext cx="1267901" cy="339232"/>
          </a:xfrm>
          <a:prstGeom prst="rect">
            <a:avLst/>
          </a:prstGeom>
          <a:solidFill>
            <a:schemeClr val="accent6">
              <a:hueOff val="184658"/>
              <a:satOff val="3657"/>
              <a:lumOff val="-1565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Shares</a:t>
            </a:r>
          </a:p>
        </p:txBody>
      </p:sp>
      <p:sp>
        <p:nvSpPr>
          <p:cNvPr id="894" name="Other"/>
          <p:cNvSpPr/>
          <p:nvPr/>
        </p:nvSpPr>
        <p:spPr>
          <a:xfrm>
            <a:off x="2924143" y="6673235"/>
            <a:ext cx="1267902" cy="435026"/>
          </a:xfrm>
          <a:prstGeom prst="rect">
            <a:avLst/>
          </a:prstGeom>
          <a:solidFill>
            <a:schemeClr val="accent1">
              <a:hueOff val="40200"/>
              <a:satOff val="4101"/>
              <a:lumOff val="-206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Other</a:t>
            </a:r>
          </a:p>
        </p:txBody>
      </p:sp>
      <p:sp>
        <p:nvSpPr>
          <p:cNvPr id="895" name="Mortgages"/>
          <p:cNvSpPr/>
          <p:nvPr/>
        </p:nvSpPr>
        <p:spPr>
          <a:xfrm>
            <a:off x="2924143" y="7170966"/>
            <a:ext cx="1267902" cy="743499"/>
          </a:xfrm>
          <a:prstGeom prst="rect">
            <a:avLst/>
          </a:prstGeom>
          <a:solidFill>
            <a:schemeClr val="accent1">
              <a:hueOff val="40200"/>
              <a:satOff val="4101"/>
              <a:lumOff val="-206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Mortgages</a:t>
            </a:r>
          </a:p>
        </p:txBody>
      </p:sp>
      <p:sp>
        <p:nvSpPr>
          <p:cNvPr id="896" name="Interbank…"/>
          <p:cNvSpPr/>
          <p:nvPr/>
        </p:nvSpPr>
        <p:spPr>
          <a:xfrm>
            <a:off x="4311687" y="5115269"/>
            <a:ext cx="1267902" cy="730480"/>
          </a:xfrm>
          <a:prstGeom prst="rect">
            <a:avLst/>
          </a:prstGeom>
          <a:solidFill>
            <a:schemeClr val="accent5">
              <a:hueOff val="-329193"/>
              <a:satOff val="10094"/>
              <a:lumOff val="-2819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</a:defRPr>
            </a:pPr>
            <a:r>
              <a:t>Interbank</a:t>
            </a:r>
          </a:p>
          <a:p>
            <a:pPr>
              <a:defRPr b="1" sz="1500">
                <a:solidFill>
                  <a:srgbClr val="F5F8EB"/>
                </a:solidFill>
              </a:defRPr>
            </a:pPr>
            <a:r>
              <a:t>(deposit)</a:t>
            </a:r>
          </a:p>
        </p:txBody>
      </p:sp>
      <p:sp>
        <p:nvSpPr>
          <p:cNvPr id="897" name="Bonds"/>
          <p:cNvSpPr/>
          <p:nvPr/>
        </p:nvSpPr>
        <p:spPr>
          <a:xfrm>
            <a:off x="4311687" y="5892532"/>
            <a:ext cx="1267901" cy="339231"/>
          </a:xfrm>
          <a:prstGeom prst="rect">
            <a:avLst/>
          </a:prstGeom>
          <a:solidFill>
            <a:schemeClr val="accent5">
              <a:hueOff val="-329193"/>
              <a:satOff val="10094"/>
              <a:lumOff val="-2819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Bonds</a:t>
            </a:r>
          </a:p>
        </p:txBody>
      </p:sp>
      <p:sp>
        <p:nvSpPr>
          <p:cNvPr id="898" name="Households…"/>
          <p:cNvSpPr/>
          <p:nvPr/>
        </p:nvSpPr>
        <p:spPr>
          <a:xfrm>
            <a:off x="4311687" y="6294468"/>
            <a:ext cx="1267902" cy="743500"/>
          </a:xfrm>
          <a:prstGeom prst="rect">
            <a:avLst/>
          </a:prstGeom>
          <a:solidFill>
            <a:schemeClr val="accent5">
              <a:hueOff val="-329193"/>
              <a:satOff val="10094"/>
              <a:lumOff val="-2819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</a:defRPr>
            </a:pPr>
            <a:r>
              <a:t>Households</a:t>
            </a:r>
          </a:p>
          <a:p>
            <a:pPr>
              <a:defRPr b="1" sz="1500">
                <a:solidFill>
                  <a:srgbClr val="F5F8EB"/>
                </a:solidFill>
              </a:defRPr>
            </a:pPr>
            <a:r>
              <a:t>(deposit)</a:t>
            </a:r>
          </a:p>
        </p:txBody>
      </p:sp>
      <p:sp>
        <p:nvSpPr>
          <p:cNvPr id="899" name="EQUITY"/>
          <p:cNvSpPr/>
          <p:nvPr/>
        </p:nvSpPr>
        <p:spPr>
          <a:xfrm>
            <a:off x="4322367" y="7100673"/>
            <a:ext cx="1267901" cy="406401"/>
          </a:xfrm>
          <a:prstGeom prst="rect">
            <a:avLst/>
          </a:prstGeom>
          <a:solidFill>
            <a:schemeClr val="accent2">
              <a:hueOff val="-395489"/>
              <a:satOff val="16514"/>
              <a:lumOff val="-3677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900">
                <a:solidFill>
                  <a:srgbClr val="F5F8EB"/>
                </a:solidFill>
              </a:defRPr>
            </a:lvl1pPr>
          </a:lstStyle>
          <a:p>
            <a:pPr/>
            <a:r>
              <a:t>EQUITY</a:t>
            </a:r>
          </a:p>
        </p:txBody>
      </p:sp>
      <p:sp>
        <p:nvSpPr>
          <p:cNvPr id="900" name="j"/>
          <p:cNvSpPr txBox="1"/>
          <p:nvPr/>
        </p:nvSpPr>
        <p:spPr>
          <a:xfrm>
            <a:off x="4138260" y="4254911"/>
            <a:ext cx="22721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</a:defRPr>
            </a:lvl1pPr>
          </a:lstStyle>
          <a:p>
            <a:pPr/>
            <a:r>
              <a:t>j</a:t>
            </a:r>
          </a:p>
        </p:txBody>
      </p:sp>
      <p:sp>
        <p:nvSpPr>
          <p:cNvPr id="901" name="Linea"/>
          <p:cNvSpPr/>
          <p:nvPr/>
        </p:nvSpPr>
        <p:spPr>
          <a:xfrm>
            <a:off x="8592432" y="5171766"/>
            <a:ext cx="1" cy="2834033"/>
          </a:xfrm>
          <a:prstGeom prst="line">
            <a:avLst/>
          </a:prstGeom>
          <a:ln w="25400">
            <a:solidFill>
              <a:srgbClr val="717D7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902" name="Interbank loans"/>
          <p:cNvSpPr/>
          <p:nvPr/>
        </p:nvSpPr>
        <p:spPr>
          <a:xfrm>
            <a:off x="7264710" y="5719358"/>
            <a:ext cx="1267901" cy="74512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Interbank loans</a:t>
            </a:r>
          </a:p>
        </p:txBody>
      </p:sp>
      <p:sp>
        <p:nvSpPr>
          <p:cNvPr id="903" name="Other"/>
          <p:cNvSpPr/>
          <p:nvPr/>
        </p:nvSpPr>
        <p:spPr>
          <a:xfrm>
            <a:off x="7264710" y="6754884"/>
            <a:ext cx="1267901" cy="35577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Other</a:t>
            </a:r>
          </a:p>
        </p:txBody>
      </p:sp>
      <p:sp>
        <p:nvSpPr>
          <p:cNvPr id="904" name="Mortgages"/>
          <p:cNvSpPr/>
          <p:nvPr/>
        </p:nvSpPr>
        <p:spPr>
          <a:xfrm>
            <a:off x="7264710" y="7148976"/>
            <a:ext cx="1267901" cy="635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Mortgages</a:t>
            </a:r>
          </a:p>
        </p:txBody>
      </p:sp>
      <p:sp>
        <p:nvSpPr>
          <p:cNvPr id="905" name="Interbank…"/>
          <p:cNvSpPr/>
          <p:nvPr/>
        </p:nvSpPr>
        <p:spPr>
          <a:xfrm>
            <a:off x="8652255" y="5312378"/>
            <a:ext cx="1267901" cy="710720"/>
          </a:xfrm>
          <a:prstGeom prst="rect">
            <a:avLst/>
          </a:prstGeom>
          <a:solidFill>
            <a:schemeClr val="accent5">
              <a:satOff val="18430"/>
              <a:lumOff val="-147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</a:defRPr>
            </a:pPr>
            <a:r>
              <a:t>Interbank</a:t>
            </a:r>
          </a:p>
          <a:p>
            <a:pPr>
              <a:defRPr b="1" sz="1500">
                <a:solidFill>
                  <a:srgbClr val="F5F8EB"/>
                </a:solidFill>
              </a:defRPr>
            </a:pPr>
            <a:r>
              <a:t>(deposit)</a:t>
            </a:r>
          </a:p>
        </p:txBody>
      </p:sp>
      <p:sp>
        <p:nvSpPr>
          <p:cNvPr id="906" name="Bonds"/>
          <p:cNvSpPr/>
          <p:nvPr/>
        </p:nvSpPr>
        <p:spPr>
          <a:xfrm>
            <a:off x="8652255" y="6061728"/>
            <a:ext cx="1267901" cy="339231"/>
          </a:xfrm>
          <a:prstGeom prst="rect">
            <a:avLst/>
          </a:prstGeom>
          <a:solidFill>
            <a:schemeClr val="accent5">
              <a:satOff val="18430"/>
              <a:lumOff val="-147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Bonds</a:t>
            </a:r>
          </a:p>
        </p:txBody>
      </p:sp>
      <p:sp>
        <p:nvSpPr>
          <p:cNvPr id="907" name="Household…"/>
          <p:cNvSpPr/>
          <p:nvPr/>
        </p:nvSpPr>
        <p:spPr>
          <a:xfrm>
            <a:off x="8652255" y="6441888"/>
            <a:ext cx="1267901" cy="710720"/>
          </a:xfrm>
          <a:prstGeom prst="rect">
            <a:avLst/>
          </a:prstGeom>
          <a:solidFill>
            <a:schemeClr val="accent5">
              <a:satOff val="18430"/>
              <a:lumOff val="-147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</a:defRPr>
            </a:pPr>
            <a:r>
              <a:t>Household</a:t>
            </a:r>
          </a:p>
          <a:p>
            <a:pPr>
              <a:defRPr b="1" sz="1500">
                <a:solidFill>
                  <a:srgbClr val="F5F8EB"/>
                </a:solidFill>
              </a:defRPr>
            </a:pPr>
            <a:r>
              <a:t>(deposit)</a:t>
            </a:r>
          </a:p>
        </p:txBody>
      </p:sp>
      <p:sp>
        <p:nvSpPr>
          <p:cNvPr id="908" name="EQUITY"/>
          <p:cNvSpPr/>
          <p:nvPr/>
        </p:nvSpPr>
        <p:spPr>
          <a:xfrm>
            <a:off x="8652255" y="7174832"/>
            <a:ext cx="1267901" cy="528995"/>
          </a:xfrm>
          <a:prstGeom prst="rect">
            <a:avLst/>
          </a:prstGeom>
          <a:solidFill>
            <a:schemeClr val="accent2">
              <a:hueOff val="296737"/>
              <a:satOff val="11679"/>
              <a:lumOff val="-184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900">
                <a:solidFill>
                  <a:srgbClr val="F5F8EB"/>
                </a:solidFill>
              </a:defRPr>
            </a:lvl1pPr>
          </a:lstStyle>
          <a:p>
            <a:pPr/>
            <a:r>
              <a:t>EQUITY</a:t>
            </a:r>
          </a:p>
        </p:txBody>
      </p:sp>
      <p:sp>
        <p:nvSpPr>
          <p:cNvPr id="909" name="Shares"/>
          <p:cNvSpPr/>
          <p:nvPr/>
        </p:nvSpPr>
        <p:spPr>
          <a:xfrm>
            <a:off x="7264710" y="5319729"/>
            <a:ext cx="1267901" cy="34652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Shares</a:t>
            </a:r>
          </a:p>
        </p:txBody>
      </p:sp>
      <p:sp>
        <p:nvSpPr>
          <p:cNvPr id="910" name="i"/>
          <p:cNvSpPr txBox="1"/>
          <p:nvPr/>
        </p:nvSpPr>
        <p:spPr>
          <a:xfrm>
            <a:off x="8478828" y="4296814"/>
            <a:ext cx="22721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911" name="i lent money to j in the interbank network…"/>
          <p:cNvSpPr txBox="1"/>
          <p:nvPr/>
        </p:nvSpPr>
        <p:spPr>
          <a:xfrm>
            <a:off x="954591" y="2355063"/>
            <a:ext cx="11527384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10362" indent="-510362" algn="l">
              <a:buSzPct val="100000"/>
              <a:buAutoNum type="arabicPeriod" startAt="1"/>
            </a:pPr>
            <a:r>
              <a:rPr i="1"/>
              <a:t>i</a:t>
            </a:r>
            <a:r>
              <a:t> lent money to </a:t>
            </a:r>
            <a:r>
              <a:rPr i="1"/>
              <a:t>j</a:t>
            </a:r>
            <a:r>
              <a:t> in the interbank network</a:t>
            </a:r>
          </a:p>
          <a:p>
            <a:pPr marL="510362" indent="-510362" algn="l">
              <a:buSzPct val="100000"/>
              <a:buAutoNum type="arabicPeriod" startAt="1"/>
            </a:pPr>
            <a:r>
              <a:rPr i="1"/>
              <a:t>j</a:t>
            </a:r>
            <a:r>
              <a:t> has a shock on the external assets (First Round)</a:t>
            </a:r>
          </a:p>
          <a:p>
            <a:pPr marL="510362" indent="-510362" algn="l">
              <a:buSzPct val="100000"/>
              <a:buAutoNum type="arabicPeriod" startAt="1"/>
            </a:pPr>
            <a:r>
              <a:t>what happens? (Network effects: Second Round)</a:t>
            </a:r>
          </a:p>
        </p:txBody>
      </p:sp>
      <p:sp>
        <p:nvSpPr>
          <p:cNvPr id="912" name="Linea"/>
          <p:cNvSpPr/>
          <p:nvPr/>
        </p:nvSpPr>
        <p:spPr>
          <a:xfrm flipH="1" flipV="1">
            <a:off x="5824421" y="5554590"/>
            <a:ext cx="1263224" cy="510122"/>
          </a:xfrm>
          <a:prstGeom prst="line">
            <a:avLst/>
          </a:prstGeom>
          <a:ln w="25400">
            <a:solidFill>
              <a:srgbClr val="717D7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913" name="Rettangolo"/>
          <p:cNvSpPr/>
          <p:nvPr/>
        </p:nvSpPr>
        <p:spPr>
          <a:xfrm>
            <a:off x="4324387" y="7479224"/>
            <a:ext cx="1263861" cy="406401"/>
          </a:xfrm>
          <a:prstGeom prst="rect">
            <a:avLst/>
          </a:prstGeom>
          <a:solidFill>
            <a:schemeClr val="accent2">
              <a:hueOff val="-395489"/>
              <a:satOff val="16514"/>
              <a:lumOff val="-3677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1900">
                <a:solidFill>
                  <a:srgbClr val="F5F8EB"/>
                </a:solidFill>
              </a:defRPr>
            </a:pPr>
          </a:p>
        </p:txBody>
      </p:sp>
      <p:sp>
        <p:nvSpPr>
          <p:cNvPr id="914" name="Rettangolo"/>
          <p:cNvSpPr/>
          <p:nvPr/>
        </p:nvSpPr>
        <p:spPr>
          <a:xfrm>
            <a:off x="7264710" y="6356525"/>
            <a:ext cx="1267901" cy="35577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</a:defRPr>
            </a:pPr>
          </a:p>
        </p:txBody>
      </p:sp>
      <p:sp>
        <p:nvSpPr>
          <p:cNvPr id="915" name="external shocks imply devaluation of counterparties assets"/>
          <p:cNvSpPr txBox="1"/>
          <p:nvPr/>
        </p:nvSpPr>
        <p:spPr>
          <a:xfrm>
            <a:off x="1081591" y="8477699"/>
            <a:ext cx="1152738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solidFill>
                  <a:schemeClr val="accent5">
                    <a:satOff val="18430"/>
                    <a:lumOff val="-14768"/>
                  </a:schemeClr>
                </a:solidFill>
              </a:defRPr>
            </a:lvl1pPr>
          </a:lstStyle>
          <a:p>
            <a:pPr/>
            <a:r>
              <a:t>external shocks imply devaluation of counterparties assets</a:t>
            </a:r>
          </a:p>
        </p:txBody>
      </p:sp>
      <p:sp>
        <p:nvSpPr>
          <p:cNvPr id="916" name="`"/>
          <p:cNvSpPr/>
          <p:nvPr/>
        </p:nvSpPr>
        <p:spPr>
          <a:xfrm>
            <a:off x="8652255" y="7569779"/>
            <a:ext cx="1267901" cy="226826"/>
          </a:xfrm>
          <a:prstGeom prst="rect">
            <a:avLst/>
          </a:prstGeom>
          <a:solidFill>
            <a:schemeClr val="accent2">
              <a:hueOff val="296737"/>
              <a:satOff val="11679"/>
              <a:lumOff val="-184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900">
                <a:solidFill>
                  <a:srgbClr val="F5F8EB"/>
                </a:solidFill>
              </a:defRPr>
            </a:lvl1pPr>
          </a:lstStyle>
          <a:p>
            <a:pPr/>
            <a:r>
              <a:t>`</a:t>
            </a:r>
          </a:p>
        </p:txBody>
      </p:sp>
      <p:grpSp>
        <p:nvGrpSpPr>
          <p:cNvPr id="927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925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921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919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917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918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920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924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922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923" name="Picture 26" descr="Picture 26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926" name="Picture 3" descr="Picture 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32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930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928" name="Immagine" descr="Immagin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29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931" name="Gruppo" descr="Gruppo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6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0" dur="10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4" dur="10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Class="entr" nodeType="afterEffect" presetSubtype="5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8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Class="entr" nodeType="afterEffect" presetSubtype="5" presetID="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2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Class="entr" nodeType="afterEffect" presetSubtype="5" presetID="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6" dur="10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Class="entr" nodeType="afterEffect" presetSubtype="5" presetID="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0" dur="10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Class="entr" nodeType="afterEffect" presetSubtype="5" presetID="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4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Class="entr" nodeType="afterEffect" presetSubtype="5" presetID="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8" dur="10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Class="entr" nodeType="afterEffect" presetSubtype="5" presetID="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52" dur="10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afterEffect" presetSubtype="5" presetID="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60" dur="10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Class="entr" nodeType="afterEffect" presetSubtype="5" presetID="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64" dur="1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Class="entr" nodeType="afterEffect" presetSubtype="5" presetID="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68" dur="10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Class="entr" nodeType="afterEffect" presetSubtype="5" presetID="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2"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Class="entr" nodeType="afterEffect" presetSubtype="5" presetID="3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6" dur="10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Class="entr" nodeType="afterEffect" presetSubtype="5" presetID="3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80" dur="10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Class="entr" nodeType="afterEffect" presetSubtype="5" presetID="3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84" dur="1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Class="entr" nodeType="afterEffect" presetSubtype="5" presetID="3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88"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Class="entr" nodeType="afterEffect" presetSubtype="5" presetID="3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92" dur="1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Class="entr" nodeType="afterEffect" presetSubtype="5" presetID="3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96" dur="1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Class="entr" nodeType="afterEffect" presetSubtype="5" presetID="3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00" dur="10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Class="entr" nodeType="afterEffect" presetSubtype="5" presetID="3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04" dur="10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Class="exit" nodeType="clickEffect" presetSubtype="4" presetID="2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108" dur="2500" fill="hold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Class="exit" nodeType="afterEffect" presetSubtype="4" presetID="2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112" dur="2500" fill="hold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Class="exit" nodeType="clickEffect" presetSubtype="4" presetID="2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117" dur="2500" fill="hold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Class="exit" nodeType="afterEffect" presetSubtype="4" presetID="22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121" dur="2500" fill="hold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Class="entr" nodeType="clickEffect" presetSubtype="5" presetID="3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7" dur="10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09" grpId="16"/>
      <p:bldP build="whole" bldLvl="1" animBg="1" rev="0" advAuto="0" spid="891" grpId="8"/>
      <p:bldP build="whole" bldLvl="1" animBg="1" rev="0" advAuto="0" spid="900" grpId="2"/>
      <p:bldP build="whole" bldLvl="1" animBg="1" rev="0" advAuto="0" spid="898" grpId="7"/>
      <p:bldP build="whole" bldLvl="1" animBg="1" rev="0" advAuto="0" spid="902" grpId="17"/>
      <p:bldP build="whole" bldLvl="1" animBg="1" rev="0" advAuto="0" spid="893" grpId="26"/>
      <p:bldP build="whole" bldLvl="1" animBg="1" rev="0" advAuto="0" spid="897" grpId="6"/>
      <p:bldP build="whole" bldLvl="1" animBg="1" rev="0" advAuto="0" spid="896" grpId="3"/>
      <p:bldP build="whole" bldLvl="1" animBg="1" rev="0" advAuto="0" spid="910" grpId="14"/>
      <p:bldP build="whole" bldLvl="1" animBg="1" rev="0" advAuto="0" spid="906" grpId="18"/>
      <p:bldP build="whole" bldLvl="1" animBg="1" rev="0" advAuto="0" spid="913" grpId="12"/>
      <p:bldP build="whole" bldLvl="1" animBg="1" rev="0" advAuto="0" spid="914" grpId="19"/>
      <p:bldP build="whole" bldLvl="1" animBg="1" rev="0" advAuto="0" spid="907" grpId="20"/>
      <p:bldP build="whole" bldLvl="1" animBg="1" rev="0" advAuto="0" spid="908" grpId="24"/>
      <p:bldP build="whole" bldLvl="1" animBg="1" rev="0" advAuto="0" spid="912" grpId="13"/>
      <p:bldP build="whole" bldLvl="1" animBg="1" rev="0" advAuto="0" spid="901" grpId="21"/>
      <p:bldP build="whole" bldLvl="1" animBg="1" rev="0" advAuto="0" spid="905" grpId="15"/>
      <p:bldP build="whole" bldLvl="1" animBg="1" rev="0" advAuto="0" spid="903" grpId="22"/>
      <p:bldP build="whole" bldLvl="1" animBg="1" rev="0" advAuto="0" spid="911" grpId="1"/>
      <p:bldP build="whole" bldLvl="1" animBg="1" rev="0" advAuto="0" spid="895" grpId="11"/>
      <p:bldP build="whole" bldLvl="1" animBg="1" rev="0" advAuto="0" spid="916" grpId="25"/>
      <p:bldP build="whole" bldLvl="1" animBg="1" rev="0" advAuto="0" spid="914" grpId="28"/>
      <p:bldP build="whole" bldLvl="1" animBg="1" rev="0" advAuto="0" spid="899" grpId="10"/>
      <p:bldP build="whole" bldLvl="1" animBg="1" rev="0" advAuto="0" spid="893" grpId="4"/>
      <p:bldP build="whole" bldLvl="1" animBg="1" rev="0" advAuto="0" spid="894" grpId="9"/>
      <p:bldP build="whole" bldLvl="1" animBg="1" rev="0" advAuto="0" spid="892" grpId="5"/>
      <p:bldP build="whole" bldLvl="1" animBg="1" rev="0" advAuto="0" spid="904" grpId="23"/>
      <p:bldP build="whole" bldLvl="1" animBg="1" rev="0" advAuto="0" spid="913" grpId="27"/>
      <p:bldP build="whole" bldLvl="1" animBg="1" rev="0" advAuto="0" spid="916" grpId="29"/>
      <p:bldP build="whole" bldLvl="1" animBg="1" rev="0" advAuto="0" spid="915" grpId="3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DebtRank is the total loss of equity after distress of one/more institutions"/>
          <p:cNvSpPr txBox="1"/>
          <p:nvPr/>
        </p:nvSpPr>
        <p:spPr>
          <a:xfrm>
            <a:off x="470495" y="2832099"/>
            <a:ext cx="1206381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b="1"/>
              <a:t>DebtRank</a:t>
            </a:r>
            <a:r>
              <a:t> is the total loss of equity after distress of one/more institutions</a:t>
            </a:r>
          </a:p>
        </p:txBody>
      </p:sp>
      <p:sp>
        <p:nvSpPr>
          <p:cNvPr id="935" name="DebtRank allows to disentangle…"/>
          <p:cNvSpPr txBox="1"/>
          <p:nvPr/>
        </p:nvSpPr>
        <p:spPr>
          <a:xfrm>
            <a:off x="569862" y="5605985"/>
            <a:ext cx="10722522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b="1"/>
              <a:t>DebtRank</a:t>
            </a:r>
            <a:r>
              <a:t> allows to disentangle </a:t>
            </a:r>
          </a:p>
          <a:p>
            <a:pPr algn="l"/>
            <a:r>
              <a:t>1-round  effects (i.e. shock on external assets)</a:t>
            </a:r>
          </a:p>
          <a:p>
            <a:pPr algn="l"/>
            <a:r>
              <a:t>2-round  effects (i.e. distress induced in the interbank network) </a:t>
            </a:r>
          </a:p>
          <a:p>
            <a:pPr algn="l"/>
            <a:r>
              <a:t>3-round  effects (i.e. induced by possible fire sales)</a:t>
            </a:r>
          </a:p>
        </p:txBody>
      </p:sp>
      <p:sp>
        <p:nvSpPr>
          <p:cNvPr id="936" name="DebtRank overcomes the limitations of the existing approaches (default-only, eigenvector centrality)"/>
          <p:cNvSpPr txBox="1"/>
          <p:nvPr/>
        </p:nvSpPr>
        <p:spPr>
          <a:xfrm>
            <a:off x="519062" y="4121149"/>
            <a:ext cx="11150304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b="1"/>
              <a:t>DebtRank</a:t>
            </a:r>
            <a:r>
              <a:t> overcomes the limitations of the existing approaches (default-only, eigenvector centrality)</a:t>
            </a:r>
          </a:p>
        </p:txBody>
      </p:sp>
      <p:sp>
        <p:nvSpPr>
          <p:cNvPr id="937" name="IMPACT MEASURE"/>
          <p:cNvSpPr txBox="1"/>
          <p:nvPr/>
        </p:nvSpPr>
        <p:spPr>
          <a:xfrm>
            <a:off x="521510" y="1641886"/>
            <a:ext cx="9688017" cy="533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473201">
              <a:defRPr b="1" sz="2592">
                <a:solidFill>
                  <a:srgbClr val="000000"/>
                </a:solidFill>
              </a:defRPr>
            </a:lvl1pPr>
          </a:lstStyle>
          <a:p>
            <a:pPr/>
            <a:r>
              <a:t>IMPACT MEASURE</a:t>
            </a:r>
          </a:p>
        </p:txBody>
      </p:sp>
      <p:grpSp>
        <p:nvGrpSpPr>
          <p:cNvPr id="948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946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942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940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938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939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941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945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943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944" name="Picture 26" descr="Picture 26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947" name="Picture 3" descr="Picture 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53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951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949" name="Immagine" descr="Immagin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50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952" name="Gruppo" descr="Gruppo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5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Consider the leverage         = Aij/Ei as a measure of exposure of i to j…"/>
          <p:cNvSpPr txBox="1"/>
          <p:nvPr>
            <p:ph type="title"/>
          </p:nvPr>
        </p:nvSpPr>
        <p:spPr>
          <a:xfrm>
            <a:off x="728397" y="2326280"/>
            <a:ext cx="10618241" cy="1437005"/>
          </a:xfrm>
          <a:prstGeom prst="rect">
            <a:avLst/>
          </a:prstGeom>
        </p:spPr>
        <p:txBody>
          <a:bodyPr/>
          <a:lstStyle/>
          <a:p>
            <a:pPr algn="l" defTabSz="233679">
              <a:spcBef>
                <a:spcPts val="1600"/>
              </a:spcBef>
              <a:defRPr sz="2560"/>
            </a:pPr>
            <a:r>
              <a:rPr sz="2320"/>
              <a:t>Consider the leverage   </a:t>
            </a:r>
            <a:r>
              <a:rPr i="1"/>
              <a:t>      </a:t>
            </a:r>
            <a:r>
              <a:rPr i="1" sz="2880"/>
              <a:t>= A</a:t>
            </a:r>
            <a:r>
              <a:rPr baseline="-5999" i="1" sz="2880"/>
              <a:t>ij</a:t>
            </a:r>
            <a:r>
              <a:rPr i="1" sz="2880"/>
              <a:t>/E</a:t>
            </a:r>
            <a:r>
              <a:rPr baseline="-5999" i="1" sz="2880"/>
              <a:t>i</a:t>
            </a:r>
            <a:r>
              <a:rPr baseline="-5999" i="1"/>
              <a:t> </a:t>
            </a:r>
            <a:r>
              <a:rPr sz="2320"/>
              <a:t>as a measure of exposure of </a:t>
            </a:r>
            <a:r>
              <a:rPr i="1" sz="2320"/>
              <a:t>i</a:t>
            </a:r>
            <a:r>
              <a:rPr sz="2320"/>
              <a:t> to </a:t>
            </a:r>
            <a:r>
              <a:rPr i="1" sz="2320"/>
              <a:t>j</a:t>
            </a:r>
            <a:endParaRPr i="1" sz="2320"/>
          </a:p>
          <a:p>
            <a:pPr algn="l" defTabSz="233679">
              <a:spcBef>
                <a:spcPts val="1600"/>
              </a:spcBef>
              <a:defRPr sz="2560"/>
            </a:pPr>
            <a:r>
              <a:rPr sz="2320"/>
              <a:t>The key quantity is the relative loss of equity </a:t>
            </a:r>
            <a:r>
              <a:t> </a:t>
            </a:r>
            <a:r>
              <a:rPr i="1" sz="2880">
                <a:solidFill>
                  <a:srgbClr val="000000"/>
                </a:solidFill>
              </a:rPr>
              <a:t>h</a:t>
            </a:r>
            <a:r>
              <a:rPr baseline="-5999" i="1" sz="2880">
                <a:solidFill>
                  <a:srgbClr val="000000"/>
                </a:solidFill>
              </a:rPr>
              <a:t>i</a:t>
            </a:r>
            <a:r>
              <a:rPr i="1" sz="2880">
                <a:solidFill>
                  <a:srgbClr val="000000"/>
                </a:solidFill>
              </a:rPr>
              <a:t>(t) = [E</a:t>
            </a:r>
            <a:r>
              <a:rPr baseline="-5999" i="1" sz="2880">
                <a:solidFill>
                  <a:srgbClr val="000000"/>
                </a:solidFill>
              </a:rPr>
              <a:t>i</a:t>
            </a:r>
            <a:r>
              <a:rPr i="1" sz="2880">
                <a:solidFill>
                  <a:srgbClr val="000000"/>
                </a:solidFill>
              </a:rPr>
              <a:t>(0) -E</a:t>
            </a:r>
            <a:r>
              <a:rPr baseline="-5999" i="1" sz="2880">
                <a:solidFill>
                  <a:srgbClr val="000000"/>
                </a:solidFill>
              </a:rPr>
              <a:t>i</a:t>
            </a:r>
            <a:r>
              <a:rPr i="1" sz="2880">
                <a:solidFill>
                  <a:srgbClr val="000000"/>
                </a:solidFill>
              </a:rPr>
              <a:t>(t)]/E</a:t>
            </a:r>
            <a:r>
              <a:rPr baseline="-5999" i="1" sz="2880">
                <a:solidFill>
                  <a:srgbClr val="000000"/>
                </a:solidFill>
              </a:rPr>
              <a:t>i</a:t>
            </a:r>
            <a:r>
              <a:rPr i="1" sz="2880">
                <a:solidFill>
                  <a:srgbClr val="000000"/>
                </a:solidFill>
              </a:rPr>
              <a:t>(0)</a:t>
            </a:r>
            <a:endParaRPr i="1"/>
          </a:p>
          <a:p>
            <a:pPr algn="l" defTabSz="233679">
              <a:spcBef>
                <a:spcPts val="1600"/>
              </a:spcBef>
              <a:defRPr sz="2680"/>
            </a:pPr>
            <a:endParaRPr i="1"/>
          </a:p>
          <a:p>
            <a:pPr algn="l" defTabSz="233679">
              <a:spcBef>
                <a:spcPts val="1600"/>
              </a:spcBef>
              <a:defRPr sz="2680"/>
            </a:pPr>
            <a:r>
              <a:t>To measure the impact on the other nodes we use the following process</a:t>
            </a:r>
          </a:p>
          <a:p>
            <a:pPr defTabSz="233679">
              <a:defRPr sz="2680"/>
            </a:pPr>
          </a:p>
        </p:txBody>
      </p:sp>
      <p:sp>
        <p:nvSpPr>
          <p:cNvPr id="957" name="ANOTHER DEFINITION OF DEBTRANK"/>
          <p:cNvSpPr txBox="1"/>
          <p:nvPr/>
        </p:nvSpPr>
        <p:spPr>
          <a:xfrm>
            <a:off x="623110" y="1590101"/>
            <a:ext cx="6772970" cy="533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473201">
              <a:defRPr b="1" sz="2592">
                <a:solidFill>
                  <a:srgbClr val="000000"/>
                </a:solidFill>
              </a:defRPr>
            </a:lvl1pPr>
          </a:lstStyle>
          <a:p>
            <a:pPr/>
            <a:r>
              <a:t>ANOTHER DEFINITION OF DEBTRANK </a:t>
            </a:r>
          </a:p>
        </p:txBody>
      </p:sp>
      <p:sp>
        <p:nvSpPr>
          <p:cNvPr id="9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59" name="E(t)=A(t)-L"/>
          <p:cNvSpPr txBox="1"/>
          <p:nvPr/>
        </p:nvSpPr>
        <p:spPr>
          <a:xfrm>
            <a:off x="6950867" y="4158888"/>
            <a:ext cx="2114269" cy="665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l" defTabSz="262889">
              <a:spcBef>
                <a:spcPts val="1800"/>
              </a:spcBef>
              <a:defRPr sz="3239"/>
            </a:pPr>
            <a:r>
              <a:rPr i="1">
                <a:solidFill>
                  <a:schemeClr val="accent2">
                    <a:hueOff val="296737"/>
                    <a:satOff val="11679"/>
                    <a:lumOff val="-18490"/>
                  </a:schemeClr>
                </a:solidFill>
              </a:rPr>
              <a:t>E(t)</a:t>
            </a:r>
            <a:r>
              <a:rPr i="1"/>
              <a:t>=</a:t>
            </a:r>
            <a:r>
              <a:rPr i="1">
                <a:solidFill>
                  <a:schemeClr val="accent1"/>
                </a:solidFill>
              </a:rPr>
              <a:t>A(t)</a:t>
            </a:r>
            <a:r>
              <a:rPr i="1"/>
              <a:t>-</a:t>
            </a:r>
            <a:r>
              <a:rPr i="1">
                <a:solidFill>
                  <a:schemeClr val="accent5">
                    <a:satOff val="18430"/>
                    <a:lumOff val="-14768"/>
                  </a:schemeClr>
                </a:solidFill>
              </a:rPr>
              <a:t>L</a:t>
            </a:r>
          </a:p>
        </p:txBody>
      </p:sp>
      <p:sp>
        <p:nvSpPr>
          <p:cNvPr id="960" name="A relative loss of equity hi(t) of the borrower implies an                                equal relative devaluation of interbank asset of the lender"/>
          <p:cNvSpPr txBox="1"/>
          <p:nvPr/>
        </p:nvSpPr>
        <p:spPr>
          <a:xfrm>
            <a:off x="872330" y="4866738"/>
            <a:ext cx="8214412" cy="932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l">
              <a:spcBef>
                <a:spcPts val="4200"/>
              </a:spcBef>
              <a:defRPr sz="2400"/>
            </a:pPr>
            <a:r>
              <a:rPr>
                <a:solidFill>
                  <a:schemeClr val="accent5">
                    <a:satOff val="18430"/>
                    <a:lumOff val="-14768"/>
                  </a:schemeClr>
                </a:solidFill>
              </a:rPr>
              <a:t>A relative loss of equity</a:t>
            </a:r>
            <a:r>
              <a:t> </a:t>
            </a:r>
            <a:r>
              <a:rPr i="1"/>
              <a:t>h</a:t>
            </a:r>
            <a:r>
              <a:rPr baseline="-5999" i="1"/>
              <a:t>i</a:t>
            </a:r>
            <a:r>
              <a:rPr i="1"/>
              <a:t>(t)</a:t>
            </a:r>
            <a:r>
              <a:t> of the borrower implies an                                </a:t>
            </a:r>
            <a:r>
              <a:rPr>
                <a:solidFill>
                  <a:schemeClr val="accent5">
                    <a:satOff val="18430"/>
                    <a:lumOff val="-14768"/>
                  </a:schemeClr>
                </a:solidFill>
              </a:rPr>
              <a:t>equal relative devaluation</a:t>
            </a:r>
            <a:r>
              <a:t> of interbank asset of the lender</a:t>
            </a:r>
          </a:p>
        </p:txBody>
      </p:sp>
      <p:sp>
        <p:nvSpPr>
          <p:cNvPr id="961" name="S. Battiston, R. Kaushik, M. Puliga, P. Tasca,  G. Caldarelli,…"/>
          <p:cNvSpPr txBox="1"/>
          <p:nvPr/>
        </p:nvSpPr>
        <p:spPr>
          <a:xfrm>
            <a:off x="704080" y="8379821"/>
            <a:ext cx="5604175" cy="119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329566" marR="457200" indent="-253999" algn="just" defTabSz="457200"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S. Battiston, R. Kaushik, M. Puliga, P. Tasca,  G. Caldarelli,</a:t>
            </a:r>
            <a:r>
              <a:rPr b="1"/>
              <a:t>  </a:t>
            </a:r>
            <a:endParaRPr b="1"/>
          </a:p>
          <a:p>
            <a:pPr marL="329566" marR="457200" indent="-253999" algn="just" defTabSz="457200"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/>
              <a:t>DebtRank: Too central to fail? FED and the Systemic Risk</a:t>
            </a:r>
          </a:p>
          <a:p>
            <a:pPr marL="329566" marR="457200" indent="-253999" algn="just" defTabSz="457200"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Nature Scientific Reports</a:t>
            </a:r>
            <a:r>
              <a:t> </a:t>
            </a:r>
            <a:r>
              <a:rPr b="1"/>
              <a:t>2</a:t>
            </a:r>
            <a:r>
              <a:rPr i="1"/>
              <a:t> </a:t>
            </a:r>
            <a:r>
              <a:t>541</a:t>
            </a:r>
            <a:r>
              <a:rPr i="1"/>
              <a:t> </a:t>
            </a:r>
            <a:r>
              <a:t>(2012)</a:t>
            </a:r>
            <a:r>
              <a:rPr i="1"/>
              <a:t>.</a:t>
            </a:r>
          </a:p>
        </p:txBody>
      </p:sp>
      <p:sp>
        <p:nvSpPr>
          <p:cNvPr id="962" name="M. Bardoscia, F. Caccioli,  S. Battiston, G. Caldarelli,…"/>
          <p:cNvSpPr txBox="1"/>
          <p:nvPr/>
        </p:nvSpPr>
        <p:spPr>
          <a:xfrm>
            <a:off x="6863580" y="8481421"/>
            <a:ext cx="5454057" cy="1193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M. Bardoscia, F. Caccioli,  S. Battiston, G. Caldarelli,</a:t>
            </a:r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u="sng"/>
              <a:t>DebtRank: A microscopic foundation for shock propagation</a:t>
            </a:r>
            <a:r>
              <a:t> </a:t>
            </a:r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Plos One, </a:t>
            </a:r>
            <a:r>
              <a:rPr b="1"/>
              <a:t>10, </a:t>
            </a:r>
            <a:r>
              <a:t>e0130406 (2015)</a:t>
            </a:r>
            <a:endParaRPr i="1"/>
          </a:p>
        </p:txBody>
      </p:sp>
      <p:sp>
        <p:nvSpPr>
          <p:cNvPr id="963" name="Aij(t+1)/Aij(t)=Ej(t)/Ej(t-1)"/>
          <p:cNvSpPr txBox="1"/>
          <p:nvPr/>
        </p:nvSpPr>
        <p:spPr>
          <a:xfrm>
            <a:off x="3081932" y="5963316"/>
            <a:ext cx="4736507" cy="688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l" defTabSz="268731">
              <a:spcBef>
                <a:spcPts val="1900"/>
              </a:spcBef>
              <a:defRPr sz="3312"/>
            </a:pPr>
            <a:r>
              <a:rPr i="1">
                <a:solidFill>
                  <a:schemeClr val="accent1"/>
                </a:solidFill>
              </a:rPr>
              <a:t>A</a:t>
            </a:r>
            <a:r>
              <a:rPr baseline="-5999" i="1">
                <a:solidFill>
                  <a:schemeClr val="accent1"/>
                </a:solidFill>
              </a:rPr>
              <a:t>ij</a:t>
            </a:r>
            <a:r>
              <a:rPr i="1">
                <a:solidFill>
                  <a:schemeClr val="accent1"/>
                </a:solidFill>
              </a:rPr>
              <a:t>(t+1)/A</a:t>
            </a:r>
            <a:r>
              <a:rPr baseline="-5999" i="1">
                <a:solidFill>
                  <a:schemeClr val="accent1"/>
                </a:solidFill>
              </a:rPr>
              <a:t>ij</a:t>
            </a:r>
            <a:r>
              <a:rPr i="1">
                <a:solidFill>
                  <a:schemeClr val="accent1"/>
                </a:solidFill>
              </a:rPr>
              <a:t>(t)=</a:t>
            </a:r>
            <a:r>
              <a:rPr i="1">
                <a:solidFill>
                  <a:schemeClr val="accent2">
                    <a:hueOff val="296737"/>
                    <a:satOff val="11679"/>
                    <a:lumOff val="-18490"/>
                  </a:schemeClr>
                </a:solidFill>
              </a:rPr>
              <a:t>E</a:t>
            </a:r>
            <a:r>
              <a:rPr baseline="-5999" i="1">
                <a:solidFill>
                  <a:schemeClr val="accent2">
                    <a:hueOff val="296737"/>
                    <a:satOff val="11679"/>
                    <a:lumOff val="-18490"/>
                  </a:schemeClr>
                </a:solidFill>
              </a:rPr>
              <a:t>j</a:t>
            </a:r>
            <a:r>
              <a:rPr i="1">
                <a:solidFill>
                  <a:schemeClr val="accent2">
                    <a:hueOff val="296737"/>
                    <a:satOff val="11679"/>
                    <a:lumOff val="-18490"/>
                  </a:schemeClr>
                </a:solidFill>
              </a:rPr>
              <a:t>(t)/E</a:t>
            </a:r>
            <a:r>
              <a:rPr baseline="-5999" i="1">
                <a:solidFill>
                  <a:schemeClr val="accent2">
                    <a:hueOff val="296737"/>
                    <a:satOff val="11679"/>
                    <a:lumOff val="-18490"/>
                  </a:schemeClr>
                </a:solidFill>
              </a:rPr>
              <a:t>j</a:t>
            </a:r>
            <a:r>
              <a:rPr i="1">
                <a:solidFill>
                  <a:schemeClr val="accent2">
                    <a:hueOff val="296737"/>
                    <a:satOff val="11679"/>
                    <a:lumOff val="-18490"/>
                  </a:schemeClr>
                </a:solidFill>
              </a:rPr>
              <a:t>(t-1)</a:t>
            </a:r>
          </a:p>
        </p:txBody>
      </p:sp>
      <p:sp>
        <p:nvSpPr>
          <p:cNvPr id="964" name="Balance sheet is consistent at every timestep"/>
          <p:cNvSpPr txBox="1"/>
          <p:nvPr/>
        </p:nvSpPr>
        <p:spPr>
          <a:xfrm>
            <a:off x="774906" y="4158888"/>
            <a:ext cx="5982546" cy="688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251206">
              <a:spcBef>
                <a:spcPts val="1800"/>
              </a:spcBef>
              <a:defRPr sz="2365"/>
            </a:lvl1pPr>
          </a:lstStyle>
          <a:p>
            <a:pPr/>
            <a:r>
              <a:t>Balance sheet is consistent at every timestep</a:t>
            </a:r>
          </a:p>
        </p:txBody>
      </p:sp>
      <p:sp>
        <p:nvSpPr>
          <p:cNvPr id="965" name="Linea"/>
          <p:cNvSpPr/>
          <p:nvPr/>
        </p:nvSpPr>
        <p:spPr>
          <a:xfrm>
            <a:off x="3012274" y="3978466"/>
            <a:ext cx="6827852" cy="1"/>
          </a:xfrm>
          <a:prstGeom prst="line">
            <a:avLst/>
          </a:prstGeom>
          <a:ln w="25400">
            <a:solidFill>
              <a:srgbClr val="717D7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966" name="Linea"/>
          <p:cNvSpPr/>
          <p:nvPr/>
        </p:nvSpPr>
        <p:spPr>
          <a:xfrm>
            <a:off x="3088474" y="7166405"/>
            <a:ext cx="6827852" cy="1"/>
          </a:xfrm>
          <a:prstGeom prst="line">
            <a:avLst/>
          </a:prstGeom>
          <a:ln w="25400">
            <a:solidFill>
              <a:srgbClr val="717D7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pic>
        <p:nvPicPr>
          <p:cNvPr id="96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7600" y="7522637"/>
            <a:ext cx="10617200" cy="825501"/>
          </a:xfrm>
          <a:prstGeom prst="rect">
            <a:avLst/>
          </a:prstGeom>
          <a:ln w="12700">
            <a:miter lim="400000"/>
          </a:ln>
        </p:spPr>
      </p:pic>
      <p:sp>
        <p:nvSpPr>
          <p:cNvPr id="968" name="Rettangolo"/>
          <p:cNvSpPr/>
          <p:nvPr/>
        </p:nvSpPr>
        <p:spPr>
          <a:xfrm>
            <a:off x="9153889" y="5319124"/>
            <a:ext cx="1263861" cy="406401"/>
          </a:xfrm>
          <a:prstGeom prst="rect">
            <a:avLst/>
          </a:prstGeom>
          <a:solidFill>
            <a:schemeClr val="accent2">
              <a:hueOff val="-395489"/>
              <a:satOff val="16514"/>
              <a:lumOff val="-3677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1900">
                <a:solidFill>
                  <a:srgbClr val="F5F8EB"/>
                </a:solidFill>
              </a:defRPr>
            </a:pPr>
          </a:p>
        </p:txBody>
      </p:sp>
      <p:sp>
        <p:nvSpPr>
          <p:cNvPr id="969" name="Rettangolo"/>
          <p:cNvSpPr/>
          <p:nvPr/>
        </p:nvSpPr>
        <p:spPr>
          <a:xfrm>
            <a:off x="11280823" y="4796055"/>
            <a:ext cx="1267901" cy="35577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</a:defRPr>
            </a:pPr>
          </a:p>
        </p:txBody>
      </p:sp>
      <p:grpSp>
        <p:nvGrpSpPr>
          <p:cNvPr id="974" name="Gruppo"/>
          <p:cNvGrpSpPr/>
          <p:nvPr/>
        </p:nvGrpSpPr>
        <p:grpSpPr>
          <a:xfrm>
            <a:off x="11007238" y="3690787"/>
            <a:ext cx="1815070" cy="2108574"/>
            <a:chOff x="-25399" y="-25399"/>
            <a:chExt cx="1815069" cy="2108572"/>
          </a:xfrm>
        </p:grpSpPr>
        <p:sp>
          <p:nvSpPr>
            <p:cNvPr id="970" name="Interbank loans"/>
            <p:cNvSpPr/>
            <p:nvPr/>
          </p:nvSpPr>
          <p:spPr>
            <a:xfrm>
              <a:off x="248184" y="442700"/>
              <a:ext cx="1267901" cy="74512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500">
                  <a:solidFill>
                    <a:srgbClr val="F5F8EB"/>
                  </a:solidFill>
                </a:defRPr>
              </a:lvl1pPr>
            </a:lstStyle>
            <a:p>
              <a:pPr/>
              <a:r>
                <a:t>Interbank loans</a:t>
              </a:r>
            </a:p>
          </p:txBody>
        </p:sp>
        <p:pic>
          <p:nvPicPr>
            <p:cNvPr id="971" name="Ovale" descr="Ova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5400" y="-25400"/>
              <a:ext cx="1815070" cy="2108573"/>
            </a:xfrm>
            <a:prstGeom prst="rect">
              <a:avLst/>
            </a:prstGeom>
            <a:effectLst/>
          </p:spPr>
        </p:pic>
        <p:sp>
          <p:nvSpPr>
            <p:cNvPr id="973" name="i"/>
            <p:cNvSpPr txBox="1"/>
            <p:nvPr/>
          </p:nvSpPr>
          <p:spPr>
            <a:xfrm>
              <a:off x="765850" y="1374337"/>
              <a:ext cx="232569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i</a:t>
              </a:r>
            </a:p>
          </p:txBody>
        </p:sp>
      </p:grpSp>
      <p:grpSp>
        <p:nvGrpSpPr>
          <p:cNvPr id="979" name="Gruppo"/>
          <p:cNvGrpSpPr/>
          <p:nvPr/>
        </p:nvGrpSpPr>
        <p:grpSpPr>
          <a:xfrm>
            <a:off x="8930208" y="4483374"/>
            <a:ext cx="1815070" cy="2108573"/>
            <a:chOff x="-25399" y="-25399"/>
            <a:chExt cx="1815069" cy="2108572"/>
          </a:xfrm>
        </p:grpSpPr>
        <p:sp>
          <p:nvSpPr>
            <p:cNvPr id="975" name="EQUITY"/>
            <p:cNvSpPr/>
            <p:nvPr/>
          </p:nvSpPr>
          <p:spPr>
            <a:xfrm>
              <a:off x="196260" y="431800"/>
              <a:ext cx="1267902" cy="406400"/>
            </a:xfrm>
            <a:prstGeom prst="rect">
              <a:avLst/>
            </a:prstGeom>
            <a:solidFill>
              <a:schemeClr val="accent2">
                <a:hueOff val="-395489"/>
                <a:satOff val="16514"/>
                <a:lumOff val="-36773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900">
                  <a:solidFill>
                    <a:srgbClr val="F5F8EB"/>
                  </a:solidFill>
                </a:defRPr>
              </a:lvl1pPr>
            </a:lstStyle>
            <a:p>
              <a:pPr/>
              <a:r>
                <a:t>EQUITY</a:t>
              </a:r>
            </a:p>
          </p:txBody>
        </p:sp>
        <p:pic>
          <p:nvPicPr>
            <p:cNvPr id="976" name="Ovale" descr="Oval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5400" y="-25400"/>
              <a:ext cx="1815070" cy="2108573"/>
            </a:xfrm>
            <a:prstGeom prst="rect">
              <a:avLst/>
            </a:prstGeom>
            <a:effectLst/>
          </p:spPr>
        </p:pic>
        <p:sp>
          <p:nvSpPr>
            <p:cNvPr id="978" name="j"/>
            <p:cNvSpPr txBox="1"/>
            <p:nvPr/>
          </p:nvSpPr>
          <p:spPr>
            <a:xfrm>
              <a:off x="777458" y="1239078"/>
              <a:ext cx="209353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j</a:t>
              </a:r>
            </a:p>
          </p:txBody>
        </p:sp>
      </p:grpSp>
      <p:sp>
        <p:nvSpPr>
          <p:cNvPr id="980" name="Linea"/>
          <p:cNvSpPr/>
          <p:nvPr/>
        </p:nvSpPr>
        <p:spPr>
          <a:xfrm flipH="1">
            <a:off x="10461899" y="4711700"/>
            <a:ext cx="837931" cy="0"/>
          </a:xfrm>
          <a:prstGeom prst="line">
            <a:avLst/>
          </a:prstGeom>
          <a:ln w="25400">
            <a:solidFill>
              <a:srgbClr val="717D7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grpSp>
        <p:nvGrpSpPr>
          <p:cNvPr id="985" name="Gruppo"/>
          <p:cNvGrpSpPr/>
          <p:nvPr/>
        </p:nvGrpSpPr>
        <p:grpSpPr>
          <a:xfrm>
            <a:off x="3747591" y="2541478"/>
            <a:ext cx="6801960" cy="1281967"/>
            <a:chOff x="0" y="0"/>
            <a:chExt cx="6801959" cy="1281966"/>
          </a:xfrm>
        </p:grpSpPr>
        <p:pic>
          <p:nvPicPr>
            <p:cNvPr id="981" name="Immagine" descr="Immagin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94271" cy="406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84" name="Rettangolo"/>
            <p:cNvGrpSpPr/>
            <p:nvPr/>
          </p:nvGrpSpPr>
          <p:grpSpPr>
            <a:xfrm>
              <a:off x="2864279" y="536841"/>
              <a:ext cx="3937681" cy="745126"/>
              <a:chOff x="0" y="0"/>
              <a:chExt cx="3937679" cy="745124"/>
            </a:xfrm>
          </p:grpSpPr>
          <p:sp>
            <p:nvSpPr>
              <p:cNvPr id="983" name="Rettangolo"/>
              <p:cNvSpPr/>
              <p:nvPr/>
            </p:nvSpPr>
            <p:spPr>
              <a:xfrm>
                <a:off x="25400" y="25400"/>
                <a:ext cx="3886880" cy="694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1" sz="2800"/>
                </a:lvl1pPr>
              </a:lstStyle>
              <a:p>
                <a:pPr/>
                <a:r>
                  <a:t> </a:t>
                </a:r>
              </a:p>
            </p:txBody>
          </p:sp>
          <p:pic>
            <p:nvPicPr>
              <p:cNvPr id="982" name="Rettangolo" descr="Rettangolo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" y="-1"/>
                <a:ext cx="3937681" cy="74512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996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994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990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988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986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987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989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993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991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992" name="Picture 26" descr="Picture 26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995" name="Picture 3" descr="Picture 3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01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999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997" name="Immagine" descr="Immagin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98" name="Immagine" descr="Immagine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000" name="Gruppo" descr="Gruppo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5"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0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clickEffect" presetSubtype="4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24" dur="2500" fill="hold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Class="entr" nodeType="afterEffect" presetSubtype="5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9" dur="10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xit" nodeType="clickEffect" presetSubtype="4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33" dur="2500" fill="hold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9" grpId="6"/>
      <p:bldP build="whole" bldLvl="1" animBg="1" rev="0" advAuto="0" spid="969" grpId="7"/>
      <p:bldP build="whole" bldLvl="1" animBg="1" rev="0" advAuto="0" spid="979" grpId="1"/>
      <p:bldP build="whole" bldLvl="1" animBg="1" rev="0" advAuto="0" spid="980" grpId="4"/>
      <p:bldP build="whole" bldLvl="1" animBg="1" rev="0" advAuto="0" spid="968" grpId="2"/>
      <p:bldP build="whole" bldLvl="1" animBg="1" rev="0" advAuto="0" spid="968" grpId="5"/>
      <p:bldP build="whole" bldLvl="1" animBg="1" rev="0" advAuto="0" spid="974" grpId="3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HYPOTHESIS"/>
          <p:cNvSpPr txBox="1"/>
          <p:nvPr/>
        </p:nvSpPr>
        <p:spPr>
          <a:xfrm>
            <a:off x="606176" y="1438686"/>
            <a:ext cx="9688018" cy="533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473201">
              <a:defRPr b="1" sz="2592">
                <a:solidFill>
                  <a:srgbClr val="000000"/>
                </a:solidFill>
              </a:defRPr>
            </a:lvl1pPr>
          </a:lstStyle>
          <a:p>
            <a:pPr/>
            <a:r>
              <a:t>HYPOTHESIS </a:t>
            </a:r>
          </a:p>
        </p:txBody>
      </p:sp>
      <p:sp>
        <p:nvSpPr>
          <p:cNvPr id="100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05" name="Aij(t+1)/Aij(t)=Ej(t)/Ej(t-1)"/>
          <p:cNvSpPr txBox="1"/>
          <p:nvPr/>
        </p:nvSpPr>
        <p:spPr>
          <a:xfrm>
            <a:off x="3997896" y="2571912"/>
            <a:ext cx="5009008" cy="688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l" defTabSz="356362">
              <a:spcBef>
                <a:spcPts val="2500"/>
              </a:spcBef>
              <a:defRPr sz="3416"/>
            </a:pPr>
            <a:r>
              <a:rPr i="1">
                <a:solidFill>
                  <a:schemeClr val="accent1"/>
                </a:solidFill>
              </a:rPr>
              <a:t>A</a:t>
            </a:r>
            <a:r>
              <a:rPr baseline="-5999" i="1">
                <a:solidFill>
                  <a:schemeClr val="accent1"/>
                </a:solidFill>
              </a:rPr>
              <a:t>ij</a:t>
            </a:r>
            <a:r>
              <a:rPr i="1">
                <a:solidFill>
                  <a:schemeClr val="accent1"/>
                </a:solidFill>
              </a:rPr>
              <a:t>(t+1)/A</a:t>
            </a:r>
            <a:r>
              <a:rPr baseline="-5999" i="1">
                <a:solidFill>
                  <a:schemeClr val="accent1"/>
                </a:solidFill>
              </a:rPr>
              <a:t>ij</a:t>
            </a:r>
            <a:r>
              <a:rPr i="1">
                <a:solidFill>
                  <a:schemeClr val="accent1"/>
                </a:solidFill>
              </a:rPr>
              <a:t>(t)=</a:t>
            </a:r>
            <a:r>
              <a:rPr i="1">
                <a:solidFill>
                  <a:schemeClr val="accent2">
                    <a:hueOff val="296737"/>
                    <a:satOff val="11679"/>
                    <a:lumOff val="-18490"/>
                  </a:schemeClr>
                </a:solidFill>
              </a:rPr>
              <a:t>E</a:t>
            </a:r>
            <a:r>
              <a:rPr baseline="-5999" i="1">
                <a:solidFill>
                  <a:schemeClr val="accent2">
                    <a:hueOff val="296737"/>
                    <a:satOff val="11679"/>
                    <a:lumOff val="-18490"/>
                  </a:schemeClr>
                </a:solidFill>
              </a:rPr>
              <a:t>j</a:t>
            </a:r>
            <a:r>
              <a:rPr i="1">
                <a:solidFill>
                  <a:schemeClr val="accent2">
                    <a:hueOff val="296737"/>
                    <a:satOff val="11679"/>
                    <a:lumOff val="-18490"/>
                  </a:schemeClr>
                </a:solidFill>
              </a:rPr>
              <a:t>(t)/E</a:t>
            </a:r>
            <a:r>
              <a:rPr baseline="-5999" i="1">
                <a:solidFill>
                  <a:schemeClr val="accent2">
                    <a:hueOff val="296737"/>
                    <a:satOff val="11679"/>
                    <a:lumOff val="-18490"/>
                  </a:schemeClr>
                </a:solidFill>
              </a:rPr>
              <a:t>j</a:t>
            </a:r>
            <a:r>
              <a:rPr i="1">
                <a:solidFill>
                  <a:schemeClr val="accent2">
                    <a:hueOff val="296737"/>
                    <a:satOff val="11679"/>
                    <a:lumOff val="-18490"/>
                  </a:schemeClr>
                </a:solidFill>
              </a:rPr>
              <a:t>(t-1)</a:t>
            </a:r>
          </a:p>
        </p:txBody>
      </p:sp>
      <p:sp>
        <p:nvSpPr>
          <p:cNvPr id="1006" name="Everything is based on the relation"/>
          <p:cNvSpPr txBox="1"/>
          <p:nvPr/>
        </p:nvSpPr>
        <p:spPr>
          <a:xfrm>
            <a:off x="918839" y="1922298"/>
            <a:ext cx="5982546" cy="688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315468">
              <a:spcBef>
                <a:spcPts val="2200"/>
              </a:spcBef>
              <a:defRPr sz="2970"/>
            </a:lvl1pPr>
          </a:lstStyle>
          <a:p>
            <a:pPr/>
            <a:r>
              <a:t>Everything is based on the relation</a:t>
            </a:r>
          </a:p>
        </p:txBody>
      </p:sp>
      <p:sp>
        <p:nvSpPr>
          <p:cNvPr id="1007" name="Linea"/>
          <p:cNvSpPr/>
          <p:nvPr/>
        </p:nvSpPr>
        <p:spPr>
          <a:xfrm>
            <a:off x="3012274" y="5302388"/>
            <a:ext cx="6827852" cy="1"/>
          </a:xfrm>
          <a:prstGeom prst="line">
            <a:avLst/>
          </a:prstGeom>
          <a:ln w="25400">
            <a:solidFill>
              <a:srgbClr val="717D7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1008" name="Shocks are amplified by the leverage factor Lij= Aij/Ei"/>
          <p:cNvSpPr txBox="1"/>
          <p:nvPr/>
        </p:nvSpPr>
        <p:spPr>
          <a:xfrm>
            <a:off x="856883" y="6394111"/>
            <a:ext cx="9472268" cy="688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l" defTabSz="332993">
              <a:spcBef>
                <a:spcPts val="2300"/>
              </a:spcBef>
              <a:defRPr sz="3135"/>
            </a:pPr>
            <a:r>
              <a:t>Shocks are amplified by the leverage factor </a:t>
            </a:r>
            <a:r>
              <a:rPr i="1"/>
              <a:t>L</a:t>
            </a:r>
            <a:r>
              <a:rPr baseline="-5999" i="1"/>
              <a:t>ij</a:t>
            </a:r>
            <a:r>
              <a:rPr i="1"/>
              <a:t>= A</a:t>
            </a:r>
            <a:r>
              <a:rPr baseline="-5999" i="1"/>
              <a:t>ij</a:t>
            </a:r>
            <a:r>
              <a:rPr i="1"/>
              <a:t>/E</a:t>
            </a:r>
            <a:r>
              <a:rPr baseline="-5999" i="1"/>
              <a:t>i</a:t>
            </a:r>
          </a:p>
        </p:txBody>
      </p:sp>
      <p:sp>
        <p:nvSpPr>
          <p:cNvPr id="1009" name="One could ignore (or have an error on) the structure"/>
          <p:cNvSpPr txBox="1"/>
          <p:nvPr/>
        </p:nvSpPr>
        <p:spPr>
          <a:xfrm>
            <a:off x="856883" y="4221464"/>
            <a:ext cx="9472268" cy="688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spcBef>
                <a:spcPts val="4200"/>
              </a:spcBef>
              <a:defRPr sz="3000"/>
            </a:lvl1pPr>
          </a:lstStyle>
          <a:p>
            <a:pPr/>
            <a:r>
              <a:t>One could ignore (or have an error on) the structure</a:t>
            </a:r>
          </a:p>
        </p:txBody>
      </p:sp>
      <p:sp>
        <p:nvSpPr>
          <p:cNvPr id="1010" name="The relation can be more complicated than simple linearity"/>
          <p:cNvSpPr txBox="1"/>
          <p:nvPr/>
        </p:nvSpPr>
        <p:spPr>
          <a:xfrm>
            <a:off x="906139" y="3453626"/>
            <a:ext cx="10272169" cy="688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spcBef>
                <a:spcPts val="4200"/>
              </a:spcBef>
              <a:defRPr sz="3000"/>
            </a:lvl1pPr>
          </a:lstStyle>
          <a:p>
            <a:pPr/>
            <a:r>
              <a:t>The relation can be more complicated than simple linearity</a:t>
            </a:r>
          </a:p>
        </p:txBody>
      </p:sp>
      <p:sp>
        <p:nvSpPr>
          <p:cNvPr id="1011" name="RESULTS"/>
          <p:cNvSpPr txBox="1"/>
          <p:nvPr/>
        </p:nvSpPr>
        <p:spPr>
          <a:xfrm>
            <a:off x="765141" y="5784276"/>
            <a:ext cx="201017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2600">
                <a:solidFill>
                  <a:srgbClr val="000000"/>
                </a:solidFill>
              </a:defRPr>
            </a:lvl1pPr>
          </a:lstStyle>
          <a:p>
            <a:pPr/>
            <a:r>
              <a:t>RESULTS</a:t>
            </a:r>
          </a:p>
        </p:txBody>
      </p:sp>
      <p:sp>
        <p:nvSpPr>
          <p:cNvPr id="1012" name="Can quantify effects of second round"/>
          <p:cNvSpPr txBox="1"/>
          <p:nvPr/>
        </p:nvSpPr>
        <p:spPr>
          <a:xfrm>
            <a:off x="856883" y="7158577"/>
            <a:ext cx="9472268" cy="688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spcBef>
                <a:spcPts val="4200"/>
              </a:spcBef>
              <a:defRPr sz="3000"/>
            </a:lvl1pPr>
          </a:lstStyle>
          <a:p>
            <a:pPr/>
            <a:r>
              <a:t>Can quantify effects of second round</a:t>
            </a:r>
          </a:p>
        </p:txBody>
      </p:sp>
      <p:grpSp>
        <p:nvGrpSpPr>
          <p:cNvPr id="1023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021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017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015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013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014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016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020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018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019" name="Picture 26" descr="Picture 26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022" name="Picture 3" descr="Picture 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28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026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024" name="Immagine" descr="Immagin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25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027" name="Gruppo" descr="Gruppo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31" name="Linea"/>
          <p:cNvSpPr/>
          <p:nvPr/>
        </p:nvSpPr>
        <p:spPr>
          <a:xfrm>
            <a:off x="3012274" y="5302388"/>
            <a:ext cx="6827852" cy="1"/>
          </a:xfrm>
          <a:prstGeom prst="line">
            <a:avLst/>
          </a:prstGeom>
          <a:ln w="25400">
            <a:solidFill>
              <a:srgbClr val="717D7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pic>
        <p:nvPicPr>
          <p:cNvPr id="103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0" y="3687372"/>
            <a:ext cx="10972800" cy="524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3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9566" y="1418374"/>
            <a:ext cx="10185401" cy="2095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4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042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038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036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034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035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037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041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039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040" name="Picture 26" descr="Picture 2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043" name="Picture 3" descr="Picture 3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49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047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045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46" name="Immagine" descr="Immagin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048" name="Gruppo" descr="Gruppo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3556" t="0" r="0" b="22"/>
          <a:stretch>
            <a:fillRect/>
          </a:stretch>
        </p:blipFill>
        <p:spPr>
          <a:xfrm>
            <a:off x="863582" y="435463"/>
            <a:ext cx="11709401" cy="809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7166" y="85"/>
                </a:lnTo>
                <a:lnTo>
                  <a:pt x="12733" y="169"/>
                </a:lnTo>
                <a:lnTo>
                  <a:pt x="12731" y="1610"/>
                </a:lnTo>
                <a:cubicBezTo>
                  <a:pt x="12728" y="3110"/>
                  <a:pt x="12759" y="3591"/>
                  <a:pt x="12773" y="2278"/>
                </a:cubicBezTo>
                <a:cubicBezTo>
                  <a:pt x="12778" y="1804"/>
                  <a:pt x="12794" y="1570"/>
                  <a:pt x="12815" y="1653"/>
                </a:cubicBezTo>
                <a:cubicBezTo>
                  <a:pt x="12835" y="1725"/>
                  <a:pt x="12871" y="1766"/>
                  <a:pt x="12897" y="1748"/>
                </a:cubicBezTo>
                <a:cubicBezTo>
                  <a:pt x="12922" y="1730"/>
                  <a:pt x="12964" y="1995"/>
                  <a:pt x="12990" y="2331"/>
                </a:cubicBezTo>
                <a:cubicBezTo>
                  <a:pt x="13071" y="3372"/>
                  <a:pt x="13100" y="3508"/>
                  <a:pt x="13091" y="2818"/>
                </a:cubicBezTo>
                <a:cubicBezTo>
                  <a:pt x="13086" y="2362"/>
                  <a:pt x="13101" y="2161"/>
                  <a:pt x="13145" y="2087"/>
                </a:cubicBezTo>
                <a:cubicBezTo>
                  <a:pt x="13214" y="1972"/>
                  <a:pt x="13272" y="2778"/>
                  <a:pt x="13251" y="3549"/>
                </a:cubicBezTo>
                <a:cubicBezTo>
                  <a:pt x="13230" y="4351"/>
                  <a:pt x="13243" y="4550"/>
                  <a:pt x="13318" y="4629"/>
                </a:cubicBezTo>
                <a:cubicBezTo>
                  <a:pt x="13488" y="4808"/>
                  <a:pt x="13587" y="5171"/>
                  <a:pt x="13623" y="5742"/>
                </a:cubicBezTo>
                <a:cubicBezTo>
                  <a:pt x="13659" y="6311"/>
                  <a:pt x="13659" y="6417"/>
                  <a:pt x="13623" y="7204"/>
                </a:cubicBezTo>
                <a:cubicBezTo>
                  <a:pt x="13591" y="7916"/>
                  <a:pt x="13572" y="8018"/>
                  <a:pt x="13505" y="7860"/>
                </a:cubicBezTo>
                <a:cubicBezTo>
                  <a:pt x="13448" y="7726"/>
                  <a:pt x="13421" y="7815"/>
                  <a:pt x="13411" y="8168"/>
                </a:cubicBezTo>
                <a:cubicBezTo>
                  <a:pt x="13389" y="9023"/>
                  <a:pt x="13441" y="10353"/>
                  <a:pt x="13527" y="11123"/>
                </a:cubicBezTo>
                <a:cubicBezTo>
                  <a:pt x="13597" y="11747"/>
                  <a:pt x="13607" y="11967"/>
                  <a:pt x="13587" y="12500"/>
                </a:cubicBezTo>
                <a:cubicBezTo>
                  <a:pt x="13574" y="12850"/>
                  <a:pt x="13549" y="13065"/>
                  <a:pt x="13531" y="12966"/>
                </a:cubicBezTo>
                <a:cubicBezTo>
                  <a:pt x="13514" y="12868"/>
                  <a:pt x="13492" y="12945"/>
                  <a:pt x="13483" y="13146"/>
                </a:cubicBezTo>
                <a:cubicBezTo>
                  <a:pt x="13461" y="13674"/>
                  <a:pt x="13424" y="13242"/>
                  <a:pt x="13424" y="12447"/>
                </a:cubicBezTo>
                <a:cubicBezTo>
                  <a:pt x="13424" y="11913"/>
                  <a:pt x="13413" y="11816"/>
                  <a:pt x="13375" y="11992"/>
                </a:cubicBezTo>
                <a:cubicBezTo>
                  <a:pt x="13341" y="12147"/>
                  <a:pt x="13312" y="11990"/>
                  <a:pt x="13279" y="11483"/>
                </a:cubicBezTo>
                <a:cubicBezTo>
                  <a:pt x="13215" y="10496"/>
                  <a:pt x="13207" y="10758"/>
                  <a:pt x="13254" y="12257"/>
                </a:cubicBezTo>
                <a:cubicBezTo>
                  <a:pt x="13285" y="13235"/>
                  <a:pt x="13306" y="13507"/>
                  <a:pt x="13354" y="13507"/>
                </a:cubicBezTo>
                <a:cubicBezTo>
                  <a:pt x="13437" y="13507"/>
                  <a:pt x="13451" y="13777"/>
                  <a:pt x="13411" y="14661"/>
                </a:cubicBezTo>
                <a:cubicBezTo>
                  <a:pt x="13380" y="15344"/>
                  <a:pt x="13382" y="15470"/>
                  <a:pt x="13436" y="16208"/>
                </a:cubicBezTo>
                <a:lnTo>
                  <a:pt x="13496" y="17024"/>
                </a:lnTo>
                <a:lnTo>
                  <a:pt x="13443" y="17606"/>
                </a:lnTo>
                <a:cubicBezTo>
                  <a:pt x="13394" y="18133"/>
                  <a:pt x="13393" y="18249"/>
                  <a:pt x="13423" y="19058"/>
                </a:cubicBezTo>
                <a:cubicBezTo>
                  <a:pt x="13452" y="19832"/>
                  <a:pt x="13451" y="20000"/>
                  <a:pt x="13417" y="20488"/>
                </a:cubicBezTo>
                <a:cubicBezTo>
                  <a:pt x="13382" y="21002"/>
                  <a:pt x="13377" y="20982"/>
                  <a:pt x="13354" y="20223"/>
                </a:cubicBezTo>
                <a:cubicBezTo>
                  <a:pt x="13325" y="19250"/>
                  <a:pt x="13281" y="18212"/>
                  <a:pt x="13247" y="17733"/>
                </a:cubicBezTo>
                <a:cubicBezTo>
                  <a:pt x="13181" y="16779"/>
                  <a:pt x="13140" y="15876"/>
                  <a:pt x="13131" y="15191"/>
                </a:cubicBezTo>
                <a:cubicBezTo>
                  <a:pt x="13125" y="14773"/>
                  <a:pt x="13103" y="14246"/>
                  <a:pt x="13081" y="14015"/>
                </a:cubicBezTo>
                <a:cubicBezTo>
                  <a:pt x="13059" y="13776"/>
                  <a:pt x="13041" y="13149"/>
                  <a:pt x="13041" y="12553"/>
                </a:cubicBezTo>
                <a:cubicBezTo>
                  <a:pt x="13041" y="11978"/>
                  <a:pt x="13027" y="11430"/>
                  <a:pt x="13010" y="11335"/>
                </a:cubicBezTo>
                <a:cubicBezTo>
                  <a:pt x="12993" y="11240"/>
                  <a:pt x="12979" y="10955"/>
                  <a:pt x="12979" y="10699"/>
                </a:cubicBezTo>
                <a:cubicBezTo>
                  <a:pt x="12979" y="10444"/>
                  <a:pt x="12937" y="9634"/>
                  <a:pt x="12887" y="8909"/>
                </a:cubicBezTo>
                <a:cubicBezTo>
                  <a:pt x="12837" y="8184"/>
                  <a:pt x="12776" y="7060"/>
                  <a:pt x="12753" y="6409"/>
                </a:cubicBezTo>
                <a:cubicBezTo>
                  <a:pt x="12729" y="5758"/>
                  <a:pt x="12686" y="4887"/>
                  <a:pt x="12657" y="4470"/>
                </a:cubicBezTo>
                <a:cubicBezTo>
                  <a:pt x="12628" y="4054"/>
                  <a:pt x="12604" y="3416"/>
                  <a:pt x="12604" y="3051"/>
                </a:cubicBezTo>
                <a:cubicBezTo>
                  <a:pt x="12604" y="2686"/>
                  <a:pt x="12584" y="2232"/>
                  <a:pt x="12560" y="2045"/>
                </a:cubicBezTo>
                <a:cubicBezTo>
                  <a:pt x="12536" y="1857"/>
                  <a:pt x="12509" y="1327"/>
                  <a:pt x="12501" y="858"/>
                </a:cubicBezTo>
                <a:lnTo>
                  <a:pt x="12487" y="85"/>
                </a:lnTo>
                <a:cubicBezTo>
                  <a:pt x="11598" y="140"/>
                  <a:pt x="11134" y="220"/>
                  <a:pt x="11139" y="328"/>
                </a:cubicBezTo>
                <a:cubicBezTo>
                  <a:pt x="11164" y="902"/>
                  <a:pt x="11105" y="2074"/>
                  <a:pt x="11061" y="1875"/>
                </a:cubicBezTo>
                <a:cubicBezTo>
                  <a:pt x="11010" y="1640"/>
                  <a:pt x="10948" y="2952"/>
                  <a:pt x="10985" y="3485"/>
                </a:cubicBezTo>
                <a:cubicBezTo>
                  <a:pt x="11018" y="3957"/>
                  <a:pt x="10951" y="5064"/>
                  <a:pt x="10889" y="5064"/>
                </a:cubicBezTo>
                <a:cubicBezTo>
                  <a:pt x="10854" y="5064"/>
                  <a:pt x="10849" y="5190"/>
                  <a:pt x="10868" y="5699"/>
                </a:cubicBezTo>
                <a:cubicBezTo>
                  <a:pt x="10886" y="6194"/>
                  <a:pt x="10880" y="6486"/>
                  <a:pt x="10834" y="7098"/>
                </a:cubicBezTo>
                <a:cubicBezTo>
                  <a:pt x="10779" y="7849"/>
                  <a:pt x="10775" y="7854"/>
                  <a:pt x="10730" y="7267"/>
                </a:cubicBezTo>
                <a:cubicBezTo>
                  <a:pt x="10705" y="6933"/>
                  <a:pt x="10689" y="6549"/>
                  <a:pt x="10695" y="6409"/>
                </a:cubicBezTo>
                <a:cubicBezTo>
                  <a:pt x="10701" y="6269"/>
                  <a:pt x="10691" y="5979"/>
                  <a:pt x="10673" y="5763"/>
                </a:cubicBezTo>
                <a:cubicBezTo>
                  <a:pt x="10650" y="5481"/>
                  <a:pt x="10636" y="5465"/>
                  <a:pt x="10624" y="5731"/>
                </a:cubicBezTo>
                <a:cubicBezTo>
                  <a:pt x="10614" y="5970"/>
                  <a:pt x="10588" y="5807"/>
                  <a:pt x="10550" y="5265"/>
                </a:cubicBezTo>
                <a:cubicBezTo>
                  <a:pt x="10518" y="4803"/>
                  <a:pt x="10469" y="4380"/>
                  <a:pt x="10441" y="4322"/>
                </a:cubicBezTo>
                <a:cubicBezTo>
                  <a:pt x="10406" y="4249"/>
                  <a:pt x="10389" y="3970"/>
                  <a:pt x="10386" y="3379"/>
                </a:cubicBezTo>
                <a:cubicBezTo>
                  <a:pt x="10381" y="2030"/>
                  <a:pt x="10420" y="1323"/>
                  <a:pt x="10491" y="1430"/>
                </a:cubicBezTo>
                <a:cubicBezTo>
                  <a:pt x="10541" y="1505"/>
                  <a:pt x="10554" y="1379"/>
                  <a:pt x="10554" y="847"/>
                </a:cubicBezTo>
                <a:cubicBezTo>
                  <a:pt x="10554" y="300"/>
                  <a:pt x="9779" y="203"/>
                  <a:pt x="6726" y="138"/>
                </a:cubicBezTo>
                <a:cubicBezTo>
                  <a:pt x="5958" y="207"/>
                  <a:pt x="5612" y="316"/>
                  <a:pt x="5622" y="487"/>
                </a:cubicBezTo>
                <a:cubicBezTo>
                  <a:pt x="5637" y="755"/>
                  <a:pt x="5689" y="1013"/>
                  <a:pt x="5736" y="1070"/>
                </a:cubicBezTo>
                <a:cubicBezTo>
                  <a:pt x="5802" y="1150"/>
                  <a:pt x="5820" y="1319"/>
                  <a:pt x="5814" y="1769"/>
                </a:cubicBezTo>
                <a:cubicBezTo>
                  <a:pt x="5811" y="2090"/>
                  <a:pt x="5826" y="2728"/>
                  <a:pt x="5847" y="3189"/>
                </a:cubicBezTo>
                <a:cubicBezTo>
                  <a:pt x="5907" y="4520"/>
                  <a:pt x="5871" y="4838"/>
                  <a:pt x="5690" y="4619"/>
                </a:cubicBezTo>
                <a:cubicBezTo>
                  <a:pt x="5599" y="4509"/>
                  <a:pt x="5524" y="4566"/>
                  <a:pt x="5516" y="4746"/>
                </a:cubicBezTo>
                <a:cubicBezTo>
                  <a:pt x="5509" y="4920"/>
                  <a:pt x="5482" y="5064"/>
                  <a:pt x="5457" y="5064"/>
                </a:cubicBezTo>
                <a:cubicBezTo>
                  <a:pt x="5429" y="5064"/>
                  <a:pt x="5412" y="5297"/>
                  <a:pt x="5412" y="5657"/>
                </a:cubicBezTo>
                <a:cubicBezTo>
                  <a:pt x="5412" y="6164"/>
                  <a:pt x="5432" y="6240"/>
                  <a:pt x="5558" y="6176"/>
                </a:cubicBezTo>
                <a:cubicBezTo>
                  <a:pt x="5639" y="6135"/>
                  <a:pt x="5726" y="6048"/>
                  <a:pt x="5751" y="5996"/>
                </a:cubicBezTo>
                <a:cubicBezTo>
                  <a:pt x="5790" y="5917"/>
                  <a:pt x="5800" y="6131"/>
                  <a:pt x="5806" y="7246"/>
                </a:cubicBezTo>
                <a:cubicBezTo>
                  <a:pt x="5811" y="8100"/>
                  <a:pt x="5802" y="8706"/>
                  <a:pt x="5781" y="8930"/>
                </a:cubicBezTo>
                <a:cubicBezTo>
                  <a:pt x="5737" y="9410"/>
                  <a:pt x="5713" y="10392"/>
                  <a:pt x="5740" y="10636"/>
                </a:cubicBezTo>
                <a:cubicBezTo>
                  <a:pt x="5753" y="10746"/>
                  <a:pt x="5763" y="11138"/>
                  <a:pt x="5763" y="11504"/>
                </a:cubicBezTo>
                <a:cubicBezTo>
                  <a:pt x="5763" y="11800"/>
                  <a:pt x="5775" y="12257"/>
                  <a:pt x="5789" y="12649"/>
                </a:cubicBezTo>
                <a:cubicBezTo>
                  <a:pt x="5806" y="12356"/>
                  <a:pt x="5834" y="12258"/>
                  <a:pt x="5856" y="12638"/>
                </a:cubicBezTo>
                <a:cubicBezTo>
                  <a:pt x="5872" y="12911"/>
                  <a:pt x="5878" y="13283"/>
                  <a:pt x="5870" y="13464"/>
                </a:cubicBezTo>
                <a:cubicBezTo>
                  <a:pt x="5862" y="13645"/>
                  <a:pt x="5866" y="13888"/>
                  <a:pt x="5880" y="14005"/>
                </a:cubicBezTo>
                <a:cubicBezTo>
                  <a:pt x="5896" y="14149"/>
                  <a:pt x="5896" y="14428"/>
                  <a:pt x="5880" y="14863"/>
                </a:cubicBezTo>
                <a:cubicBezTo>
                  <a:pt x="5866" y="15215"/>
                  <a:pt x="5858" y="15616"/>
                  <a:pt x="5860" y="15763"/>
                </a:cubicBezTo>
                <a:cubicBezTo>
                  <a:pt x="5862" y="15910"/>
                  <a:pt x="5852" y="16449"/>
                  <a:pt x="5838" y="16960"/>
                </a:cubicBezTo>
                <a:cubicBezTo>
                  <a:pt x="5812" y="17863"/>
                  <a:pt x="5761" y="18069"/>
                  <a:pt x="5713" y="17596"/>
                </a:cubicBezTo>
                <a:cubicBezTo>
                  <a:pt x="5706" y="17696"/>
                  <a:pt x="5704" y="17768"/>
                  <a:pt x="5692" y="17903"/>
                </a:cubicBezTo>
                <a:cubicBezTo>
                  <a:pt x="5646" y="18403"/>
                  <a:pt x="5640" y="18613"/>
                  <a:pt x="5664" y="18952"/>
                </a:cubicBezTo>
                <a:cubicBezTo>
                  <a:pt x="5680" y="19184"/>
                  <a:pt x="5693" y="19645"/>
                  <a:pt x="5693" y="19969"/>
                </a:cubicBezTo>
                <a:cubicBezTo>
                  <a:pt x="5693" y="20293"/>
                  <a:pt x="5722" y="20780"/>
                  <a:pt x="5757" y="21049"/>
                </a:cubicBezTo>
                <a:cubicBezTo>
                  <a:pt x="5799" y="21366"/>
                  <a:pt x="7260" y="21452"/>
                  <a:pt x="10419" y="21505"/>
                </a:cubicBezTo>
                <a:cubicBezTo>
                  <a:pt x="11608" y="21440"/>
                  <a:pt x="12170" y="21334"/>
                  <a:pt x="12188" y="21134"/>
                </a:cubicBezTo>
                <a:cubicBezTo>
                  <a:pt x="12210" y="20889"/>
                  <a:pt x="12222" y="20603"/>
                  <a:pt x="12214" y="20488"/>
                </a:cubicBezTo>
                <a:cubicBezTo>
                  <a:pt x="12206" y="20372"/>
                  <a:pt x="12227" y="20117"/>
                  <a:pt x="12262" y="19926"/>
                </a:cubicBezTo>
                <a:cubicBezTo>
                  <a:pt x="12297" y="19736"/>
                  <a:pt x="12320" y="19444"/>
                  <a:pt x="12313" y="19280"/>
                </a:cubicBezTo>
                <a:cubicBezTo>
                  <a:pt x="12293" y="18818"/>
                  <a:pt x="12391" y="17217"/>
                  <a:pt x="12427" y="17416"/>
                </a:cubicBezTo>
                <a:cubicBezTo>
                  <a:pt x="12444" y="17513"/>
                  <a:pt x="12466" y="17437"/>
                  <a:pt x="12474" y="17236"/>
                </a:cubicBezTo>
                <a:cubicBezTo>
                  <a:pt x="12483" y="17034"/>
                  <a:pt x="12499" y="16949"/>
                  <a:pt x="12510" y="17045"/>
                </a:cubicBezTo>
                <a:cubicBezTo>
                  <a:pt x="12521" y="17141"/>
                  <a:pt x="12524" y="16948"/>
                  <a:pt x="12518" y="16621"/>
                </a:cubicBezTo>
                <a:cubicBezTo>
                  <a:pt x="12512" y="16261"/>
                  <a:pt x="12534" y="15665"/>
                  <a:pt x="12575" y="15096"/>
                </a:cubicBezTo>
                <a:lnTo>
                  <a:pt x="12644" y="14153"/>
                </a:lnTo>
                <a:lnTo>
                  <a:pt x="12684" y="15032"/>
                </a:lnTo>
                <a:cubicBezTo>
                  <a:pt x="12707" y="15520"/>
                  <a:pt x="12719" y="16127"/>
                  <a:pt x="12712" y="16377"/>
                </a:cubicBezTo>
                <a:cubicBezTo>
                  <a:pt x="12706" y="16627"/>
                  <a:pt x="12716" y="17014"/>
                  <a:pt x="12734" y="17236"/>
                </a:cubicBezTo>
                <a:cubicBezTo>
                  <a:pt x="12753" y="17457"/>
                  <a:pt x="12768" y="17914"/>
                  <a:pt x="12768" y="18263"/>
                </a:cubicBezTo>
                <a:cubicBezTo>
                  <a:pt x="12768" y="18941"/>
                  <a:pt x="12803" y="19117"/>
                  <a:pt x="12826" y="18560"/>
                </a:cubicBezTo>
                <a:cubicBezTo>
                  <a:pt x="12843" y="18164"/>
                  <a:pt x="12932" y="18743"/>
                  <a:pt x="12932" y="19248"/>
                </a:cubicBezTo>
                <a:cubicBezTo>
                  <a:pt x="12932" y="19423"/>
                  <a:pt x="12884" y="19874"/>
                  <a:pt x="12826" y="20255"/>
                </a:cubicBezTo>
                <a:cubicBezTo>
                  <a:pt x="12768" y="20635"/>
                  <a:pt x="12721" y="21091"/>
                  <a:pt x="12721" y="21272"/>
                </a:cubicBezTo>
                <a:cubicBezTo>
                  <a:pt x="12721" y="21369"/>
                  <a:pt x="13088" y="21450"/>
                  <a:pt x="13720" y="21505"/>
                </a:cubicBezTo>
                <a:lnTo>
                  <a:pt x="13697" y="20774"/>
                </a:lnTo>
                <a:cubicBezTo>
                  <a:pt x="13682" y="20317"/>
                  <a:pt x="13649" y="19895"/>
                  <a:pt x="13623" y="19841"/>
                </a:cubicBezTo>
                <a:cubicBezTo>
                  <a:pt x="13587" y="19766"/>
                  <a:pt x="13577" y="19515"/>
                  <a:pt x="13581" y="18761"/>
                </a:cubicBezTo>
                <a:cubicBezTo>
                  <a:pt x="13588" y="17376"/>
                  <a:pt x="13623" y="16968"/>
                  <a:pt x="13676" y="17659"/>
                </a:cubicBezTo>
                <a:cubicBezTo>
                  <a:pt x="13709" y="18083"/>
                  <a:pt x="13726" y="18123"/>
                  <a:pt x="13747" y="17829"/>
                </a:cubicBezTo>
                <a:cubicBezTo>
                  <a:pt x="13767" y="17535"/>
                  <a:pt x="13777" y="17572"/>
                  <a:pt x="13788" y="17988"/>
                </a:cubicBezTo>
                <a:cubicBezTo>
                  <a:pt x="13802" y="18478"/>
                  <a:pt x="13810" y="18466"/>
                  <a:pt x="13869" y="17839"/>
                </a:cubicBezTo>
                <a:cubicBezTo>
                  <a:pt x="13941" y="17071"/>
                  <a:pt x="13986" y="17232"/>
                  <a:pt x="13986" y="18252"/>
                </a:cubicBezTo>
                <a:cubicBezTo>
                  <a:pt x="13986" y="18715"/>
                  <a:pt x="14002" y="18909"/>
                  <a:pt x="14041" y="18909"/>
                </a:cubicBezTo>
                <a:cubicBezTo>
                  <a:pt x="14071" y="18909"/>
                  <a:pt x="14115" y="19205"/>
                  <a:pt x="14138" y="19577"/>
                </a:cubicBezTo>
                <a:cubicBezTo>
                  <a:pt x="14187" y="20347"/>
                  <a:pt x="14238" y="20421"/>
                  <a:pt x="14325" y="19852"/>
                </a:cubicBezTo>
                <a:cubicBezTo>
                  <a:pt x="14371" y="19549"/>
                  <a:pt x="14392" y="19549"/>
                  <a:pt x="14413" y="19852"/>
                </a:cubicBezTo>
                <a:cubicBezTo>
                  <a:pt x="14428" y="20070"/>
                  <a:pt x="14459" y="20255"/>
                  <a:pt x="14482" y="20255"/>
                </a:cubicBezTo>
                <a:cubicBezTo>
                  <a:pt x="14506" y="20255"/>
                  <a:pt x="14537" y="20561"/>
                  <a:pt x="14553" y="20933"/>
                </a:cubicBezTo>
                <a:cubicBezTo>
                  <a:pt x="14579" y="21523"/>
                  <a:pt x="14976" y="21580"/>
                  <a:pt x="17359" y="21589"/>
                </a:cubicBezTo>
                <a:lnTo>
                  <a:pt x="21600" y="21600"/>
                </a:lnTo>
                <a:lnTo>
                  <a:pt x="21600" y="10805"/>
                </a:lnTo>
                <a:lnTo>
                  <a:pt x="21600" y="0"/>
                </a:lnTo>
                <a:close/>
                <a:moveTo>
                  <a:pt x="657" y="1017"/>
                </a:moveTo>
                <a:cubicBezTo>
                  <a:pt x="92" y="1017"/>
                  <a:pt x="0" y="1084"/>
                  <a:pt x="0" y="1515"/>
                </a:cubicBezTo>
                <a:cubicBezTo>
                  <a:pt x="0" y="1943"/>
                  <a:pt x="91" y="2021"/>
                  <a:pt x="627" y="2097"/>
                </a:cubicBezTo>
                <a:lnTo>
                  <a:pt x="1253" y="2193"/>
                </a:lnTo>
                <a:lnTo>
                  <a:pt x="1253" y="10636"/>
                </a:lnTo>
                <a:lnTo>
                  <a:pt x="1253" y="19079"/>
                </a:lnTo>
                <a:lnTo>
                  <a:pt x="627" y="19164"/>
                </a:lnTo>
                <a:cubicBezTo>
                  <a:pt x="88" y="19241"/>
                  <a:pt x="0" y="19322"/>
                  <a:pt x="0" y="19757"/>
                </a:cubicBezTo>
                <a:cubicBezTo>
                  <a:pt x="0" y="20197"/>
                  <a:pt x="85" y="20259"/>
                  <a:pt x="650" y="20180"/>
                </a:cubicBezTo>
                <a:lnTo>
                  <a:pt x="1300" y="20085"/>
                </a:lnTo>
                <a:lnTo>
                  <a:pt x="1307" y="10540"/>
                </a:lnTo>
                <a:lnTo>
                  <a:pt x="1313" y="1017"/>
                </a:lnTo>
                <a:lnTo>
                  <a:pt x="657" y="1017"/>
                </a:lnTo>
                <a:close/>
                <a:moveTo>
                  <a:pt x="18232" y="1949"/>
                </a:moveTo>
                <a:cubicBezTo>
                  <a:pt x="18246" y="1878"/>
                  <a:pt x="18260" y="1917"/>
                  <a:pt x="18276" y="2045"/>
                </a:cubicBezTo>
                <a:cubicBezTo>
                  <a:pt x="18300" y="2229"/>
                  <a:pt x="18313" y="2587"/>
                  <a:pt x="18306" y="2860"/>
                </a:cubicBezTo>
                <a:cubicBezTo>
                  <a:pt x="18298" y="3138"/>
                  <a:pt x="18320" y="3719"/>
                  <a:pt x="18357" y="4206"/>
                </a:cubicBezTo>
                <a:cubicBezTo>
                  <a:pt x="18392" y="4677"/>
                  <a:pt x="18413" y="5064"/>
                  <a:pt x="18403" y="5064"/>
                </a:cubicBezTo>
                <a:cubicBezTo>
                  <a:pt x="18393" y="5064"/>
                  <a:pt x="18396" y="5260"/>
                  <a:pt x="18409" y="5498"/>
                </a:cubicBezTo>
                <a:cubicBezTo>
                  <a:pt x="18425" y="5773"/>
                  <a:pt x="18426" y="6116"/>
                  <a:pt x="18412" y="6430"/>
                </a:cubicBezTo>
                <a:cubicBezTo>
                  <a:pt x="18380" y="7173"/>
                  <a:pt x="18386" y="7772"/>
                  <a:pt x="18424" y="7564"/>
                </a:cubicBezTo>
                <a:cubicBezTo>
                  <a:pt x="18443" y="7459"/>
                  <a:pt x="18468" y="7665"/>
                  <a:pt x="18483" y="8051"/>
                </a:cubicBezTo>
                <a:cubicBezTo>
                  <a:pt x="18506" y="8669"/>
                  <a:pt x="18525" y="8719"/>
                  <a:pt x="18697" y="8570"/>
                </a:cubicBezTo>
                <a:cubicBezTo>
                  <a:pt x="18822" y="8462"/>
                  <a:pt x="18898" y="8534"/>
                  <a:pt x="18920" y="8793"/>
                </a:cubicBezTo>
                <a:cubicBezTo>
                  <a:pt x="18938" y="9008"/>
                  <a:pt x="18977" y="9095"/>
                  <a:pt x="19008" y="8983"/>
                </a:cubicBezTo>
                <a:cubicBezTo>
                  <a:pt x="19044" y="8854"/>
                  <a:pt x="19075" y="8971"/>
                  <a:pt x="19093" y="9290"/>
                </a:cubicBezTo>
                <a:cubicBezTo>
                  <a:pt x="19116" y="9682"/>
                  <a:pt x="19181" y="9799"/>
                  <a:pt x="19389" y="9799"/>
                </a:cubicBezTo>
                <a:cubicBezTo>
                  <a:pt x="19654" y="9799"/>
                  <a:pt x="19657" y="9795"/>
                  <a:pt x="19679" y="10646"/>
                </a:cubicBezTo>
                <a:cubicBezTo>
                  <a:pt x="19696" y="11290"/>
                  <a:pt x="19693" y="11704"/>
                  <a:pt x="19665" y="12310"/>
                </a:cubicBezTo>
                <a:cubicBezTo>
                  <a:pt x="19645" y="12755"/>
                  <a:pt x="19632" y="13471"/>
                  <a:pt x="19636" y="13899"/>
                </a:cubicBezTo>
                <a:cubicBezTo>
                  <a:pt x="19640" y="14327"/>
                  <a:pt x="19634" y="14874"/>
                  <a:pt x="19624" y="15106"/>
                </a:cubicBezTo>
                <a:cubicBezTo>
                  <a:pt x="19610" y="15423"/>
                  <a:pt x="19479" y="15530"/>
                  <a:pt x="19102" y="15530"/>
                </a:cubicBezTo>
                <a:lnTo>
                  <a:pt x="18598" y="15530"/>
                </a:lnTo>
                <a:lnTo>
                  <a:pt x="18575" y="14545"/>
                </a:lnTo>
                <a:cubicBezTo>
                  <a:pt x="18549" y="13463"/>
                  <a:pt x="18500" y="13137"/>
                  <a:pt x="18421" y="13538"/>
                </a:cubicBezTo>
                <a:cubicBezTo>
                  <a:pt x="18387" y="13711"/>
                  <a:pt x="18361" y="13642"/>
                  <a:pt x="18342" y="13316"/>
                </a:cubicBezTo>
                <a:cubicBezTo>
                  <a:pt x="18327" y="13047"/>
                  <a:pt x="18295" y="12829"/>
                  <a:pt x="18270" y="12829"/>
                </a:cubicBezTo>
                <a:cubicBezTo>
                  <a:pt x="18208" y="12829"/>
                  <a:pt x="18185" y="11703"/>
                  <a:pt x="18192" y="8951"/>
                </a:cubicBezTo>
                <a:cubicBezTo>
                  <a:pt x="18196" y="7652"/>
                  <a:pt x="18189" y="6412"/>
                  <a:pt x="18177" y="6208"/>
                </a:cubicBezTo>
                <a:cubicBezTo>
                  <a:pt x="18166" y="6004"/>
                  <a:pt x="18160" y="5366"/>
                  <a:pt x="18165" y="4778"/>
                </a:cubicBezTo>
                <a:cubicBezTo>
                  <a:pt x="18170" y="4189"/>
                  <a:pt x="18163" y="3604"/>
                  <a:pt x="18151" y="3496"/>
                </a:cubicBezTo>
                <a:cubicBezTo>
                  <a:pt x="18139" y="3387"/>
                  <a:pt x="18153" y="2948"/>
                  <a:pt x="18181" y="2511"/>
                </a:cubicBezTo>
                <a:cubicBezTo>
                  <a:pt x="18201" y="2203"/>
                  <a:pt x="18217" y="2021"/>
                  <a:pt x="18232" y="1949"/>
                </a:cubicBezTo>
                <a:close/>
                <a:moveTo>
                  <a:pt x="2454" y="2987"/>
                </a:moveTo>
                <a:cubicBezTo>
                  <a:pt x="2273" y="3129"/>
                  <a:pt x="2288" y="3123"/>
                  <a:pt x="1991" y="2998"/>
                </a:cubicBezTo>
                <a:cubicBezTo>
                  <a:pt x="1856" y="2941"/>
                  <a:pt x="1735" y="2973"/>
                  <a:pt x="1722" y="3072"/>
                </a:cubicBezTo>
                <a:cubicBezTo>
                  <a:pt x="1709" y="3171"/>
                  <a:pt x="1638" y="3231"/>
                  <a:pt x="1564" y="3210"/>
                </a:cubicBezTo>
                <a:lnTo>
                  <a:pt x="1429" y="3178"/>
                </a:lnTo>
                <a:lnTo>
                  <a:pt x="1429" y="4322"/>
                </a:lnTo>
                <a:cubicBezTo>
                  <a:pt x="1429" y="5391"/>
                  <a:pt x="1434" y="5449"/>
                  <a:pt x="1505" y="5392"/>
                </a:cubicBezTo>
                <a:cubicBezTo>
                  <a:pt x="1547" y="5359"/>
                  <a:pt x="1587" y="5358"/>
                  <a:pt x="1593" y="5392"/>
                </a:cubicBezTo>
                <a:cubicBezTo>
                  <a:pt x="1600" y="5426"/>
                  <a:pt x="1628" y="5494"/>
                  <a:pt x="1657" y="5540"/>
                </a:cubicBezTo>
                <a:cubicBezTo>
                  <a:pt x="1686" y="5587"/>
                  <a:pt x="1717" y="5720"/>
                  <a:pt x="1725" y="5837"/>
                </a:cubicBezTo>
                <a:cubicBezTo>
                  <a:pt x="1733" y="5954"/>
                  <a:pt x="1761" y="5888"/>
                  <a:pt x="1787" y="5689"/>
                </a:cubicBezTo>
                <a:cubicBezTo>
                  <a:pt x="1850" y="5205"/>
                  <a:pt x="2155" y="5189"/>
                  <a:pt x="2217" y="5667"/>
                </a:cubicBezTo>
                <a:cubicBezTo>
                  <a:pt x="2244" y="5877"/>
                  <a:pt x="2273" y="5938"/>
                  <a:pt x="2283" y="5805"/>
                </a:cubicBezTo>
                <a:cubicBezTo>
                  <a:pt x="2292" y="5672"/>
                  <a:pt x="2310" y="5553"/>
                  <a:pt x="2322" y="5530"/>
                </a:cubicBezTo>
                <a:cubicBezTo>
                  <a:pt x="2333" y="5507"/>
                  <a:pt x="2345" y="5461"/>
                  <a:pt x="2349" y="5424"/>
                </a:cubicBezTo>
                <a:cubicBezTo>
                  <a:pt x="2366" y="5220"/>
                  <a:pt x="2513" y="5273"/>
                  <a:pt x="2522" y="5487"/>
                </a:cubicBezTo>
                <a:cubicBezTo>
                  <a:pt x="2528" y="5627"/>
                  <a:pt x="2552" y="5742"/>
                  <a:pt x="2576" y="5742"/>
                </a:cubicBezTo>
                <a:cubicBezTo>
                  <a:pt x="2618" y="5742"/>
                  <a:pt x="2623" y="5224"/>
                  <a:pt x="2603" y="3210"/>
                </a:cubicBezTo>
                <a:cubicBezTo>
                  <a:pt x="2601" y="3012"/>
                  <a:pt x="2540" y="2920"/>
                  <a:pt x="2454" y="2987"/>
                </a:cubicBezTo>
                <a:close/>
                <a:moveTo>
                  <a:pt x="11733" y="4301"/>
                </a:moveTo>
                <a:cubicBezTo>
                  <a:pt x="11738" y="4313"/>
                  <a:pt x="11743" y="4358"/>
                  <a:pt x="11747" y="4439"/>
                </a:cubicBezTo>
                <a:cubicBezTo>
                  <a:pt x="11761" y="4691"/>
                  <a:pt x="11804" y="4889"/>
                  <a:pt x="11843" y="4873"/>
                </a:cubicBezTo>
                <a:cubicBezTo>
                  <a:pt x="11881" y="4857"/>
                  <a:pt x="11926" y="4981"/>
                  <a:pt x="11942" y="5159"/>
                </a:cubicBezTo>
                <a:cubicBezTo>
                  <a:pt x="11961" y="5372"/>
                  <a:pt x="11984" y="5332"/>
                  <a:pt x="12009" y="5032"/>
                </a:cubicBezTo>
                <a:cubicBezTo>
                  <a:pt x="12042" y="4640"/>
                  <a:pt x="12054" y="4708"/>
                  <a:pt x="12102" y="5562"/>
                </a:cubicBezTo>
                <a:cubicBezTo>
                  <a:pt x="12157" y="6565"/>
                  <a:pt x="12145" y="7426"/>
                  <a:pt x="12076" y="7426"/>
                </a:cubicBezTo>
                <a:cubicBezTo>
                  <a:pt x="12042" y="7426"/>
                  <a:pt x="12018" y="8173"/>
                  <a:pt x="12018" y="9237"/>
                </a:cubicBezTo>
                <a:cubicBezTo>
                  <a:pt x="12018" y="10296"/>
                  <a:pt x="11913" y="12369"/>
                  <a:pt x="11848" y="12606"/>
                </a:cubicBezTo>
                <a:cubicBezTo>
                  <a:pt x="11809" y="12748"/>
                  <a:pt x="11792" y="13042"/>
                  <a:pt x="11793" y="13581"/>
                </a:cubicBezTo>
                <a:cubicBezTo>
                  <a:pt x="11795" y="14101"/>
                  <a:pt x="11784" y="14312"/>
                  <a:pt x="11761" y="14227"/>
                </a:cubicBezTo>
                <a:cubicBezTo>
                  <a:pt x="11680" y="13941"/>
                  <a:pt x="11656" y="14042"/>
                  <a:pt x="11656" y="14682"/>
                </a:cubicBezTo>
                <a:cubicBezTo>
                  <a:pt x="11655" y="15076"/>
                  <a:pt x="11636" y="15401"/>
                  <a:pt x="11609" y="15477"/>
                </a:cubicBezTo>
                <a:cubicBezTo>
                  <a:pt x="11584" y="15548"/>
                  <a:pt x="11550" y="15845"/>
                  <a:pt x="11536" y="16134"/>
                </a:cubicBezTo>
                <a:cubicBezTo>
                  <a:pt x="11487" y="17089"/>
                  <a:pt x="11439" y="15342"/>
                  <a:pt x="11437" y="12564"/>
                </a:cubicBezTo>
                <a:cubicBezTo>
                  <a:pt x="11435" y="10526"/>
                  <a:pt x="11442" y="10056"/>
                  <a:pt x="11475" y="9905"/>
                </a:cubicBezTo>
                <a:cubicBezTo>
                  <a:pt x="11545" y="9583"/>
                  <a:pt x="11618" y="9025"/>
                  <a:pt x="11616" y="8814"/>
                </a:cubicBezTo>
                <a:cubicBezTo>
                  <a:pt x="11615" y="8701"/>
                  <a:pt x="11617" y="8536"/>
                  <a:pt x="11620" y="8443"/>
                </a:cubicBezTo>
                <a:cubicBezTo>
                  <a:pt x="11623" y="8350"/>
                  <a:pt x="11629" y="7742"/>
                  <a:pt x="11632" y="7087"/>
                </a:cubicBezTo>
                <a:cubicBezTo>
                  <a:pt x="11637" y="5706"/>
                  <a:pt x="11695" y="4218"/>
                  <a:pt x="11733" y="4301"/>
                </a:cubicBezTo>
                <a:close/>
                <a:moveTo>
                  <a:pt x="13079" y="5244"/>
                </a:moveTo>
                <a:cubicBezTo>
                  <a:pt x="13070" y="5202"/>
                  <a:pt x="13064" y="5301"/>
                  <a:pt x="13058" y="5540"/>
                </a:cubicBezTo>
                <a:cubicBezTo>
                  <a:pt x="13049" y="5862"/>
                  <a:pt x="13061" y="6377"/>
                  <a:pt x="13085" y="6759"/>
                </a:cubicBezTo>
                <a:cubicBezTo>
                  <a:pt x="13168" y="8080"/>
                  <a:pt x="13199" y="7276"/>
                  <a:pt x="13120" y="5837"/>
                </a:cubicBezTo>
                <a:cubicBezTo>
                  <a:pt x="13100" y="5472"/>
                  <a:pt x="13088" y="5286"/>
                  <a:pt x="13079" y="5244"/>
                </a:cubicBezTo>
                <a:close/>
                <a:moveTo>
                  <a:pt x="12870" y="5466"/>
                </a:moveTo>
                <a:cubicBezTo>
                  <a:pt x="12857" y="5462"/>
                  <a:pt x="12859" y="5925"/>
                  <a:pt x="12878" y="6642"/>
                </a:cubicBezTo>
                <a:cubicBezTo>
                  <a:pt x="12895" y="7238"/>
                  <a:pt x="12896" y="7236"/>
                  <a:pt x="12904" y="6631"/>
                </a:cubicBezTo>
                <a:cubicBezTo>
                  <a:pt x="12909" y="6287"/>
                  <a:pt x="12901" y="5839"/>
                  <a:pt x="12887" y="5636"/>
                </a:cubicBezTo>
                <a:cubicBezTo>
                  <a:pt x="12880" y="5525"/>
                  <a:pt x="12874" y="5467"/>
                  <a:pt x="12870" y="5466"/>
                </a:cubicBezTo>
                <a:close/>
                <a:moveTo>
                  <a:pt x="262" y="6684"/>
                </a:moveTo>
                <a:lnTo>
                  <a:pt x="228" y="8994"/>
                </a:lnTo>
                <a:cubicBezTo>
                  <a:pt x="208" y="10265"/>
                  <a:pt x="185" y="12031"/>
                  <a:pt x="176" y="12913"/>
                </a:cubicBezTo>
                <a:cubicBezTo>
                  <a:pt x="164" y="14189"/>
                  <a:pt x="169" y="14524"/>
                  <a:pt x="195" y="14524"/>
                </a:cubicBezTo>
                <a:cubicBezTo>
                  <a:pt x="232" y="14524"/>
                  <a:pt x="257" y="13532"/>
                  <a:pt x="258" y="12087"/>
                </a:cubicBezTo>
                <a:cubicBezTo>
                  <a:pt x="258" y="10511"/>
                  <a:pt x="301" y="10715"/>
                  <a:pt x="376" y="12649"/>
                </a:cubicBezTo>
                <a:cubicBezTo>
                  <a:pt x="417" y="13677"/>
                  <a:pt x="454" y="14524"/>
                  <a:pt x="459" y="14524"/>
                </a:cubicBezTo>
                <a:cubicBezTo>
                  <a:pt x="464" y="14524"/>
                  <a:pt x="494" y="13776"/>
                  <a:pt x="526" y="12860"/>
                </a:cubicBezTo>
                <a:cubicBezTo>
                  <a:pt x="559" y="11945"/>
                  <a:pt x="595" y="11093"/>
                  <a:pt x="608" y="10975"/>
                </a:cubicBezTo>
                <a:cubicBezTo>
                  <a:pt x="639" y="10700"/>
                  <a:pt x="662" y="11552"/>
                  <a:pt x="665" y="13115"/>
                </a:cubicBezTo>
                <a:cubicBezTo>
                  <a:pt x="667" y="14122"/>
                  <a:pt x="677" y="14361"/>
                  <a:pt x="720" y="14449"/>
                </a:cubicBezTo>
                <a:cubicBezTo>
                  <a:pt x="752" y="14515"/>
                  <a:pt x="773" y="14392"/>
                  <a:pt x="772" y="14121"/>
                </a:cubicBezTo>
                <a:cubicBezTo>
                  <a:pt x="771" y="13280"/>
                  <a:pt x="706" y="7021"/>
                  <a:pt x="697" y="6896"/>
                </a:cubicBezTo>
                <a:cubicBezTo>
                  <a:pt x="692" y="6827"/>
                  <a:pt x="649" y="7670"/>
                  <a:pt x="600" y="8771"/>
                </a:cubicBezTo>
                <a:cubicBezTo>
                  <a:pt x="471" y="11705"/>
                  <a:pt x="457" y="11794"/>
                  <a:pt x="398" y="10138"/>
                </a:cubicBezTo>
                <a:cubicBezTo>
                  <a:pt x="371" y="9371"/>
                  <a:pt x="329" y="8276"/>
                  <a:pt x="305" y="7712"/>
                </a:cubicBezTo>
                <a:lnTo>
                  <a:pt x="262" y="6684"/>
                </a:lnTo>
                <a:close/>
                <a:moveTo>
                  <a:pt x="47" y="6748"/>
                </a:moveTo>
                <a:cubicBezTo>
                  <a:pt x="3" y="6748"/>
                  <a:pt x="0" y="6979"/>
                  <a:pt x="0" y="10636"/>
                </a:cubicBezTo>
                <a:cubicBezTo>
                  <a:pt x="0" y="14293"/>
                  <a:pt x="3" y="14524"/>
                  <a:pt x="47" y="14524"/>
                </a:cubicBezTo>
                <a:cubicBezTo>
                  <a:pt x="91" y="14524"/>
                  <a:pt x="94" y="14293"/>
                  <a:pt x="94" y="10636"/>
                </a:cubicBezTo>
                <a:cubicBezTo>
                  <a:pt x="94" y="6979"/>
                  <a:pt x="91" y="6748"/>
                  <a:pt x="47" y="6748"/>
                </a:cubicBezTo>
                <a:close/>
                <a:moveTo>
                  <a:pt x="1644" y="6907"/>
                </a:moveTo>
                <a:cubicBezTo>
                  <a:pt x="1631" y="6888"/>
                  <a:pt x="1618" y="6909"/>
                  <a:pt x="1610" y="6981"/>
                </a:cubicBezTo>
                <a:cubicBezTo>
                  <a:pt x="1594" y="7124"/>
                  <a:pt x="1544" y="7241"/>
                  <a:pt x="1499" y="7246"/>
                </a:cubicBezTo>
                <a:cubicBezTo>
                  <a:pt x="1427" y="7253"/>
                  <a:pt x="1416" y="7375"/>
                  <a:pt x="1409" y="8221"/>
                </a:cubicBezTo>
                <a:cubicBezTo>
                  <a:pt x="1405" y="8747"/>
                  <a:pt x="1409" y="9426"/>
                  <a:pt x="1418" y="9735"/>
                </a:cubicBezTo>
                <a:cubicBezTo>
                  <a:pt x="1432" y="10216"/>
                  <a:pt x="1437" y="10183"/>
                  <a:pt x="1455" y="9534"/>
                </a:cubicBezTo>
                <a:cubicBezTo>
                  <a:pt x="1480" y="8598"/>
                  <a:pt x="1503" y="8578"/>
                  <a:pt x="1558" y="9449"/>
                </a:cubicBezTo>
                <a:cubicBezTo>
                  <a:pt x="1603" y="10171"/>
                  <a:pt x="1675" y="10344"/>
                  <a:pt x="1698" y="9788"/>
                </a:cubicBezTo>
                <a:cubicBezTo>
                  <a:pt x="1708" y="9573"/>
                  <a:pt x="1728" y="9567"/>
                  <a:pt x="1754" y="9767"/>
                </a:cubicBezTo>
                <a:cubicBezTo>
                  <a:pt x="1777" y="9940"/>
                  <a:pt x="1808" y="9954"/>
                  <a:pt x="1824" y="9810"/>
                </a:cubicBezTo>
                <a:cubicBezTo>
                  <a:pt x="1841" y="9665"/>
                  <a:pt x="1879" y="9621"/>
                  <a:pt x="1909" y="9704"/>
                </a:cubicBezTo>
                <a:cubicBezTo>
                  <a:pt x="1939" y="9786"/>
                  <a:pt x="1984" y="9691"/>
                  <a:pt x="2010" y="9492"/>
                </a:cubicBezTo>
                <a:cubicBezTo>
                  <a:pt x="2044" y="9223"/>
                  <a:pt x="2063" y="9241"/>
                  <a:pt x="2081" y="9555"/>
                </a:cubicBezTo>
                <a:cubicBezTo>
                  <a:pt x="2118" y="10192"/>
                  <a:pt x="2228" y="10204"/>
                  <a:pt x="2276" y="9576"/>
                </a:cubicBezTo>
                <a:cubicBezTo>
                  <a:pt x="2312" y="9109"/>
                  <a:pt x="2324" y="9090"/>
                  <a:pt x="2356" y="9471"/>
                </a:cubicBezTo>
                <a:cubicBezTo>
                  <a:pt x="2398" y="9973"/>
                  <a:pt x="2481" y="10068"/>
                  <a:pt x="2526" y="9661"/>
                </a:cubicBezTo>
                <a:cubicBezTo>
                  <a:pt x="2543" y="9515"/>
                  <a:pt x="2569" y="9538"/>
                  <a:pt x="2584" y="9714"/>
                </a:cubicBezTo>
                <a:cubicBezTo>
                  <a:pt x="2626" y="10186"/>
                  <a:pt x="2690" y="10083"/>
                  <a:pt x="2705" y="9523"/>
                </a:cubicBezTo>
                <a:cubicBezTo>
                  <a:pt x="2715" y="9139"/>
                  <a:pt x="2725" y="9121"/>
                  <a:pt x="2751" y="9439"/>
                </a:cubicBezTo>
                <a:cubicBezTo>
                  <a:pt x="2794" y="9952"/>
                  <a:pt x="3221" y="10244"/>
                  <a:pt x="3278" y="9799"/>
                </a:cubicBezTo>
                <a:cubicBezTo>
                  <a:pt x="3308" y="9573"/>
                  <a:pt x="3320" y="9139"/>
                  <a:pt x="3317" y="8454"/>
                </a:cubicBezTo>
                <a:cubicBezTo>
                  <a:pt x="3311" y="7218"/>
                  <a:pt x="3298" y="7010"/>
                  <a:pt x="3229" y="7055"/>
                </a:cubicBezTo>
                <a:cubicBezTo>
                  <a:pt x="3199" y="7075"/>
                  <a:pt x="3148" y="7109"/>
                  <a:pt x="3116" y="7129"/>
                </a:cubicBezTo>
                <a:cubicBezTo>
                  <a:pt x="3084" y="7150"/>
                  <a:pt x="3026" y="7145"/>
                  <a:pt x="2987" y="7119"/>
                </a:cubicBezTo>
                <a:cubicBezTo>
                  <a:pt x="2889" y="7052"/>
                  <a:pt x="2805" y="7212"/>
                  <a:pt x="2770" y="7532"/>
                </a:cubicBezTo>
                <a:cubicBezTo>
                  <a:pt x="2754" y="7681"/>
                  <a:pt x="2729" y="7691"/>
                  <a:pt x="2713" y="7553"/>
                </a:cubicBezTo>
                <a:cubicBezTo>
                  <a:pt x="2672" y="7182"/>
                  <a:pt x="2438" y="7121"/>
                  <a:pt x="2423" y="7479"/>
                </a:cubicBezTo>
                <a:cubicBezTo>
                  <a:pt x="2415" y="7654"/>
                  <a:pt x="2394" y="7623"/>
                  <a:pt x="2375" y="7394"/>
                </a:cubicBezTo>
                <a:cubicBezTo>
                  <a:pt x="2356" y="7173"/>
                  <a:pt x="2336" y="7085"/>
                  <a:pt x="2328" y="7193"/>
                </a:cubicBezTo>
                <a:cubicBezTo>
                  <a:pt x="2321" y="7300"/>
                  <a:pt x="2288" y="7234"/>
                  <a:pt x="2256" y="7055"/>
                </a:cubicBezTo>
                <a:cubicBezTo>
                  <a:pt x="2212" y="6815"/>
                  <a:pt x="2181" y="6867"/>
                  <a:pt x="2141" y="7246"/>
                </a:cubicBezTo>
                <a:cubicBezTo>
                  <a:pt x="2108" y="7562"/>
                  <a:pt x="2082" y="7632"/>
                  <a:pt x="2073" y="7426"/>
                </a:cubicBezTo>
                <a:cubicBezTo>
                  <a:pt x="2048" y="6836"/>
                  <a:pt x="2024" y="7060"/>
                  <a:pt x="1983" y="8295"/>
                </a:cubicBezTo>
                <a:cubicBezTo>
                  <a:pt x="1938" y="9673"/>
                  <a:pt x="1887" y="9675"/>
                  <a:pt x="1884" y="8295"/>
                </a:cubicBezTo>
                <a:cubicBezTo>
                  <a:pt x="1881" y="7180"/>
                  <a:pt x="1834" y="6669"/>
                  <a:pt x="1775" y="7119"/>
                </a:cubicBezTo>
                <a:cubicBezTo>
                  <a:pt x="1747" y="7334"/>
                  <a:pt x="1717" y="7328"/>
                  <a:pt x="1686" y="7087"/>
                </a:cubicBezTo>
                <a:cubicBezTo>
                  <a:pt x="1673" y="6987"/>
                  <a:pt x="1658" y="6926"/>
                  <a:pt x="1644" y="6907"/>
                </a:cubicBezTo>
                <a:close/>
                <a:moveTo>
                  <a:pt x="984" y="6918"/>
                </a:moveTo>
                <a:cubicBezTo>
                  <a:pt x="823" y="6918"/>
                  <a:pt x="785" y="7020"/>
                  <a:pt x="785" y="7426"/>
                </a:cubicBezTo>
                <a:cubicBezTo>
                  <a:pt x="785" y="7721"/>
                  <a:pt x="814" y="8001"/>
                  <a:pt x="855" y="8104"/>
                </a:cubicBezTo>
                <a:lnTo>
                  <a:pt x="925" y="8284"/>
                </a:lnTo>
                <a:lnTo>
                  <a:pt x="928" y="11028"/>
                </a:lnTo>
                <a:cubicBezTo>
                  <a:pt x="930" y="12541"/>
                  <a:pt x="939" y="13951"/>
                  <a:pt x="947" y="14153"/>
                </a:cubicBezTo>
                <a:cubicBezTo>
                  <a:pt x="956" y="14355"/>
                  <a:pt x="977" y="14524"/>
                  <a:pt x="993" y="14524"/>
                </a:cubicBezTo>
                <a:cubicBezTo>
                  <a:pt x="1016" y="14524"/>
                  <a:pt x="1025" y="13731"/>
                  <a:pt x="1028" y="11610"/>
                </a:cubicBezTo>
                <a:cubicBezTo>
                  <a:pt x="1030" y="10012"/>
                  <a:pt x="1037" y="8576"/>
                  <a:pt x="1044" y="8411"/>
                </a:cubicBezTo>
                <a:cubicBezTo>
                  <a:pt x="1051" y="8246"/>
                  <a:pt x="1089" y="8104"/>
                  <a:pt x="1127" y="8104"/>
                </a:cubicBezTo>
                <a:cubicBezTo>
                  <a:pt x="1182" y="8104"/>
                  <a:pt x="1197" y="7968"/>
                  <a:pt x="1190" y="7511"/>
                </a:cubicBezTo>
                <a:cubicBezTo>
                  <a:pt x="1184" y="7003"/>
                  <a:pt x="1155" y="6918"/>
                  <a:pt x="984" y="6918"/>
                </a:cubicBezTo>
                <a:close/>
                <a:moveTo>
                  <a:pt x="15754" y="7437"/>
                </a:moveTo>
                <a:cubicBezTo>
                  <a:pt x="15768" y="7415"/>
                  <a:pt x="15785" y="7450"/>
                  <a:pt x="15803" y="7553"/>
                </a:cubicBezTo>
                <a:cubicBezTo>
                  <a:pt x="15832" y="7710"/>
                  <a:pt x="15833" y="7897"/>
                  <a:pt x="15813" y="8432"/>
                </a:cubicBezTo>
                <a:cubicBezTo>
                  <a:pt x="15795" y="8941"/>
                  <a:pt x="15736" y="9320"/>
                  <a:pt x="15722" y="9068"/>
                </a:cubicBezTo>
                <a:cubicBezTo>
                  <a:pt x="15678" y="9887"/>
                  <a:pt x="15649" y="9708"/>
                  <a:pt x="15649" y="8570"/>
                </a:cubicBezTo>
                <a:cubicBezTo>
                  <a:pt x="15649" y="7838"/>
                  <a:pt x="15674" y="7444"/>
                  <a:pt x="15703" y="7543"/>
                </a:cubicBezTo>
                <a:cubicBezTo>
                  <a:pt x="15709" y="7563"/>
                  <a:pt x="15716" y="7638"/>
                  <a:pt x="15722" y="7701"/>
                </a:cubicBezTo>
                <a:cubicBezTo>
                  <a:pt x="15730" y="7553"/>
                  <a:pt x="15740" y="7459"/>
                  <a:pt x="15754" y="7437"/>
                </a:cubicBezTo>
                <a:close/>
                <a:moveTo>
                  <a:pt x="20557" y="7956"/>
                </a:moveTo>
                <a:cubicBezTo>
                  <a:pt x="20565" y="7961"/>
                  <a:pt x="20573" y="8016"/>
                  <a:pt x="20582" y="8125"/>
                </a:cubicBezTo>
                <a:cubicBezTo>
                  <a:pt x="20600" y="8341"/>
                  <a:pt x="20609" y="8649"/>
                  <a:pt x="20602" y="8814"/>
                </a:cubicBezTo>
                <a:cubicBezTo>
                  <a:pt x="20585" y="9212"/>
                  <a:pt x="20552" y="9200"/>
                  <a:pt x="20534" y="8782"/>
                </a:cubicBezTo>
                <a:cubicBezTo>
                  <a:pt x="20515" y="8341"/>
                  <a:pt x="20532" y="7940"/>
                  <a:pt x="20557" y="7956"/>
                </a:cubicBezTo>
                <a:close/>
                <a:moveTo>
                  <a:pt x="13260" y="8104"/>
                </a:moveTo>
                <a:cubicBezTo>
                  <a:pt x="13225" y="8104"/>
                  <a:pt x="13213" y="8331"/>
                  <a:pt x="13213" y="8962"/>
                </a:cubicBezTo>
                <a:cubicBezTo>
                  <a:pt x="13213" y="9713"/>
                  <a:pt x="13219" y="9767"/>
                  <a:pt x="13260" y="9449"/>
                </a:cubicBezTo>
                <a:cubicBezTo>
                  <a:pt x="13286" y="9251"/>
                  <a:pt x="13307" y="8863"/>
                  <a:pt x="13307" y="8591"/>
                </a:cubicBezTo>
                <a:cubicBezTo>
                  <a:pt x="13307" y="8319"/>
                  <a:pt x="13286" y="8104"/>
                  <a:pt x="13260" y="8104"/>
                </a:cubicBezTo>
                <a:close/>
                <a:moveTo>
                  <a:pt x="6855" y="8824"/>
                </a:moveTo>
                <a:cubicBezTo>
                  <a:pt x="6947" y="8770"/>
                  <a:pt x="7034" y="8929"/>
                  <a:pt x="7045" y="9343"/>
                </a:cubicBezTo>
                <a:cubicBezTo>
                  <a:pt x="7054" y="9671"/>
                  <a:pt x="7042" y="10074"/>
                  <a:pt x="7015" y="10360"/>
                </a:cubicBezTo>
                <a:cubicBezTo>
                  <a:pt x="6990" y="10621"/>
                  <a:pt x="6970" y="11093"/>
                  <a:pt x="6970" y="11409"/>
                </a:cubicBezTo>
                <a:cubicBezTo>
                  <a:pt x="6970" y="11735"/>
                  <a:pt x="6948" y="12030"/>
                  <a:pt x="6921" y="12087"/>
                </a:cubicBezTo>
                <a:cubicBezTo>
                  <a:pt x="6877" y="12176"/>
                  <a:pt x="6872" y="12421"/>
                  <a:pt x="6871" y="14227"/>
                </a:cubicBezTo>
                <a:cubicBezTo>
                  <a:pt x="6870" y="15350"/>
                  <a:pt x="6860" y="16390"/>
                  <a:pt x="6849" y="16536"/>
                </a:cubicBezTo>
                <a:cubicBezTo>
                  <a:pt x="6838" y="16682"/>
                  <a:pt x="6773" y="16871"/>
                  <a:pt x="6704" y="16960"/>
                </a:cubicBezTo>
                <a:cubicBezTo>
                  <a:pt x="6572" y="17130"/>
                  <a:pt x="6539" y="16805"/>
                  <a:pt x="6570" y="15646"/>
                </a:cubicBezTo>
                <a:cubicBezTo>
                  <a:pt x="6581" y="15218"/>
                  <a:pt x="6591" y="15166"/>
                  <a:pt x="6612" y="15466"/>
                </a:cubicBezTo>
                <a:cubicBezTo>
                  <a:pt x="6627" y="15683"/>
                  <a:pt x="6655" y="15869"/>
                  <a:pt x="6675" y="15869"/>
                </a:cubicBezTo>
                <a:cubicBezTo>
                  <a:pt x="6702" y="15869"/>
                  <a:pt x="6701" y="15779"/>
                  <a:pt x="6668" y="15435"/>
                </a:cubicBezTo>
                <a:cubicBezTo>
                  <a:pt x="6636" y="15101"/>
                  <a:pt x="6629" y="14672"/>
                  <a:pt x="6638" y="13591"/>
                </a:cubicBezTo>
                <a:cubicBezTo>
                  <a:pt x="6646" y="12630"/>
                  <a:pt x="6639" y="12060"/>
                  <a:pt x="6617" y="11790"/>
                </a:cubicBezTo>
                <a:cubicBezTo>
                  <a:pt x="6569" y="11225"/>
                  <a:pt x="6575" y="10339"/>
                  <a:pt x="6632" y="9598"/>
                </a:cubicBezTo>
                <a:cubicBezTo>
                  <a:pt x="6666" y="9156"/>
                  <a:pt x="6764" y="8879"/>
                  <a:pt x="6855" y="8824"/>
                </a:cubicBezTo>
                <a:close/>
                <a:moveTo>
                  <a:pt x="6450" y="9862"/>
                </a:moveTo>
                <a:cubicBezTo>
                  <a:pt x="6473" y="9895"/>
                  <a:pt x="6503" y="10160"/>
                  <a:pt x="6518" y="10646"/>
                </a:cubicBezTo>
                <a:cubicBezTo>
                  <a:pt x="6544" y="11456"/>
                  <a:pt x="6540" y="11626"/>
                  <a:pt x="6492" y="12193"/>
                </a:cubicBezTo>
                <a:cubicBezTo>
                  <a:pt x="6415" y="13083"/>
                  <a:pt x="6302" y="13019"/>
                  <a:pt x="6302" y="12087"/>
                </a:cubicBezTo>
                <a:cubicBezTo>
                  <a:pt x="6302" y="11928"/>
                  <a:pt x="6328" y="11621"/>
                  <a:pt x="6361" y="11409"/>
                </a:cubicBezTo>
                <a:cubicBezTo>
                  <a:pt x="6393" y="11197"/>
                  <a:pt x="6417" y="10797"/>
                  <a:pt x="6413" y="10509"/>
                </a:cubicBezTo>
                <a:cubicBezTo>
                  <a:pt x="6408" y="10036"/>
                  <a:pt x="6426" y="9830"/>
                  <a:pt x="6450" y="9862"/>
                </a:cubicBezTo>
                <a:close/>
                <a:moveTo>
                  <a:pt x="6130" y="10360"/>
                </a:moveTo>
                <a:cubicBezTo>
                  <a:pt x="6141" y="10389"/>
                  <a:pt x="6152" y="10486"/>
                  <a:pt x="6163" y="10668"/>
                </a:cubicBezTo>
                <a:cubicBezTo>
                  <a:pt x="6180" y="10968"/>
                  <a:pt x="6220" y="11348"/>
                  <a:pt x="6250" y="11515"/>
                </a:cubicBezTo>
                <a:cubicBezTo>
                  <a:pt x="6285" y="11706"/>
                  <a:pt x="6302" y="12034"/>
                  <a:pt x="6298" y="12405"/>
                </a:cubicBezTo>
                <a:cubicBezTo>
                  <a:pt x="6286" y="13265"/>
                  <a:pt x="6142" y="13424"/>
                  <a:pt x="6124" y="12596"/>
                </a:cubicBezTo>
                <a:cubicBezTo>
                  <a:pt x="6117" y="12259"/>
                  <a:pt x="6102" y="11729"/>
                  <a:pt x="6090" y="11420"/>
                </a:cubicBezTo>
                <a:cubicBezTo>
                  <a:pt x="6067" y="10791"/>
                  <a:pt x="6096" y="10275"/>
                  <a:pt x="6130" y="10360"/>
                </a:cubicBezTo>
                <a:close/>
                <a:moveTo>
                  <a:pt x="11882" y="10466"/>
                </a:moveTo>
                <a:cubicBezTo>
                  <a:pt x="11871" y="10466"/>
                  <a:pt x="11862" y="10683"/>
                  <a:pt x="11862" y="10954"/>
                </a:cubicBezTo>
                <a:cubicBezTo>
                  <a:pt x="11862" y="11224"/>
                  <a:pt x="11871" y="11378"/>
                  <a:pt x="11882" y="11282"/>
                </a:cubicBezTo>
                <a:cubicBezTo>
                  <a:pt x="11893" y="11186"/>
                  <a:pt x="11901" y="10959"/>
                  <a:pt x="11901" y="10784"/>
                </a:cubicBezTo>
                <a:cubicBezTo>
                  <a:pt x="11901" y="10609"/>
                  <a:pt x="11893" y="10466"/>
                  <a:pt x="11882" y="10466"/>
                </a:cubicBezTo>
                <a:close/>
                <a:moveTo>
                  <a:pt x="2254" y="11197"/>
                </a:moveTo>
                <a:cubicBezTo>
                  <a:pt x="2174" y="11224"/>
                  <a:pt x="2104" y="11451"/>
                  <a:pt x="2080" y="11748"/>
                </a:cubicBezTo>
                <a:cubicBezTo>
                  <a:pt x="2044" y="12189"/>
                  <a:pt x="2038" y="12176"/>
                  <a:pt x="2024" y="11674"/>
                </a:cubicBezTo>
                <a:cubicBezTo>
                  <a:pt x="2013" y="11247"/>
                  <a:pt x="1986" y="11137"/>
                  <a:pt x="1918" y="11229"/>
                </a:cubicBezTo>
                <a:cubicBezTo>
                  <a:pt x="1868" y="11296"/>
                  <a:pt x="1822" y="11448"/>
                  <a:pt x="1813" y="11568"/>
                </a:cubicBezTo>
                <a:cubicBezTo>
                  <a:pt x="1805" y="11688"/>
                  <a:pt x="1781" y="11666"/>
                  <a:pt x="1760" y="11515"/>
                </a:cubicBezTo>
                <a:cubicBezTo>
                  <a:pt x="1700" y="11077"/>
                  <a:pt x="1456" y="11125"/>
                  <a:pt x="1436" y="11579"/>
                </a:cubicBezTo>
                <a:cubicBezTo>
                  <a:pt x="1407" y="12230"/>
                  <a:pt x="1408" y="13990"/>
                  <a:pt x="1437" y="14259"/>
                </a:cubicBezTo>
                <a:cubicBezTo>
                  <a:pt x="1476" y="14618"/>
                  <a:pt x="1491" y="14576"/>
                  <a:pt x="1524" y="14005"/>
                </a:cubicBezTo>
                <a:cubicBezTo>
                  <a:pt x="1546" y="13608"/>
                  <a:pt x="1560" y="13581"/>
                  <a:pt x="1586" y="13888"/>
                </a:cubicBezTo>
                <a:cubicBezTo>
                  <a:pt x="1610" y="14174"/>
                  <a:pt x="1626" y="14176"/>
                  <a:pt x="1644" y="13909"/>
                </a:cubicBezTo>
                <a:cubicBezTo>
                  <a:pt x="1663" y="13643"/>
                  <a:pt x="1685" y="13690"/>
                  <a:pt x="1724" y="14057"/>
                </a:cubicBezTo>
                <a:cubicBezTo>
                  <a:pt x="1766" y="14457"/>
                  <a:pt x="1788" y="14476"/>
                  <a:pt x="1827" y="14174"/>
                </a:cubicBezTo>
                <a:cubicBezTo>
                  <a:pt x="1865" y="13882"/>
                  <a:pt x="1885" y="13894"/>
                  <a:pt x="1912" y="14206"/>
                </a:cubicBezTo>
                <a:cubicBezTo>
                  <a:pt x="1936" y="14498"/>
                  <a:pt x="1961" y="14510"/>
                  <a:pt x="1998" y="14269"/>
                </a:cubicBezTo>
                <a:cubicBezTo>
                  <a:pt x="2041" y="13991"/>
                  <a:pt x="2167" y="13937"/>
                  <a:pt x="2167" y="14195"/>
                </a:cubicBezTo>
                <a:cubicBezTo>
                  <a:pt x="2167" y="14235"/>
                  <a:pt x="2211" y="14302"/>
                  <a:pt x="2265" y="14354"/>
                </a:cubicBezTo>
                <a:cubicBezTo>
                  <a:pt x="2384" y="14468"/>
                  <a:pt x="2438" y="13826"/>
                  <a:pt x="2395" y="12818"/>
                </a:cubicBezTo>
                <a:cubicBezTo>
                  <a:pt x="2377" y="12409"/>
                  <a:pt x="2376" y="12105"/>
                  <a:pt x="2391" y="11971"/>
                </a:cubicBezTo>
                <a:cubicBezTo>
                  <a:pt x="2443" y="11509"/>
                  <a:pt x="2380" y="11155"/>
                  <a:pt x="2254" y="11197"/>
                </a:cubicBezTo>
                <a:close/>
                <a:moveTo>
                  <a:pt x="20470" y="12299"/>
                </a:moveTo>
                <a:cubicBezTo>
                  <a:pt x="20476" y="12321"/>
                  <a:pt x="20483" y="12370"/>
                  <a:pt x="20486" y="12458"/>
                </a:cubicBezTo>
                <a:cubicBezTo>
                  <a:pt x="20494" y="12634"/>
                  <a:pt x="20490" y="12868"/>
                  <a:pt x="20478" y="12977"/>
                </a:cubicBezTo>
                <a:cubicBezTo>
                  <a:pt x="20465" y="13086"/>
                  <a:pt x="20449" y="13036"/>
                  <a:pt x="20441" y="12860"/>
                </a:cubicBezTo>
                <a:cubicBezTo>
                  <a:pt x="20434" y="12685"/>
                  <a:pt x="20438" y="12450"/>
                  <a:pt x="20450" y="12341"/>
                </a:cubicBezTo>
                <a:cubicBezTo>
                  <a:pt x="20456" y="12287"/>
                  <a:pt x="20463" y="12277"/>
                  <a:pt x="20470" y="12299"/>
                </a:cubicBezTo>
                <a:close/>
                <a:moveTo>
                  <a:pt x="14575" y="12543"/>
                </a:moveTo>
                <a:cubicBezTo>
                  <a:pt x="14592" y="12610"/>
                  <a:pt x="14609" y="12960"/>
                  <a:pt x="14627" y="13591"/>
                </a:cubicBezTo>
                <a:cubicBezTo>
                  <a:pt x="14656" y="14552"/>
                  <a:pt x="14655" y="14737"/>
                  <a:pt x="14623" y="15106"/>
                </a:cubicBezTo>
                <a:cubicBezTo>
                  <a:pt x="14563" y="15790"/>
                  <a:pt x="14505" y="15445"/>
                  <a:pt x="14549" y="14672"/>
                </a:cubicBezTo>
                <a:cubicBezTo>
                  <a:pt x="14566" y="14379"/>
                  <a:pt x="14562" y="14201"/>
                  <a:pt x="14536" y="14057"/>
                </a:cubicBezTo>
                <a:cubicBezTo>
                  <a:pt x="14507" y="13897"/>
                  <a:pt x="14505" y="13705"/>
                  <a:pt x="14525" y="13168"/>
                </a:cubicBezTo>
                <a:cubicBezTo>
                  <a:pt x="14543" y="12685"/>
                  <a:pt x="14559" y="12475"/>
                  <a:pt x="14575" y="12543"/>
                </a:cubicBezTo>
                <a:close/>
                <a:moveTo>
                  <a:pt x="15833" y="12543"/>
                </a:moveTo>
                <a:cubicBezTo>
                  <a:pt x="15842" y="12527"/>
                  <a:pt x="15852" y="12566"/>
                  <a:pt x="15860" y="12691"/>
                </a:cubicBezTo>
                <a:cubicBezTo>
                  <a:pt x="15876" y="12918"/>
                  <a:pt x="15873" y="13258"/>
                  <a:pt x="15850" y="13697"/>
                </a:cubicBezTo>
                <a:cubicBezTo>
                  <a:pt x="15818" y="14324"/>
                  <a:pt x="15816" y="14314"/>
                  <a:pt x="15800" y="13729"/>
                </a:cubicBezTo>
                <a:cubicBezTo>
                  <a:pt x="15785" y="13168"/>
                  <a:pt x="15807" y="12590"/>
                  <a:pt x="15833" y="12543"/>
                </a:cubicBezTo>
                <a:close/>
                <a:moveTo>
                  <a:pt x="10607" y="13644"/>
                </a:moveTo>
                <a:cubicBezTo>
                  <a:pt x="10613" y="13666"/>
                  <a:pt x="10620" y="13715"/>
                  <a:pt x="10624" y="13803"/>
                </a:cubicBezTo>
                <a:cubicBezTo>
                  <a:pt x="10631" y="13979"/>
                  <a:pt x="10627" y="14224"/>
                  <a:pt x="10615" y="14333"/>
                </a:cubicBezTo>
                <a:cubicBezTo>
                  <a:pt x="10603" y="14442"/>
                  <a:pt x="10586" y="14382"/>
                  <a:pt x="10579" y="14206"/>
                </a:cubicBezTo>
                <a:cubicBezTo>
                  <a:pt x="10571" y="14030"/>
                  <a:pt x="10575" y="13806"/>
                  <a:pt x="10587" y="13697"/>
                </a:cubicBezTo>
                <a:cubicBezTo>
                  <a:pt x="10593" y="13643"/>
                  <a:pt x="10600" y="13622"/>
                  <a:pt x="10607" y="13644"/>
                </a:cubicBezTo>
                <a:close/>
                <a:moveTo>
                  <a:pt x="6238" y="14185"/>
                </a:moveTo>
                <a:cubicBezTo>
                  <a:pt x="6263" y="14173"/>
                  <a:pt x="6334" y="15857"/>
                  <a:pt x="6317" y="16091"/>
                </a:cubicBezTo>
                <a:cubicBezTo>
                  <a:pt x="6310" y="16204"/>
                  <a:pt x="6265" y="16339"/>
                  <a:pt x="6219" y="16399"/>
                </a:cubicBezTo>
                <a:cubicBezTo>
                  <a:pt x="6111" y="16538"/>
                  <a:pt x="6082" y="15719"/>
                  <a:pt x="6164" y="14820"/>
                </a:cubicBezTo>
                <a:cubicBezTo>
                  <a:pt x="6195" y="14477"/>
                  <a:pt x="6228" y="14189"/>
                  <a:pt x="6238" y="14185"/>
                </a:cubicBezTo>
                <a:close/>
                <a:moveTo>
                  <a:pt x="6530" y="14301"/>
                </a:moveTo>
                <a:cubicBezTo>
                  <a:pt x="6536" y="14311"/>
                  <a:pt x="6542" y="14391"/>
                  <a:pt x="6548" y="14524"/>
                </a:cubicBezTo>
                <a:cubicBezTo>
                  <a:pt x="6557" y="14742"/>
                  <a:pt x="6554" y="15069"/>
                  <a:pt x="6541" y="15255"/>
                </a:cubicBezTo>
                <a:cubicBezTo>
                  <a:pt x="6526" y="15480"/>
                  <a:pt x="6512" y="15455"/>
                  <a:pt x="6501" y="15191"/>
                </a:cubicBezTo>
                <a:cubicBezTo>
                  <a:pt x="6492" y="14973"/>
                  <a:pt x="6495" y="14635"/>
                  <a:pt x="6508" y="14449"/>
                </a:cubicBezTo>
                <a:cubicBezTo>
                  <a:pt x="6515" y="14337"/>
                  <a:pt x="6523" y="14291"/>
                  <a:pt x="6530" y="14301"/>
                </a:cubicBezTo>
                <a:close/>
                <a:moveTo>
                  <a:pt x="6033" y="15096"/>
                </a:moveTo>
                <a:cubicBezTo>
                  <a:pt x="6045" y="15059"/>
                  <a:pt x="6060" y="15387"/>
                  <a:pt x="6064" y="15827"/>
                </a:cubicBezTo>
                <a:cubicBezTo>
                  <a:pt x="6074" y="16819"/>
                  <a:pt x="6029" y="17575"/>
                  <a:pt x="6008" y="16780"/>
                </a:cubicBezTo>
                <a:cubicBezTo>
                  <a:pt x="5989" y="16080"/>
                  <a:pt x="6002" y="15181"/>
                  <a:pt x="6033" y="15096"/>
                </a:cubicBezTo>
                <a:close/>
                <a:moveTo>
                  <a:pt x="20866" y="15318"/>
                </a:moveTo>
                <a:cubicBezTo>
                  <a:pt x="20873" y="15328"/>
                  <a:pt x="20880" y="15398"/>
                  <a:pt x="20885" y="15530"/>
                </a:cubicBezTo>
                <a:cubicBezTo>
                  <a:pt x="20895" y="15748"/>
                  <a:pt x="20892" y="16075"/>
                  <a:pt x="20879" y="16261"/>
                </a:cubicBezTo>
                <a:cubicBezTo>
                  <a:pt x="20863" y="16486"/>
                  <a:pt x="20850" y="16472"/>
                  <a:pt x="20839" y="16208"/>
                </a:cubicBezTo>
                <a:cubicBezTo>
                  <a:pt x="20829" y="15990"/>
                  <a:pt x="20832" y="15652"/>
                  <a:pt x="20845" y="15466"/>
                </a:cubicBezTo>
                <a:cubicBezTo>
                  <a:pt x="20853" y="15354"/>
                  <a:pt x="20860" y="15308"/>
                  <a:pt x="20866" y="15318"/>
                </a:cubicBezTo>
                <a:close/>
                <a:moveTo>
                  <a:pt x="2154" y="15530"/>
                </a:moveTo>
                <a:cubicBezTo>
                  <a:pt x="2140" y="15530"/>
                  <a:pt x="2135" y="15664"/>
                  <a:pt x="2142" y="15837"/>
                </a:cubicBezTo>
                <a:cubicBezTo>
                  <a:pt x="2166" y="16404"/>
                  <a:pt x="2102" y="16665"/>
                  <a:pt x="2074" y="16113"/>
                </a:cubicBezTo>
                <a:cubicBezTo>
                  <a:pt x="2053" y="15690"/>
                  <a:pt x="2008" y="15581"/>
                  <a:pt x="1872" y="15636"/>
                </a:cubicBezTo>
                <a:cubicBezTo>
                  <a:pt x="1776" y="15675"/>
                  <a:pt x="1684" y="15833"/>
                  <a:pt x="1668" y="15985"/>
                </a:cubicBezTo>
                <a:cubicBezTo>
                  <a:pt x="1650" y="16145"/>
                  <a:pt x="1623" y="16082"/>
                  <a:pt x="1603" y="15848"/>
                </a:cubicBezTo>
                <a:cubicBezTo>
                  <a:pt x="1577" y="15528"/>
                  <a:pt x="1562" y="15540"/>
                  <a:pt x="1534" y="15869"/>
                </a:cubicBezTo>
                <a:cubicBezTo>
                  <a:pt x="1508" y="16180"/>
                  <a:pt x="1491" y="16190"/>
                  <a:pt x="1468" y="15911"/>
                </a:cubicBezTo>
                <a:cubicBezTo>
                  <a:pt x="1451" y="15705"/>
                  <a:pt x="1429" y="15630"/>
                  <a:pt x="1421" y="15752"/>
                </a:cubicBezTo>
                <a:cubicBezTo>
                  <a:pt x="1402" y="16031"/>
                  <a:pt x="1401" y="17703"/>
                  <a:pt x="1420" y="17977"/>
                </a:cubicBezTo>
                <a:cubicBezTo>
                  <a:pt x="1427" y="18089"/>
                  <a:pt x="1622" y="18173"/>
                  <a:pt x="1851" y="18147"/>
                </a:cubicBezTo>
                <a:lnTo>
                  <a:pt x="2269" y="18094"/>
                </a:lnTo>
                <a:lnTo>
                  <a:pt x="2223" y="16812"/>
                </a:lnTo>
                <a:cubicBezTo>
                  <a:pt x="2198" y="16107"/>
                  <a:pt x="2167" y="15530"/>
                  <a:pt x="2154" y="15530"/>
                </a:cubicBezTo>
                <a:close/>
                <a:moveTo>
                  <a:pt x="7716" y="15933"/>
                </a:moveTo>
                <a:cubicBezTo>
                  <a:pt x="7763" y="15801"/>
                  <a:pt x="7877" y="17147"/>
                  <a:pt x="7858" y="17606"/>
                </a:cubicBezTo>
                <a:cubicBezTo>
                  <a:pt x="7842" y="17962"/>
                  <a:pt x="7815" y="17973"/>
                  <a:pt x="7792" y="17638"/>
                </a:cubicBezTo>
                <a:cubicBezTo>
                  <a:pt x="7782" y="17499"/>
                  <a:pt x="7751" y="17384"/>
                  <a:pt x="7723" y="17384"/>
                </a:cubicBezTo>
                <a:cubicBezTo>
                  <a:pt x="7659" y="17384"/>
                  <a:pt x="7652" y="16108"/>
                  <a:pt x="7716" y="15933"/>
                </a:cubicBezTo>
                <a:close/>
                <a:moveTo>
                  <a:pt x="8006" y="16346"/>
                </a:moveTo>
                <a:cubicBezTo>
                  <a:pt x="8013" y="16368"/>
                  <a:pt x="8019" y="16417"/>
                  <a:pt x="8023" y="16505"/>
                </a:cubicBezTo>
                <a:cubicBezTo>
                  <a:pt x="8029" y="16650"/>
                  <a:pt x="8026" y="16827"/>
                  <a:pt x="8018" y="16949"/>
                </a:cubicBezTo>
                <a:cubicBezTo>
                  <a:pt x="8041" y="17149"/>
                  <a:pt x="8059" y="17379"/>
                  <a:pt x="8059" y="17511"/>
                </a:cubicBezTo>
                <a:cubicBezTo>
                  <a:pt x="8059" y="17661"/>
                  <a:pt x="8038" y="18058"/>
                  <a:pt x="8013" y="18390"/>
                </a:cubicBezTo>
                <a:cubicBezTo>
                  <a:pt x="7968" y="18975"/>
                  <a:pt x="7965" y="18966"/>
                  <a:pt x="7941" y="18051"/>
                </a:cubicBezTo>
                <a:cubicBezTo>
                  <a:pt x="7916" y="17097"/>
                  <a:pt x="7933" y="16599"/>
                  <a:pt x="7976" y="16706"/>
                </a:cubicBezTo>
                <a:cubicBezTo>
                  <a:pt x="7976" y="16581"/>
                  <a:pt x="7979" y="16469"/>
                  <a:pt x="7987" y="16399"/>
                </a:cubicBezTo>
                <a:cubicBezTo>
                  <a:pt x="7993" y="16344"/>
                  <a:pt x="8000" y="16324"/>
                  <a:pt x="8006" y="16346"/>
                </a:cubicBezTo>
                <a:close/>
                <a:moveTo>
                  <a:pt x="15574" y="16346"/>
                </a:moveTo>
                <a:cubicBezTo>
                  <a:pt x="15581" y="16368"/>
                  <a:pt x="15586" y="16417"/>
                  <a:pt x="15589" y="16505"/>
                </a:cubicBezTo>
                <a:cubicBezTo>
                  <a:pt x="15597" y="16680"/>
                  <a:pt x="15593" y="16926"/>
                  <a:pt x="15581" y="17034"/>
                </a:cubicBezTo>
                <a:cubicBezTo>
                  <a:pt x="15568" y="17143"/>
                  <a:pt x="15553" y="17083"/>
                  <a:pt x="15545" y="16907"/>
                </a:cubicBezTo>
                <a:cubicBezTo>
                  <a:pt x="15538" y="16731"/>
                  <a:pt x="15542" y="16507"/>
                  <a:pt x="15554" y="16399"/>
                </a:cubicBezTo>
                <a:cubicBezTo>
                  <a:pt x="15560" y="16344"/>
                  <a:pt x="15568" y="16324"/>
                  <a:pt x="15574" y="16346"/>
                </a:cubicBezTo>
                <a:close/>
                <a:moveTo>
                  <a:pt x="20820" y="16939"/>
                </a:moveTo>
                <a:cubicBezTo>
                  <a:pt x="20831" y="16938"/>
                  <a:pt x="20841" y="16968"/>
                  <a:pt x="20850" y="17045"/>
                </a:cubicBezTo>
                <a:cubicBezTo>
                  <a:pt x="20863" y="17167"/>
                  <a:pt x="20869" y="17402"/>
                  <a:pt x="20861" y="17574"/>
                </a:cubicBezTo>
                <a:cubicBezTo>
                  <a:pt x="20843" y="17991"/>
                  <a:pt x="20787" y="17980"/>
                  <a:pt x="20768" y="17553"/>
                </a:cubicBezTo>
                <a:cubicBezTo>
                  <a:pt x="20755" y="17242"/>
                  <a:pt x="20788" y="16942"/>
                  <a:pt x="20820" y="16939"/>
                </a:cubicBezTo>
                <a:close/>
                <a:moveTo>
                  <a:pt x="20236" y="17352"/>
                </a:moveTo>
                <a:cubicBezTo>
                  <a:pt x="20243" y="17374"/>
                  <a:pt x="20248" y="17434"/>
                  <a:pt x="20251" y="17522"/>
                </a:cubicBezTo>
                <a:cubicBezTo>
                  <a:pt x="20259" y="17697"/>
                  <a:pt x="20255" y="17932"/>
                  <a:pt x="20243" y="18041"/>
                </a:cubicBezTo>
                <a:cubicBezTo>
                  <a:pt x="20230" y="18149"/>
                  <a:pt x="20215" y="18100"/>
                  <a:pt x="20208" y="17924"/>
                </a:cubicBezTo>
                <a:cubicBezTo>
                  <a:pt x="20200" y="17748"/>
                  <a:pt x="20204" y="17514"/>
                  <a:pt x="20216" y="17405"/>
                </a:cubicBezTo>
                <a:cubicBezTo>
                  <a:pt x="20222" y="17351"/>
                  <a:pt x="20230" y="17330"/>
                  <a:pt x="20236" y="17352"/>
                </a:cubicBezTo>
                <a:close/>
                <a:moveTo>
                  <a:pt x="6017" y="17659"/>
                </a:moveTo>
                <a:cubicBezTo>
                  <a:pt x="6024" y="17693"/>
                  <a:pt x="6029" y="17817"/>
                  <a:pt x="6035" y="18030"/>
                </a:cubicBezTo>
                <a:cubicBezTo>
                  <a:pt x="6043" y="18352"/>
                  <a:pt x="6039" y="18779"/>
                  <a:pt x="6025" y="18983"/>
                </a:cubicBezTo>
                <a:cubicBezTo>
                  <a:pt x="6006" y="19253"/>
                  <a:pt x="5995" y="19197"/>
                  <a:pt x="5983" y="18772"/>
                </a:cubicBezTo>
                <a:cubicBezTo>
                  <a:pt x="5975" y="18450"/>
                  <a:pt x="5980" y="18012"/>
                  <a:pt x="5994" y="17808"/>
                </a:cubicBezTo>
                <a:cubicBezTo>
                  <a:pt x="6003" y="17673"/>
                  <a:pt x="6011" y="17625"/>
                  <a:pt x="6017" y="17659"/>
                </a:cubicBezTo>
                <a:close/>
                <a:moveTo>
                  <a:pt x="20663" y="17723"/>
                </a:moveTo>
                <a:cubicBezTo>
                  <a:pt x="20682" y="17723"/>
                  <a:pt x="20701" y="18089"/>
                  <a:pt x="20705" y="18528"/>
                </a:cubicBezTo>
                <a:cubicBezTo>
                  <a:pt x="20715" y="19459"/>
                  <a:pt x="20671" y="20314"/>
                  <a:pt x="20653" y="19555"/>
                </a:cubicBezTo>
                <a:cubicBezTo>
                  <a:pt x="20626" y="18398"/>
                  <a:pt x="20629" y="17723"/>
                  <a:pt x="20663" y="17723"/>
                </a:cubicBezTo>
                <a:close/>
                <a:moveTo>
                  <a:pt x="5541" y="18178"/>
                </a:moveTo>
                <a:cubicBezTo>
                  <a:pt x="5537" y="18146"/>
                  <a:pt x="5534" y="18422"/>
                  <a:pt x="5534" y="18909"/>
                </a:cubicBezTo>
                <a:cubicBezTo>
                  <a:pt x="5534" y="19559"/>
                  <a:pt x="5539" y="19817"/>
                  <a:pt x="5545" y="19492"/>
                </a:cubicBezTo>
                <a:cubicBezTo>
                  <a:pt x="5551" y="19167"/>
                  <a:pt x="5551" y="18641"/>
                  <a:pt x="5545" y="18316"/>
                </a:cubicBezTo>
                <a:cubicBezTo>
                  <a:pt x="5543" y="18235"/>
                  <a:pt x="5542" y="18189"/>
                  <a:pt x="5541" y="18178"/>
                </a:cubicBezTo>
                <a:close/>
                <a:moveTo>
                  <a:pt x="16603" y="18697"/>
                </a:moveTo>
                <a:cubicBezTo>
                  <a:pt x="16609" y="18707"/>
                  <a:pt x="16616" y="18777"/>
                  <a:pt x="16622" y="18909"/>
                </a:cubicBezTo>
                <a:cubicBezTo>
                  <a:pt x="16631" y="19127"/>
                  <a:pt x="16628" y="19455"/>
                  <a:pt x="16615" y="19640"/>
                </a:cubicBezTo>
                <a:cubicBezTo>
                  <a:pt x="16599" y="19865"/>
                  <a:pt x="16586" y="19841"/>
                  <a:pt x="16575" y="19577"/>
                </a:cubicBezTo>
                <a:cubicBezTo>
                  <a:pt x="16565" y="19359"/>
                  <a:pt x="16569" y="19031"/>
                  <a:pt x="16581" y="18846"/>
                </a:cubicBezTo>
                <a:cubicBezTo>
                  <a:pt x="16589" y="18733"/>
                  <a:pt x="16596" y="18688"/>
                  <a:pt x="16603" y="18697"/>
                </a:cubicBezTo>
                <a:close/>
                <a:moveTo>
                  <a:pt x="15690" y="19969"/>
                </a:moveTo>
                <a:cubicBezTo>
                  <a:pt x="15700" y="19968"/>
                  <a:pt x="15710" y="20008"/>
                  <a:pt x="15719" y="20085"/>
                </a:cubicBezTo>
                <a:cubicBezTo>
                  <a:pt x="15733" y="20207"/>
                  <a:pt x="15738" y="20442"/>
                  <a:pt x="15731" y="20615"/>
                </a:cubicBezTo>
                <a:cubicBezTo>
                  <a:pt x="15713" y="21032"/>
                  <a:pt x="15656" y="21010"/>
                  <a:pt x="15638" y="20583"/>
                </a:cubicBezTo>
                <a:cubicBezTo>
                  <a:pt x="15624" y="20272"/>
                  <a:pt x="15658" y="19972"/>
                  <a:pt x="15690" y="19969"/>
                </a:cubicBezTo>
                <a:close/>
                <a:moveTo>
                  <a:pt x="20563" y="20053"/>
                </a:moveTo>
                <a:cubicBezTo>
                  <a:pt x="20570" y="20075"/>
                  <a:pt x="20576" y="20135"/>
                  <a:pt x="20579" y="20223"/>
                </a:cubicBezTo>
                <a:cubicBezTo>
                  <a:pt x="20587" y="20399"/>
                  <a:pt x="20584" y="20633"/>
                  <a:pt x="20571" y="20742"/>
                </a:cubicBezTo>
                <a:cubicBezTo>
                  <a:pt x="20559" y="20851"/>
                  <a:pt x="20543" y="20801"/>
                  <a:pt x="20536" y="20625"/>
                </a:cubicBezTo>
                <a:cubicBezTo>
                  <a:pt x="20528" y="20450"/>
                  <a:pt x="20532" y="20215"/>
                  <a:pt x="20544" y="20106"/>
                </a:cubicBezTo>
                <a:cubicBezTo>
                  <a:pt x="20550" y="20052"/>
                  <a:pt x="20557" y="20031"/>
                  <a:pt x="20563" y="20053"/>
                </a:cubicBezTo>
                <a:close/>
                <a:moveTo>
                  <a:pt x="20212" y="20392"/>
                </a:moveTo>
                <a:cubicBezTo>
                  <a:pt x="20218" y="20414"/>
                  <a:pt x="20225" y="20474"/>
                  <a:pt x="20229" y="20562"/>
                </a:cubicBezTo>
                <a:cubicBezTo>
                  <a:pt x="20236" y="20738"/>
                  <a:pt x="20232" y="20972"/>
                  <a:pt x="20220" y="21081"/>
                </a:cubicBezTo>
                <a:cubicBezTo>
                  <a:pt x="20208" y="21190"/>
                  <a:pt x="20192" y="21130"/>
                  <a:pt x="20184" y="20954"/>
                </a:cubicBezTo>
                <a:cubicBezTo>
                  <a:pt x="20177" y="20778"/>
                  <a:pt x="20180" y="20554"/>
                  <a:pt x="20192" y="20445"/>
                </a:cubicBezTo>
                <a:cubicBezTo>
                  <a:pt x="20198" y="20391"/>
                  <a:pt x="20205" y="20370"/>
                  <a:pt x="20212" y="2039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52" name="Linea"/>
          <p:cNvSpPr/>
          <p:nvPr/>
        </p:nvSpPr>
        <p:spPr>
          <a:xfrm flipH="1">
            <a:off x="4251865" y="4084660"/>
            <a:ext cx="1" cy="3001644"/>
          </a:xfrm>
          <a:prstGeom prst="line">
            <a:avLst/>
          </a:prstGeom>
          <a:ln w="25400">
            <a:solidFill>
              <a:srgbClr val="717D7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1053" name="Interbank…"/>
          <p:cNvSpPr/>
          <p:nvPr/>
        </p:nvSpPr>
        <p:spPr>
          <a:xfrm>
            <a:off x="2924143" y="4497229"/>
            <a:ext cx="1267901" cy="1101723"/>
          </a:xfrm>
          <a:prstGeom prst="rect">
            <a:avLst/>
          </a:prstGeom>
          <a:solidFill>
            <a:schemeClr val="accent1">
              <a:hueOff val="40200"/>
              <a:satOff val="4101"/>
              <a:lumOff val="-206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</a:defRPr>
            </a:pPr>
            <a:r>
              <a:t>Interbank </a:t>
            </a:r>
          </a:p>
          <a:p>
            <a:pPr>
              <a:defRPr b="1" sz="1500">
                <a:solidFill>
                  <a:srgbClr val="F5F8EB"/>
                </a:solidFill>
              </a:defRPr>
            </a:pPr>
            <a:r>
              <a:t>loans</a:t>
            </a:r>
          </a:p>
        </p:txBody>
      </p:sp>
      <p:sp>
        <p:nvSpPr>
          <p:cNvPr id="1054" name="Other"/>
          <p:cNvSpPr/>
          <p:nvPr/>
        </p:nvSpPr>
        <p:spPr>
          <a:xfrm>
            <a:off x="2924143" y="5669935"/>
            <a:ext cx="1267902" cy="435026"/>
          </a:xfrm>
          <a:prstGeom prst="rect">
            <a:avLst/>
          </a:prstGeom>
          <a:solidFill>
            <a:schemeClr val="accent1">
              <a:hueOff val="40200"/>
              <a:satOff val="4101"/>
              <a:lumOff val="-206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Other</a:t>
            </a:r>
          </a:p>
        </p:txBody>
      </p:sp>
      <p:sp>
        <p:nvSpPr>
          <p:cNvPr id="1055" name="Mortgages"/>
          <p:cNvSpPr/>
          <p:nvPr/>
        </p:nvSpPr>
        <p:spPr>
          <a:xfrm>
            <a:off x="2924143" y="6167666"/>
            <a:ext cx="1267902" cy="743499"/>
          </a:xfrm>
          <a:prstGeom prst="rect">
            <a:avLst/>
          </a:prstGeom>
          <a:solidFill>
            <a:schemeClr val="accent1">
              <a:hueOff val="40200"/>
              <a:satOff val="4101"/>
              <a:lumOff val="-206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Mortgages</a:t>
            </a:r>
          </a:p>
        </p:txBody>
      </p:sp>
      <p:sp>
        <p:nvSpPr>
          <p:cNvPr id="1056" name="Interbank…"/>
          <p:cNvSpPr/>
          <p:nvPr/>
        </p:nvSpPr>
        <p:spPr>
          <a:xfrm>
            <a:off x="4311687" y="4111969"/>
            <a:ext cx="1267902" cy="730480"/>
          </a:xfrm>
          <a:prstGeom prst="rect">
            <a:avLst/>
          </a:prstGeom>
          <a:solidFill>
            <a:schemeClr val="accent5">
              <a:hueOff val="-329193"/>
              <a:satOff val="10094"/>
              <a:lumOff val="-2819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</a:defRPr>
            </a:pPr>
            <a:r>
              <a:t>Interbank</a:t>
            </a:r>
          </a:p>
          <a:p>
            <a:pPr>
              <a:defRPr b="1" sz="1500">
                <a:solidFill>
                  <a:srgbClr val="F5F8EB"/>
                </a:solidFill>
              </a:defRPr>
            </a:pPr>
            <a:r>
              <a:t>(deposit)</a:t>
            </a:r>
          </a:p>
        </p:txBody>
      </p:sp>
      <p:sp>
        <p:nvSpPr>
          <p:cNvPr id="1057" name="Bonds"/>
          <p:cNvSpPr/>
          <p:nvPr/>
        </p:nvSpPr>
        <p:spPr>
          <a:xfrm>
            <a:off x="4311687" y="4889232"/>
            <a:ext cx="1267901" cy="339231"/>
          </a:xfrm>
          <a:prstGeom prst="rect">
            <a:avLst/>
          </a:prstGeom>
          <a:solidFill>
            <a:schemeClr val="accent5">
              <a:hueOff val="-329193"/>
              <a:satOff val="10094"/>
              <a:lumOff val="-2819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Bonds</a:t>
            </a:r>
          </a:p>
        </p:txBody>
      </p:sp>
      <p:sp>
        <p:nvSpPr>
          <p:cNvPr id="1058" name="Households…"/>
          <p:cNvSpPr/>
          <p:nvPr/>
        </p:nvSpPr>
        <p:spPr>
          <a:xfrm>
            <a:off x="4311687" y="5291168"/>
            <a:ext cx="1267902" cy="743500"/>
          </a:xfrm>
          <a:prstGeom prst="rect">
            <a:avLst/>
          </a:prstGeom>
          <a:solidFill>
            <a:schemeClr val="accent5">
              <a:hueOff val="-329193"/>
              <a:satOff val="10094"/>
              <a:lumOff val="-2819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</a:defRPr>
            </a:pPr>
            <a:r>
              <a:t>Households</a:t>
            </a:r>
          </a:p>
          <a:p>
            <a:pPr>
              <a:defRPr b="1" sz="1500">
                <a:solidFill>
                  <a:srgbClr val="F5F8EB"/>
                </a:solidFill>
              </a:defRPr>
            </a:pPr>
            <a:r>
              <a:t>(deposit)</a:t>
            </a:r>
          </a:p>
        </p:txBody>
      </p:sp>
      <p:sp>
        <p:nvSpPr>
          <p:cNvPr id="1059" name="EQUITY"/>
          <p:cNvSpPr/>
          <p:nvPr/>
        </p:nvSpPr>
        <p:spPr>
          <a:xfrm>
            <a:off x="4322367" y="6097373"/>
            <a:ext cx="1267901" cy="406401"/>
          </a:xfrm>
          <a:prstGeom prst="rect">
            <a:avLst/>
          </a:prstGeom>
          <a:solidFill>
            <a:schemeClr val="accent2">
              <a:hueOff val="-395489"/>
              <a:satOff val="16514"/>
              <a:lumOff val="-3677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900">
                <a:solidFill>
                  <a:srgbClr val="F5F8EB"/>
                </a:solidFill>
              </a:defRPr>
            </a:lvl1pPr>
          </a:lstStyle>
          <a:p>
            <a:pPr/>
            <a:r>
              <a:t>EQUITY</a:t>
            </a:r>
          </a:p>
        </p:txBody>
      </p:sp>
      <p:sp>
        <p:nvSpPr>
          <p:cNvPr id="1060" name="j"/>
          <p:cNvSpPr txBox="1"/>
          <p:nvPr/>
        </p:nvSpPr>
        <p:spPr>
          <a:xfrm>
            <a:off x="4138260" y="3251611"/>
            <a:ext cx="22721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</a:defRPr>
            </a:lvl1pPr>
          </a:lstStyle>
          <a:p>
            <a:pPr/>
            <a:r>
              <a:t>j</a:t>
            </a:r>
          </a:p>
        </p:txBody>
      </p:sp>
      <p:sp>
        <p:nvSpPr>
          <p:cNvPr id="1061" name="Linea"/>
          <p:cNvSpPr/>
          <p:nvPr/>
        </p:nvSpPr>
        <p:spPr>
          <a:xfrm>
            <a:off x="8592432" y="4168466"/>
            <a:ext cx="1" cy="2834033"/>
          </a:xfrm>
          <a:prstGeom prst="line">
            <a:avLst/>
          </a:prstGeom>
          <a:ln w="25400">
            <a:solidFill>
              <a:srgbClr val="717D7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1062" name="Interbank loans"/>
          <p:cNvSpPr/>
          <p:nvPr/>
        </p:nvSpPr>
        <p:spPr>
          <a:xfrm>
            <a:off x="7264710" y="4716058"/>
            <a:ext cx="1267901" cy="74512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Interbank loans</a:t>
            </a:r>
          </a:p>
        </p:txBody>
      </p:sp>
      <p:sp>
        <p:nvSpPr>
          <p:cNvPr id="1063" name="Other"/>
          <p:cNvSpPr/>
          <p:nvPr/>
        </p:nvSpPr>
        <p:spPr>
          <a:xfrm>
            <a:off x="7264710" y="5751584"/>
            <a:ext cx="1267901" cy="35577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Other</a:t>
            </a:r>
          </a:p>
        </p:txBody>
      </p:sp>
      <p:sp>
        <p:nvSpPr>
          <p:cNvPr id="1064" name="Mortgages"/>
          <p:cNvSpPr/>
          <p:nvPr/>
        </p:nvSpPr>
        <p:spPr>
          <a:xfrm>
            <a:off x="7264710" y="6145676"/>
            <a:ext cx="1267901" cy="635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Mortgages</a:t>
            </a:r>
          </a:p>
        </p:txBody>
      </p:sp>
      <p:sp>
        <p:nvSpPr>
          <p:cNvPr id="1065" name="Interbank…"/>
          <p:cNvSpPr/>
          <p:nvPr/>
        </p:nvSpPr>
        <p:spPr>
          <a:xfrm>
            <a:off x="8652255" y="4309078"/>
            <a:ext cx="1267901" cy="710720"/>
          </a:xfrm>
          <a:prstGeom prst="rect">
            <a:avLst/>
          </a:prstGeom>
          <a:solidFill>
            <a:schemeClr val="accent5">
              <a:satOff val="18430"/>
              <a:lumOff val="-147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</a:defRPr>
            </a:pPr>
            <a:r>
              <a:t>Interbank</a:t>
            </a:r>
          </a:p>
          <a:p>
            <a:pPr>
              <a:defRPr b="1" sz="1500">
                <a:solidFill>
                  <a:srgbClr val="F5F8EB"/>
                </a:solidFill>
              </a:defRPr>
            </a:pPr>
            <a:r>
              <a:t>(deposit)</a:t>
            </a:r>
          </a:p>
        </p:txBody>
      </p:sp>
      <p:sp>
        <p:nvSpPr>
          <p:cNvPr id="1066" name="Bonds"/>
          <p:cNvSpPr/>
          <p:nvPr/>
        </p:nvSpPr>
        <p:spPr>
          <a:xfrm>
            <a:off x="8652255" y="5058428"/>
            <a:ext cx="1267901" cy="339231"/>
          </a:xfrm>
          <a:prstGeom prst="rect">
            <a:avLst/>
          </a:prstGeom>
          <a:solidFill>
            <a:schemeClr val="accent5">
              <a:satOff val="18430"/>
              <a:lumOff val="-147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Bonds</a:t>
            </a:r>
          </a:p>
        </p:txBody>
      </p:sp>
      <p:sp>
        <p:nvSpPr>
          <p:cNvPr id="1067" name="Household…"/>
          <p:cNvSpPr/>
          <p:nvPr/>
        </p:nvSpPr>
        <p:spPr>
          <a:xfrm>
            <a:off x="8652255" y="5438588"/>
            <a:ext cx="1267901" cy="710720"/>
          </a:xfrm>
          <a:prstGeom prst="rect">
            <a:avLst/>
          </a:prstGeom>
          <a:solidFill>
            <a:schemeClr val="accent5">
              <a:satOff val="18430"/>
              <a:lumOff val="-147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</a:defRPr>
            </a:pPr>
            <a:r>
              <a:t>Household</a:t>
            </a:r>
          </a:p>
          <a:p>
            <a:pPr>
              <a:defRPr b="1" sz="1500">
                <a:solidFill>
                  <a:srgbClr val="F5F8EB"/>
                </a:solidFill>
              </a:defRPr>
            </a:pPr>
            <a:r>
              <a:t>(deposit)</a:t>
            </a:r>
          </a:p>
        </p:txBody>
      </p:sp>
      <p:sp>
        <p:nvSpPr>
          <p:cNvPr id="1068" name="EQUITY"/>
          <p:cNvSpPr/>
          <p:nvPr/>
        </p:nvSpPr>
        <p:spPr>
          <a:xfrm>
            <a:off x="8652255" y="6171532"/>
            <a:ext cx="1267901" cy="528995"/>
          </a:xfrm>
          <a:prstGeom prst="rect">
            <a:avLst/>
          </a:prstGeom>
          <a:solidFill>
            <a:schemeClr val="accent2">
              <a:hueOff val="296737"/>
              <a:satOff val="11679"/>
              <a:lumOff val="-184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900">
                <a:solidFill>
                  <a:srgbClr val="F5F8EB"/>
                </a:solidFill>
              </a:defRPr>
            </a:lvl1pPr>
          </a:lstStyle>
          <a:p>
            <a:pPr/>
            <a:r>
              <a:t>EQUITY</a:t>
            </a:r>
          </a:p>
        </p:txBody>
      </p:sp>
      <p:sp>
        <p:nvSpPr>
          <p:cNvPr id="1069" name="Shares"/>
          <p:cNvSpPr/>
          <p:nvPr/>
        </p:nvSpPr>
        <p:spPr>
          <a:xfrm>
            <a:off x="7264710" y="4316429"/>
            <a:ext cx="1267901" cy="34652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</a:defRPr>
            </a:lvl1pPr>
          </a:lstStyle>
          <a:p>
            <a:pPr/>
            <a:r>
              <a:t>Shares</a:t>
            </a:r>
          </a:p>
        </p:txBody>
      </p:sp>
      <p:sp>
        <p:nvSpPr>
          <p:cNvPr id="1070" name="i"/>
          <p:cNvSpPr txBox="1"/>
          <p:nvPr/>
        </p:nvSpPr>
        <p:spPr>
          <a:xfrm>
            <a:off x="8478828" y="3293514"/>
            <a:ext cx="22721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1071" name="WORKING HYPOTHESIS"/>
          <p:cNvSpPr txBox="1"/>
          <p:nvPr/>
        </p:nvSpPr>
        <p:spPr>
          <a:xfrm>
            <a:off x="606176" y="1438686"/>
            <a:ext cx="9688018" cy="533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473201">
              <a:defRPr b="1" sz="2592">
                <a:solidFill>
                  <a:srgbClr val="000000"/>
                </a:solidFill>
              </a:defRPr>
            </a:lvl1pPr>
          </a:lstStyle>
          <a:p>
            <a:pPr/>
            <a:r>
              <a:t>WORKING HYPOTHESIS</a:t>
            </a:r>
          </a:p>
        </p:txBody>
      </p:sp>
      <p:sp>
        <p:nvSpPr>
          <p:cNvPr id="1072" name="The equity reduction of i is equal to to the shock suffered by j"/>
          <p:cNvSpPr txBox="1"/>
          <p:nvPr/>
        </p:nvSpPr>
        <p:spPr>
          <a:xfrm>
            <a:off x="738708" y="2432301"/>
            <a:ext cx="1152738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The equity reduction of </a:t>
            </a:r>
            <a:r>
              <a:rPr i="1"/>
              <a:t>i</a:t>
            </a:r>
            <a:r>
              <a:t> is equal to to the shock suffered by </a:t>
            </a:r>
            <a:r>
              <a:rPr i="1"/>
              <a:t>j</a:t>
            </a:r>
            <a:r>
              <a:t> </a:t>
            </a:r>
          </a:p>
        </p:txBody>
      </p:sp>
      <p:sp>
        <p:nvSpPr>
          <p:cNvPr id="1073" name="Linea"/>
          <p:cNvSpPr/>
          <p:nvPr/>
        </p:nvSpPr>
        <p:spPr>
          <a:xfrm flipH="1" flipV="1">
            <a:off x="5824421" y="4551290"/>
            <a:ext cx="1263224" cy="510122"/>
          </a:xfrm>
          <a:prstGeom prst="line">
            <a:avLst/>
          </a:prstGeom>
          <a:ln w="25400">
            <a:solidFill>
              <a:srgbClr val="717D7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1074" name="Strong hypothesis, we are working to check what happens in general case"/>
          <p:cNvSpPr txBox="1"/>
          <p:nvPr/>
        </p:nvSpPr>
        <p:spPr>
          <a:xfrm>
            <a:off x="1115458" y="7474400"/>
            <a:ext cx="11527384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solidFill>
                  <a:schemeClr val="accent5">
                    <a:satOff val="18430"/>
                    <a:lumOff val="-14768"/>
                  </a:schemeClr>
                </a:solidFill>
              </a:defRPr>
            </a:lvl1pPr>
          </a:lstStyle>
          <a:p>
            <a:pPr/>
            <a:r>
              <a:t>Strong hypothesis, we are working to check what happens in general case</a:t>
            </a:r>
          </a:p>
        </p:txBody>
      </p:sp>
      <p:sp>
        <p:nvSpPr>
          <p:cNvPr id="1075" name="Numero diapositiva"/>
          <p:cNvSpPr txBox="1"/>
          <p:nvPr>
            <p:ph type="sldNum" sz="quarter" idx="2"/>
          </p:nvPr>
        </p:nvSpPr>
        <p:spPr>
          <a:xfrm>
            <a:off x="6362662" y="9359900"/>
            <a:ext cx="26677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6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0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4" dur="1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Class="entr" nodeType="afterEffect" presetSubtype="5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8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Class="entr" nodeType="afterEffect" presetSubtype="5" presetID="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2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Class="entr" nodeType="afterEffect" presetSubtype="5" presetID="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6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Class="entr" nodeType="afterEffect" presetSubtype="5" presetID="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0" dur="1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Class="entr" nodeType="afterEffect" presetSubtype="5" presetID="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4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afterEffect" presetSubtype="5" presetID="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52" dur="10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Class="entr" nodeType="afterEffect" presetSubtype="5" presetID="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56" dur="10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Class="entr" nodeType="afterEffect" presetSubtype="5" presetID="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60" dur="10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Class="entr" nodeType="afterEffect" presetSubtype="5" presetID="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64" dur="1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Class="entr" nodeType="afterEffect" presetSubtype="5" presetID="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68" dur="10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Class="entr" nodeType="afterEffect" presetSubtype="5" presetID="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2" dur="10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Class="entr" nodeType="afterEffect" presetSubtype="5" presetID="3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6" dur="1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Class="entr" nodeType="afterEffect" presetSubtype="5" presetID="3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80" dur="1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Class="entr" nodeType="afterEffect" presetSubtype="5" presetID="3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84"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Class="entr" nodeType="afterEffect" presetSubtype="5" presetID="3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88" dur="1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Class="entr" nodeType="clickEffect" presetSubtype="5" presetID="3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93" dur="10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2" grpId="7"/>
      <p:bldP build="whole" bldLvl="1" animBg="1" rev="0" advAuto="0" spid="1072" grpId="1"/>
      <p:bldP build="whole" bldLvl="1" animBg="1" rev="0" advAuto="0" spid="1060" grpId="2"/>
      <p:bldP build="whole" bldLvl="1" animBg="1" rev="0" advAuto="0" spid="1069" grpId="14"/>
      <p:bldP build="whole" bldLvl="1" animBg="1" rev="0" advAuto="0" spid="1059" grpId="9"/>
      <p:bldP build="whole" bldLvl="1" animBg="1" rev="0" advAuto="0" spid="1058" grpId="6"/>
      <p:bldP build="whole" bldLvl="1" animBg="1" rev="0" advAuto="0" spid="1067" grpId="17"/>
      <p:bldP build="whole" bldLvl="1" animBg="1" rev="0" advAuto="0" spid="1061" grpId="18"/>
      <p:bldP build="whole" bldLvl="1" animBg="1" rev="0" advAuto="0" spid="1066" grpId="16"/>
      <p:bldP build="whole" bldLvl="1" animBg="1" rev="0" advAuto="0" spid="1065" grpId="13"/>
      <p:bldP build="whole" bldLvl="1" animBg="1" rev="0" advAuto="0" spid="1057" grpId="5"/>
      <p:bldP build="whole" bldLvl="1" animBg="1" rev="0" advAuto="0" spid="1068" grpId="21"/>
      <p:bldP build="whole" bldLvl="1" animBg="1" rev="0" advAuto="0" spid="1056" grpId="3"/>
      <p:bldP build="whole" bldLvl="1" animBg="1" rev="0" advAuto="0" spid="1062" grpId="15"/>
      <p:bldP build="whole" bldLvl="1" animBg="1" rev="0" advAuto="0" spid="1073" grpId="11"/>
      <p:bldP build="whole" bldLvl="1" animBg="1" rev="0" advAuto="0" spid="1064" grpId="20"/>
      <p:bldP build="whole" bldLvl="1" animBg="1" rev="0" advAuto="0" spid="1055" grpId="10"/>
      <p:bldP build="whole" bldLvl="1" animBg="1" rev="0" advAuto="0" spid="1063" grpId="19"/>
      <p:bldP build="whole" bldLvl="1" animBg="1" rev="0" advAuto="0" spid="1053" grpId="4"/>
      <p:bldP build="whole" bldLvl="1" animBg="1" rev="0" advAuto="0" spid="1054" grpId="8"/>
      <p:bldP build="whole" bldLvl="1" animBg="1" rev="0" advAuto="0" spid="1074" grpId="22"/>
      <p:bldP build="whole" bldLvl="1" animBg="1" rev="0" advAuto="0" spid="1070" grpId="1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307" y="2603500"/>
            <a:ext cx="7764186" cy="5836906"/>
          </a:xfrm>
          <a:prstGeom prst="rect">
            <a:avLst/>
          </a:prstGeom>
          <a:ln w="12700">
            <a:miter lim="400000"/>
          </a:ln>
        </p:spPr>
      </p:pic>
      <p:sp>
        <p:nvSpPr>
          <p:cNvPr id="1078" name="DEBTRANK IS AMONGST ECB TOOLS TO MONITOR TARGET2"/>
          <p:cNvSpPr txBox="1"/>
          <p:nvPr/>
        </p:nvSpPr>
        <p:spPr>
          <a:xfrm>
            <a:off x="589077" y="1428750"/>
            <a:ext cx="1121308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800">
                <a:solidFill>
                  <a:srgbClr val="000000"/>
                </a:solidFill>
              </a:defRPr>
            </a:lvl1pPr>
          </a:lstStyle>
          <a:p>
            <a:pPr/>
            <a:r>
              <a:t>DEBTRANK IS AMONGST ECB TOOLS TO MONITOR TARGET2</a:t>
            </a:r>
          </a:p>
        </p:txBody>
      </p:sp>
      <p:sp>
        <p:nvSpPr>
          <p:cNvPr id="107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80" name="DebtRank allows to distinguish the different impact of institutions with similar size"/>
          <p:cNvSpPr txBox="1"/>
          <p:nvPr/>
        </p:nvSpPr>
        <p:spPr>
          <a:xfrm>
            <a:off x="8465790" y="2085974"/>
            <a:ext cx="3971182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DebtRank allows to distinguish the different impact of institutions with similar size</a:t>
            </a:r>
          </a:p>
        </p:txBody>
      </p:sp>
      <p:sp>
        <p:nvSpPr>
          <p:cNvPr id="1081" name="DebtRank shows that  size is not enough to assess the impact"/>
          <p:cNvSpPr txBox="1"/>
          <p:nvPr/>
        </p:nvSpPr>
        <p:spPr>
          <a:xfrm>
            <a:off x="8465790" y="5638799"/>
            <a:ext cx="3971182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satOff val="18430"/>
                    <a:lumOff val="-14768"/>
                  </a:schemeClr>
                </a:solidFill>
              </a:defRPr>
            </a:lvl1pPr>
          </a:lstStyle>
          <a:p>
            <a:pPr/>
            <a:r>
              <a:t>DebtRank shows that  size is not enough to assess the impact</a:t>
            </a:r>
          </a:p>
        </p:txBody>
      </p:sp>
      <p:grpSp>
        <p:nvGrpSpPr>
          <p:cNvPr id="1092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090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086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084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082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083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085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089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087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088" name="Picture 26" descr="Picture 2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091" name="Picture 3" descr="Picture 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97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095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093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94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096" name="Gruppo" descr="Gruppo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0" grpId="1"/>
      <p:bldP build="whole" bldLvl="1" animBg="1" rev="0" advAuto="0" spid="1081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435463"/>
            <a:ext cx="12141200" cy="809415"/>
          </a:xfrm>
          <a:prstGeom prst="rect">
            <a:avLst/>
          </a:prstGeom>
          <a:ln w="12700">
            <a:miter lim="400000"/>
          </a:ln>
        </p:spPr>
      </p:pic>
      <p:sp>
        <p:nvSpPr>
          <p:cNvPr id="1100" name="We are realizing…"/>
          <p:cNvSpPr txBox="1"/>
          <p:nvPr/>
        </p:nvSpPr>
        <p:spPr>
          <a:xfrm>
            <a:off x="8192140" y="1453683"/>
            <a:ext cx="3375423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We are realizing </a:t>
            </a:r>
          </a:p>
          <a:p>
            <a:pPr/>
            <a:r>
              <a:t>Dashboards on </a:t>
            </a:r>
          </a:p>
          <a:p>
            <a:pPr/>
            <a:r>
              <a:t>SIMPOL webpage</a:t>
            </a:r>
          </a:p>
        </p:txBody>
      </p:sp>
      <p:pic>
        <p:nvPicPr>
          <p:cNvPr id="1101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349" y="1256043"/>
            <a:ext cx="7430815" cy="7599187"/>
          </a:xfrm>
          <a:prstGeom prst="rect">
            <a:avLst/>
          </a:prstGeom>
          <a:ln w="12700">
            <a:miter lim="400000"/>
          </a:ln>
        </p:spPr>
      </p:pic>
      <p:sp>
        <p:nvSpPr>
          <p:cNvPr id="1102" name="http://www.simpolproject.eu"/>
          <p:cNvSpPr txBox="1"/>
          <p:nvPr/>
        </p:nvSpPr>
        <p:spPr>
          <a:xfrm>
            <a:off x="3128722" y="1382027"/>
            <a:ext cx="451669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000000"/>
                </a:solidFill>
                <a:hlinkClick r:id="rId4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4" invalidUrl="" action="" tgtFrame="" tooltip="" history="1" highlightClick="0" endSnd="0"/>
              </a:rPr>
              <a:t>http://www.simpolproject.eu</a:t>
            </a:r>
          </a:p>
        </p:txBody>
      </p:sp>
      <p:sp>
        <p:nvSpPr>
          <p:cNvPr id="1103" name="Numero diapositiva"/>
          <p:cNvSpPr txBox="1"/>
          <p:nvPr>
            <p:ph type="sldNum" sz="quarter" idx="2"/>
          </p:nvPr>
        </p:nvSpPr>
        <p:spPr>
          <a:xfrm>
            <a:off x="6362662" y="9359900"/>
            <a:ext cx="26677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04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9948" y="2629887"/>
            <a:ext cx="7493618" cy="6749891"/>
          </a:xfrm>
          <a:prstGeom prst="rect">
            <a:avLst/>
          </a:prstGeom>
          <a:ln w="12700">
            <a:miter lim="400000"/>
          </a:ln>
        </p:spPr>
      </p:pic>
      <p:sp>
        <p:nvSpPr>
          <p:cNvPr id="1105" name="monitor (real-time) systemic impact of shock scenarios…"/>
          <p:cNvSpPr txBox="1"/>
          <p:nvPr/>
        </p:nvSpPr>
        <p:spPr>
          <a:xfrm>
            <a:off x="8236042" y="3230061"/>
            <a:ext cx="3922697" cy="26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200"/>
            </a:pPr>
            <a:r>
              <a:t>monitor (real-time) systemic impact of shock scenarios</a:t>
            </a:r>
          </a:p>
          <a:p>
            <a:pPr algn="l" defTabSz="457200">
              <a:defRPr sz="2200"/>
            </a:pPr>
          </a:p>
          <a:p>
            <a:pPr algn="l" defTabSz="457200">
              <a:defRPr sz="2200"/>
            </a:pPr>
            <a:r>
              <a:t>individual banks / asset classes</a:t>
            </a:r>
          </a:p>
          <a:p>
            <a:pPr algn="l" defTabSz="457200">
              <a:defRPr sz="2200"/>
            </a:pPr>
          </a:p>
          <a:p>
            <a:pPr algn="l" defTabSz="457200">
              <a:defRPr sz="2200"/>
            </a:pPr>
            <a:r>
              <a:t>Backward vs forward looking</a:t>
            </a:r>
          </a:p>
        </p:txBody>
      </p:sp>
      <p:sp>
        <p:nvSpPr>
          <p:cNvPr id="1106" name="We can enrich current stress-tests by combining network effects with familiar risk measures such value at risk (VaR)"/>
          <p:cNvSpPr txBox="1"/>
          <p:nvPr/>
        </p:nvSpPr>
        <p:spPr>
          <a:xfrm>
            <a:off x="8312309" y="6532384"/>
            <a:ext cx="3770164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400"/>
            </a:lvl1pPr>
          </a:lstStyle>
          <a:p>
            <a:pPr/>
            <a:r>
              <a:t>We can enrich current stress-tests by combining network effects with familiar risk measures such value at risk (VaR)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5" grpId="1"/>
      <p:bldP build="whole" bldLvl="1" animBg="1" rev="0" advAuto="0" spid="110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218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216" name="Immagine" descr="Immagin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7" name="Immagine" descr="Immagin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19" name="Gruppo" descr="Gruppo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1" name="Numero diapositiva"/>
          <p:cNvSpPr txBox="1"/>
          <p:nvPr>
            <p:ph type="sldNum" sz="quarter" idx="2"/>
          </p:nvPr>
        </p:nvSpPr>
        <p:spPr>
          <a:xfrm>
            <a:off x="6381749" y="93599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2" name="Definitions"/>
          <p:cNvSpPr txBox="1"/>
          <p:nvPr/>
        </p:nvSpPr>
        <p:spPr>
          <a:xfrm>
            <a:off x="9524928" y="522670"/>
            <a:ext cx="2607875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/>
            </a:lvl1pPr>
          </a:lstStyle>
          <a:p>
            <a:pPr/>
            <a:r>
              <a:t>Definitions</a:t>
            </a:r>
          </a:p>
        </p:txBody>
      </p:sp>
      <p:sp>
        <p:nvSpPr>
          <p:cNvPr id="223" name="Networks are real-world realizations of graphs"/>
          <p:cNvSpPr txBox="1"/>
          <p:nvPr/>
        </p:nvSpPr>
        <p:spPr>
          <a:xfrm>
            <a:off x="670002" y="1337831"/>
            <a:ext cx="1151239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>
              <a:buSzPct val="100000"/>
              <a:buChar char="•"/>
            </a:lvl1pPr>
          </a:lstStyle>
          <a:p>
            <a:pPr/>
            <a:r>
              <a:t>Networks are real-world realizations of graphs</a:t>
            </a:r>
          </a:p>
        </p:txBody>
      </p:sp>
      <p:sp>
        <p:nvSpPr>
          <p:cNvPr id="224" name="A graph is an ordered pair G=(V,E) comprising…"/>
          <p:cNvSpPr txBox="1"/>
          <p:nvPr/>
        </p:nvSpPr>
        <p:spPr>
          <a:xfrm>
            <a:off x="670002" y="2023276"/>
            <a:ext cx="11512396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</a:pPr>
            <a:r>
              <a:t>A graph is an ordered pair G=(V,E) comprising </a:t>
            </a:r>
          </a:p>
          <a:p>
            <a:pPr lvl="2" marL="685800" indent="-228600" algn="l">
              <a:buSzPct val="100000"/>
              <a:buChar char="•"/>
            </a:pPr>
            <a:r>
              <a:t>a set V of vertices (nodes, points)</a:t>
            </a:r>
          </a:p>
          <a:p>
            <a:pPr lvl="2" marL="685800" indent="-228600" algn="l">
              <a:buSzPct val="100000"/>
              <a:buChar char="•"/>
            </a:pPr>
            <a:r>
              <a:t>a set E of edges (arcs, lines)</a:t>
            </a:r>
          </a:p>
        </p:txBody>
      </p:sp>
      <p:grpSp>
        <p:nvGrpSpPr>
          <p:cNvPr id="257" name="Gruppo"/>
          <p:cNvGrpSpPr/>
          <p:nvPr/>
        </p:nvGrpSpPr>
        <p:grpSpPr>
          <a:xfrm>
            <a:off x="2329755" y="4029521"/>
            <a:ext cx="3239769" cy="3231853"/>
            <a:chOff x="0" y="0"/>
            <a:chExt cx="3239768" cy="3231852"/>
          </a:xfrm>
        </p:grpSpPr>
        <p:sp>
          <p:nvSpPr>
            <p:cNvPr id="225" name="Linea"/>
            <p:cNvSpPr/>
            <p:nvPr/>
          </p:nvSpPr>
          <p:spPr>
            <a:xfrm flipH="1" flipV="1">
              <a:off x="202664" y="2123497"/>
              <a:ext cx="2077605" cy="846650"/>
            </a:xfrm>
            <a:prstGeom prst="line">
              <a:avLst/>
            </a:prstGeom>
            <a:noFill/>
            <a:ln w="381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26" name="Linea"/>
            <p:cNvSpPr/>
            <p:nvPr/>
          </p:nvSpPr>
          <p:spPr>
            <a:xfrm flipH="1" flipV="1">
              <a:off x="943137" y="231699"/>
              <a:ext cx="1366166" cy="1"/>
            </a:xfrm>
            <a:prstGeom prst="line">
              <a:avLst/>
            </a:prstGeom>
            <a:noFill/>
            <a:ln w="381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27" name="Linea"/>
            <p:cNvSpPr/>
            <p:nvPr/>
          </p:nvSpPr>
          <p:spPr>
            <a:xfrm>
              <a:off x="967335" y="197602"/>
              <a:ext cx="1285647" cy="2785848"/>
            </a:xfrm>
            <a:prstGeom prst="line">
              <a:avLst/>
            </a:prstGeom>
            <a:noFill/>
            <a:ln w="381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28" name="Linea"/>
            <p:cNvSpPr/>
            <p:nvPr/>
          </p:nvSpPr>
          <p:spPr>
            <a:xfrm flipH="1">
              <a:off x="1620557" y="2951315"/>
              <a:ext cx="641288" cy="198208"/>
            </a:xfrm>
            <a:prstGeom prst="line">
              <a:avLst/>
            </a:prstGeom>
            <a:noFill/>
            <a:ln w="381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29" name="Linea"/>
            <p:cNvSpPr/>
            <p:nvPr/>
          </p:nvSpPr>
          <p:spPr>
            <a:xfrm flipH="1">
              <a:off x="1637253" y="2142787"/>
              <a:ext cx="1406165" cy="978279"/>
            </a:xfrm>
            <a:prstGeom prst="line">
              <a:avLst/>
            </a:prstGeom>
            <a:noFill/>
            <a:ln w="381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30" name="Linea"/>
            <p:cNvSpPr/>
            <p:nvPr/>
          </p:nvSpPr>
          <p:spPr>
            <a:xfrm flipH="1" flipV="1">
              <a:off x="162170" y="978839"/>
              <a:ext cx="2809137" cy="1182100"/>
            </a:xfrm>
            <a:prstGeom prst="line">
              <a:avLst/>
            </a:prstGeom>
            <a:noFill/>
            <a:ln w="381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31" name="Linea"/>
            <p:cNvSpPr/>
            <p:nvPr/>
          </p:nvSpPr>
          <p:spPr>
            <a:xfrm>
              <a:off x="2778952" y="593704"/>
              <a:ext cx="292274" cy="450062"/>
            </a:xfrm>
            <a:prstGeom prst="line">
              <a:avLst/>
            </a:prstGeom>
            <a:noFill/>
            <a:ln w="381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32" name="Linea"/>
            <p:cNvSpPr/>
            <p:nvPr/>
          </p:nvSpPr>
          <p:spPr>
            <a:xfrm flipH="1">
              <a:off x="450516" y="1031736"/>
              <a:ext cx="2587671" cy="1669500"/>
            </a:xfrm>
            <a:prstGeom prst="line">
              <a:avLst/>
            </a:prstGeom>
            <a:noFill/>
            <a:ln w="381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33" name="Linea"/>
            <p:cNvSpPr/>
            <p:nvPr/>
          </p:nvSpPr>
          <p:spPr>
            <a:xfrm flipH="1">
              <a:off x="983883" y="598783"/>
              <a:ext cx="1770638" cy="2330812"/>
            </a:xfrm>
            <a:prstGeom prst="line">
              <a:avLst/>
            </a:prstGeom>
            <a:noFill/>
            <a:ln w="381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34" name="Linea"/>
            <p:cNvSpPr/>
            <p:nvPr/>
          </p:nvSpPr>
          <p:spPr>
            <a:xfrm flipH="1" flipV="1">
              <a:off x="87253" y="1582396"/>
              <a:ext cx="942548" cy="1375971"/>
            </a:xfrm>
            <a:prstGeom prst="line">
              <a:avLst/>
            </a:prstGeom>
            <a:noFill/>
            <a:ln w="381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35" name="Linea"/>
            <p:cNvSpPr/>
            <p:nvPr/>
          </p:nvSpPr>
          <p:spPr>
            <a:xfrm flipH="1">
              <a:off x="973198" y="2632813"/>
              <a:ext cx="1792008" cy="368875"/>
            </a:xfrm>
            <a:prstGeom prst="line">
              <a:avLst/>
            </a:prstGeom>
            <a:noFill/>
            <a:ln w="381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36" name="Linea"/>
            <p:cNvSpPr/>
            <p:nvPr/>
          </p:nvSpPr>
          <p:spPr>
            <a:xfrm flipH="1">
              <a:off x="2760254" y="1045087"/>
              <a:ext cx="329671" cy="1642798"/>
            </a:xfrm>
            <a:prstGeom prst="line">
              <a:avLst/>
            </a:prstGeom>
            <a:noFill/>
            <a:ln w="381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37" name="Linea"/>
            <p:cNvSpPr/>
            <p:nvPr/>
          </p:nvSpPr>
          <p:spPr>
            <a:xfrm flipV="1">
              <a:off x="196141" y="86757"/>
              <a:ext cx="1492939" cy="2121619"/>
            </a:xfrm>
            <a:prstGeom prst="line">
              <a:avLst/>
            </a:prstGeom>
            <a:noFill/>
            <a:ln w="381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38" name="Linea"/>
            <p:cNvSpPr/>
            <p:nvPr/>
          </p:nvSpPr>
          <p:spPr>
            <a:xfrm flipV="1">
              <a:off x="148756" y="144781"/>
              <a:ext cx="1420921" cy="917648"/>
            </a:xfrm>
            <a:prstGeom prst="line">
              <a:avLst/>
            </a:prstGeom>
            <a:noFill/>
            <a:ln w="381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39" name="Linea"/>
            <p:cNvSpPr/>
            <p:nvPr/>
          </p:nvSpPr>
          <p:spPr>
            <a:xfrm flipH="1">
              <a:off x="257901" y="602125"/>
              <a:ext cx="2499718" cy="412394"/>
            </a:xfrm>
            <a:prstGeom prst="line">
              <a:avLst/>
            </a:prstGeom>
            <a:noFill/>
            <a:ln w="381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0" name="Linea"/>
            <p:cNvSpPr/>
            <p:nvPr/>
          </p:nvSpPr>
          <p:spPr>
            <a:xfrm flipV="1">
              <a:off x="203324" y="640725"/>
              <a:ext cx="267757" cy="1459683"/>
            </a:xfrm>
            <a:prstGeom prst="line">
              <a:avLst/>
            </a:prstGeom>
            <a:noFill/>
            <a:ln w="381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1" name="Cerchio"/>
            <p:cNvSpPr/>
            <p:nvPr/>
          </p:nvSpPr>
          <p:spPr>
            <a:xfrm>
              <a:off x="1524620" y="0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2" name="Cerchio"/>
            <p:cNvSpPr/>
            <p:nvPr/>
          </p:nvSpPr>
          <p:spPr>
            <a:xfrm>
              <a:off x="1524620" y="3022600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3" name="Cerchio"/>
            <p:cNvSpPr/>
            <p:nvPr/>
          </p:nvSpPr>
          <p:spPr>
            <a:xfrm>
              <a:off x="3036568" y="1485900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4" name="Cerchio"/>
            <p:cNvSpPr/>
            <p:nvPr/>
          </p:nvSpPr>
          <p:spPr>
            <a:xfrm>
              <a:off x="0" y="1485900"/>
              <a:ext cx="203200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5" name="Cerchio"/>
            <p:cNvSpPr/>
            <p:nvPr/>
          </p:nvSpPr>
          <p:spPr>
            <a:xfrm>
              <a:off x="394968" y="457200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6" name="Cerchio"/>
            <p:cNvSpPr/>
            <p:nvPr/>
          </p:nvSpPr>
          <p:spPr>
            <a:xfrm>
              <a:off x="382268" y="2527300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7" name="Cerchio"/>
            <p:cNvSpPr/>
            <p:nvPr/>
          </p:nvSpPr>
          <p:spPr>
            <a:xfrm>
              <a:off x="2667000" y="482600"/>
              <a:ext cx="203200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8" name="Cerchio"/>
            <p:cNvSpPr/>
            <p:nvPr/>
          </p:nvSpPr>
          <p:spPr>
            <a:xfrm>
              <a:off x="879109" y="2870200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49" name="Cerchio"/>
            <p:cNvSpPr/>
            <p:nvPr/>
          </p:nvSpPr>
          <p:spPr>
            <a:xfrm>
              <a:off x="2960368" y="958552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0" name="Cerchio"/>
            <p:cNvSpPr/>
            <p:nvPr/>
          </p:nvSpPr>
          <p:spPr>
            <a:xfrm>
              <a:off x="866409" y="114655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1" name="Cerchio"/>
            <p:cNvSpPr/>
            <p:nvPr/>
          </p:nvSpPr>
          <p:spPr>
            <a:xfrm>
              <a:off x="2170130" y="139700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2" name="Cerchio"/>
            <p:cNvSpPr/>
            <p:nvPr/>
          </p:nvSpPr>
          <p:spPr>
            <a:xfrm>
              <a:off x="2170130" y="2870200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3" name="Cerchio"/>
            <p:cNvSpPr/>
            <p:nvPr/>
          </p:nvSpPr>
          <p:spPr>
            <a:xfrm>
              <a:off x="2667000" y="2527300"/>
              <a:ext cx="203200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4" name="Cerchio"/>
            <p:cNvSpPr/>
            <p:nvPr/>
          </p:nvSpPr>
          <p:spPr>
            <a:xfrm>
              <a:off x="2960368" y="2070100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5" name="Cerchio"/>
            <p:cNvSpPr/>
            <p:nvPr/>
          </p:nvSpPr>
          <p:spPr>
            <a:xfrm>
              <a:off x="101600" y="2057400"/>
              <a:ext cx="203200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56" name="Cerchio"/>
            <p:cNvSpPr/>
            <p:nvPr/>
          </p:nvSpPr>
          <p:spPr>
            <a:xfrm>
              <a:off x="114300" y="901700"/>
              <a:ext cx="203200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258" name="Linea"/>
          <p:cNvSpPr/>
          <p:nvPr/>
        </p:nvSpPr>
        <p:spPr>
          <a:xfrm flipH="1" flipV="1">
            <a:off x="2613846" y="5066183"/>
            <a:ext cx="2671587" cy="1107729"/>
          </a:xfrm>
          <a:prstGeom prst="line">
            <a:avLst/>
          </a:prstGeom>
          <a:ln w="38100">
            <a:solidFill>
              <a:srgbClr val="C8250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59" name="Linea"/>
          <p:cNvSpPr/>
          <p:nvPr/>
        </p:nvSpPr>
        <p:spPr>
          <a:xfrm flipH="1">
            <a:off x="3422736" y="4259831"/>
            <a:ext cx="1053807" cy="1"/>
          </a:xfrm>
          <a:prstGeom prst="line">
            <a:avLst/>
          </a:prstGeom>
          <a:ln w="38100">
            <a:solidFill>
              <a:srgbClr val="C8250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0" name="Linea"/>
          <p:cNvSpPr/>
          <p:nvPr/>
        </p:nvSpPr>
        <p:spPr>
          <a:xfrm>
            <a:off x="3369049" y="4357567"/>
            <a:ext cx="1161181" cy="2536238"/>
          </a:xfrm>
          <a:prstGeom prst="line">
            <a:avLst/>
          </a:prstGeom>
          <a:ln w="38100">
            <a:solidFill>
              <a:srgbClr val="C8250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1" name="Linea"/>
          <p:cNvSpPr/>
          <p:nvPr/>
        </p:nvSpPr>
        <p:spPr>
          <a:xfrm flipH="1">
            <a:off x="4070518" y="7010417"/>
            <a:ext cx="415016" cy="133243"/>
          </a:xfrm>
          <a:prstGeom prst="line">
            <a:avLst/>
          </a:prstGeom>
          <a:ln w="38100">
            <a:solidFill>
              <a:srgbClr val="C8250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2" name="Linea"/>
          <p:cNvSpPr/>
          <p:nvPr/>
        </p:nvSpPr>
        <p:spPr>
          <a:xfrm flipH="1">
            <a:off x="4043208" y="6247079"/>
            <a:ext cx="1238814" cy="857788"/>
          </a:xfrm>
          <a:prstGeom prst="line">
            <a:avLst/>
          </a:prstGeom>
          <a:ln w="38100">
            <a:solidFill>
              <a:srgbClr val="C8250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3" name="degree is the number of edges per vertex"/>
          <p:cNvSpPr txBox="1"/>
          <p:nvPr/>
        </p:nvSpPr>
        <p:spPr>
          <a:xfrm>
            <a:off x="492202" y="7497331"/>
            <a:ext cx="1151239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</a:pPr>
            <a:r>
              <a:t> </a:t>
            </a:r>
            <a:r>
              <a:rPr>
                <a:solidFill>
                  <a:srgbClr val="164F86"/>
                </a:solidFill>
              </a:rPr>
              <a:t>degree</a:t>
            </a:r>
            <a:r>
              <a:t> is the number of edges per vertex</a:t>
            </a:r>
          </a:p>
        </p:txBody>
      </p:sp>
      <p:sp>
        <p:nvSpPr>
          <p:cNvPr id="264" name="Linea"/>
          <p:cNvSpPr/>
          <p:nvPr/>
        </p:nvSpPr>
        <p:spPr>
          <a:xfrm flipV="1">
            <a:off x="3364169" y="4696104"/>
            <a:ext cx="1664576" cy="2194243"/>
          </a:xfrm>
          <a:prstGeom prst="line">
            <a:avLst/>
          </a:prstGeom>
          <a:ln w="38100">
            <a:solidFill>
              <a:srgbClr val="164F8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65" name="diameter is the maximum of distances"/>
          <p:cNvSpPr txBox="1"/>
          <p:nvPr/>
        </p:nvSpPr>
        <p:spPr>
          <a:xfrm>
            <a:off x="492202" y="8602129"/>
            <a:ext cx="1151239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>
              <a:buSzPct val="100000"/>
              <a:buChar char="•"/>
            </a:pPr>
            <a:r>
              <a:t> </a:t>
            </a:r>
            <a:r>
              <a:rPr>
                <a:solidFill>
                  <a:srgbClr val="C82506"/>
                </a:solidFill>
              </a:rPr>
              <a:t>diameter</a:t>
            </a:r>
            <a:r>
              <a:t> is the maximum of distances</a:t>
            </a:r>
          </a:p>
        </p:txBody>
      </p:sp>
      <p:sp>
        <p:nvSpPr>
          <p:cNvPr id="266" name="distance is the minimum number of edges between two vertices"/>
          <p:cNvSpPr txBox="1"/>
          <p:nvPr/>
        </p:nvSpPr>
        <p:spPr>
          <a:xfrm>
            <a:off x="492202" y="8043329"/>
            <a:ext cx="1194851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28600" indent="-228600" algn="l">
              <a:buSzPct val="100000"/>
              <a:buChar char="•"/>
            </a:lvl1pPr>
          </a:lstStyle>
          <a:p>
            <a:pPr/>
            <a:r>
              <a:t> distance is the minimum number of edges between two vertices</a:t>
            </a:r>
          </a:p>
        </p:txBody>
      </p:sp>
      <p:grpSp>
        <p:nvGrpSpPr>
          <p:cNvPr id="299" name="Gruppo"/>
          <p:cNvGrpSpPr/>
          <p:nvPr/>
        </p:nvGrpSpPr>
        <p:grpSpPr>
          <a:xfrm>
            <a:off x="7536755" y="3995277"/>
            <a:ext cx="3239769" cy="3231854"/>
            <a:chOff x="0" y="0"/>
            <a:chExt cx="3239768" cy="3231852"/>
          </a:xfrm>
        </p:grpSpPr>
        <p:sp>
          <p:nvSpPr>
            <p:cNvPr id="267" name="Linea"/>
            <p:cNvSpPr/>
            <p:nvPr/>
          </p:nvSpPr>
          <p:spPr>
            <a:xfrm flipH="1" flipV="1">
              <a:off x="317361" y="2202111"/>
              <a:ext cx="1962908" cy="768036"/>
            </a:xfrm>
            <a:prstGeom prst="line">
              <a:avLst/>
            </a:prstGeom>
            <a:noFill/>
            <a:ln w="31750" cap="flat">
              <a:solidFill>
                <a:srgbClr val="85888D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68" name="Linea"/>
            <p:cNvSpPr/>
            <p:nvPr/>
          </p:nvSpPr>
          <p:spPr>
            <a:xfrm flipH="1" flipV="1">
              <a:off x="1056093" y="231699"/>
              <a:ext cx="1253210" cy="1"/>
            </a:xfrm>
            <a:prstGeom prst="line">
              <a:avLst/>
            </a:prstGeom>
            <a:noFill/>
            <a:ln w="31750" cap="flat">
              <a:solidFill>
                <a:srgbClr val="85888D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69" name="Linea"/>
            <p:cNvSpPr/>
            <p:nvPr/>
          </p:nvSpPr>
          <p:spPr>
            <a:xfrm>
              <a:off x="967335" y="197602"/>
              <a:ext cx="1223768" cy="2661097"/>
            </a:xfrm>
            <a:prstGeom prst="line">
              <a:avLst/>
            </a:prstGeom>
            <a:noFill/>
            <a:ln w="31750" cap="flat">
              <a:solidFill>
                <a:srgbClr val="85888D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0" name="Linea"/>
            <p:cNvSpPr/>
            <p:nvPr/>
          </p:nvSpPr>
          <p:spPr>
            <a:xfrm flipH="1">
              <a:off x="1620557" y="3002843"/>
              <a:ext cx="558375" cy="146680"/>
            </a:xfrm>
            <a:prstGeom prst="line">
              <a:avLst/>
            </a:prstGeom>
            <a:noFill/>
            <a:ln w="31750" cap="flat">
              <a:solidFill>
                <a:srgbClr val="85888D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1" name="Linea"/>
            <p:cNvSpPr/>
            <p:nvPr/>
          </p:nvSpPr>
          <p:spPr>
            <a:xfrm flipH="1">
              <a:off x="1720233" y="2142787"/>
              <a:ext cx="1323185" cy="912927"/>
            </a:xfrm>
            <a:prstGeom prst="line">
              <a:avLst/>
            </a:prstGeom>
            <a:noFill/>
            <a:ln w="31750" cap="flat">
              <a:solidFill>
                <a:srgbClr val="85888D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2" name="Linea"/>
            <p:cNvSpPr/>
            <p:nvPr/>
          </p:nvSpPr>
          <p:spPr>
            <a:xfrm flipH="1" flipV="1">
              <a:off x="162170" y="978839"/>
              <a:ext cx="2809137" cy="1182100"/>
            </a:xfrm>
            <a:prstGeom prst="line">
              <a:avLst/>
            </a:prstGeom>
            <a:noFill/>
            <a:ln w="31750" cap="flat">
              <a:solidFill>
                <a:srgbClr val="85888D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3" name="Linea"/>
            <p:cNvSpPr/>
            <p:nvPr/>
          </p:nvSpPr>
          <p:spPr>
            <a:xfrm>
              <a:off x="2762716" y="565212"/>
              <a:ext cx="261337" cy="387448"/>
            </a:xfrm>
            <a:prstGeom prst="line">
              <a:avLst/>
            </a:prstGeom>
            <a:noFill/>
            <a:ln w="31750" cap="flat">
              <a:solidFill>
                <a:srgbClr val="85888D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4" name="Linea"/>
            <p:cNvSpPr/>
            <p:nvPr/>
          </p:nvSpPr>
          <p:spPr>
            <a:xfrm flipH="1">
              <a:off x="595574" y="1147888"/>
              <a:ext cx="2366049" cy="1417848"/>
            </a:xfrm>
            <a:prstGeom prst="line">
              <a:avLst/>
            </a:prstGeom>
            <a:noFill/>
            <a:ln w="31750" cap="flat">
              <a:solidFill>
                <a:srgbClr val="85888D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5" name="Linea"/>
            <p:cNvSpPr/>
            <p:nvPr/>
          </p:nvSpPr>
          <p:spPr>
            <a:xfrm flipH="1">
              <a:off x="983883" y="678778"/>
              <a:ext cx="1720383" cy="2250817"/>
            </a:xfrm>
            <a:prstGeom prst="line">
              <a:avLst/>
            </a:prstGeom>
            <a:noFill/>
            <a:ln w="31750" cap="flat">
              <a:solidFill>
                <a:srgbClr val="85888D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6" name="Linea"/>
            <p:cNvSpPr/>
            <p:nvPr/>
          </p:nvSpPr>
          <p:spPr>
            <a:xfrm flipH="1" flipV="1">
              <a:off x="87253" y="1582396"/>
              <a:ext cx="849282" cy="1305625"/>
            </a:xfrm>
            <a:prstGeom prst="line">
              <a:avLst/>
            </a:prstGeom>
            <a:noFill/>
            <a:ln w="31750" cap="flat">
              <a:solidFill>
                <a:srgbClr val="85888D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7" name="Linea"/>
            <p:cNvSpPr/>
            <p:nvPr/>
          </p:nvSpPr>
          <p:spPr>
            <a:xfrm flipH="1">
              <a:off x="973198" y="2664166"/>
              <a:ext cx="1678667" cy="337522"/>
            </a:xfrm>
            <a:prstGeom prst="line">
              <a:avLst/>
            </a:prstGeom>
            <a:noFill/>
            <a:ln w="31750" cap="flat">
              <a:solidFill>
                <a:srgbClr val="85888D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8" name="Linea"/>
            <p:cNvSpPr/>
            <p:nvPr/>
          </p:nvSpPr>
          <p:spPr>
            <a:xfrm flipH="1">
              <a:off x="2760254" y="1186176"/>
              <a:ext cx="282509" cy="1501709"/>
            </a:xfrm>
            <a:prstGeom prst="line">
              <a:avLst/>
            </a:prstGeom>
            <a:noFill/>
            <a:ln w="31750" cap="flat">
              <a:solidFill>
                <a:srgbClr val="85888D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9" name="Linea"/>
            <p:cNvSpPr/>
            <p:nvPr/>
          </p:nvSpPr>
          <p:spPr>
            <a:xfrm flipV="1">
              <a:off x="279236" y="86757"/>
              <a:ext cx="1409844" cy="1995140"/>
            </a:xfrm>
            <a:prstGeom prst="line">
              <a:avLst/>
            </a:prstGeom>
            <a:noFill/>
            <a:ln w="31750" cap="flat">
              <a:solidFill>
                <a:srgbClr val="85888D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0" name="Linea"/>
            <p:cNvSpPr/>
            <p:nvPr/>
          </p:nvSpPr>
          <p:spPr>
            <a:xfrm flipV="1">
              <a:off x="148756" y="181319"/>
              <a:ext cx="1400482" cy="881110"/>
            </a:xfrm>
            <a:prstGeom prst="line">
              <a:avLst/>
            </a:prstGeom>
            <a:noFill/>
            <a:ln w="31750" cap="flat">
              <a:solidFill>
                <a:srgbClr val="85888D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1" name="Linea"/>
            <p:cNvSpPr/>
            <p:nvPr/>
          </p:nvSpPr>
          <p:spPr>
            <a:xfrm flipH="1">
              <a:off x="257901" y="628318"/>
              <a:ext cx="2407916" cy="386201"/>
            </a:xfrm>
            <a:prstGeom prst="line">
              <a:avLst/>
            </a:prstGeom>
            <a:noFill/>
            <a:ln w="31750" cap="flat">
              <a:solidFill>
                <a:srgbClr val="85888D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2" name="Linea"/>
            <p:cNvSpPr/>
            <p:nvPr/>
          </p:nvSpPr>
          <p:spPr>
            <a:xfrm flipV="1">
              <a:off x="218058" y="640726"/>
              <a:ext cx="253023" cy="1417836"/>
            </a:xfrm>
            <a:prstGeom prst="line">
              <a:avLst/>
            </a:prstGeom>
            <a:noFill/>
            <a:ln w="31750" cap="flat">
              <a:solidFill>
                <a:srgbClr val="85888D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3" name="Cerchio"/>
            <p:cNvSpPr/>
            <p:nvPr/>
          </p:nvSpPr>
          <p:spPr>
            <a:xfrm>
              <a:off x="1524620" y="0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4" name="Cerchio"/>
            <p:cNvSpPr/>
            <p:nvPr/>
          </p:nvSpPr>
          <p:spPr>
            <a:xfrm>
              <a:off x="1524620" y="3022600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5" name="Cerchio"/>
            <p:cNvSpPr/>
            <p:nvPr/>
          </p:nvSpPr>
          <p:spPr>
            <a:xfrm>
              <a:off x="3036568" y="1485900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6" name="Cerchio"/>
            <p:cNvSpPr/>
            <p:nvPr/>
          </p:nvSpPr>
          <p:spPr>
            <a:xfrm>
              <a:off x="0" y="1485900"/>
              <a:ext cx="203200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7" name="Cerchio"/>
            <p:cNvSpPr/>
            <p:nvPr/>
          </p:nvSpPr>
          <p:spPr>
            <a:xfrm>
              <a:off x="394968" y="457200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8" name="Cerchio"/>
            <p:cNvSpPr/>
            <p:nvPr/>
          </p:nvSpPr>
          <p:spPr>
            <a:xfrm>
              <a:off x="382268" y="2527300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89" name="Cerchio"/>
            <p:cNvSpPr/>
            <p:nvPr/>
          </p:nvSpPr>
          <p:spPr>
            <a:xfrm>
              <a:off x="2667000" y="482600"/>
              <a:ext cx="203200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90" name="Cerchio"/>
            <p:cNvSpPr/>
            <p:nvPr/>
          </p:nvSpPr>
          <p:spPr>
            <a:xfrm>
              <a:off x="879109" y="2870200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91" name="Cerchio"/>
            <p:cNvSpPr/>
            <p:nvPr/>
          </p:nvSpPr>
          <p:spPr>
            <a:xfrm>
              <a:off x="2960368" y="958552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92" name="Cerchio"/>
            <p:cNvSpPr/>
            <p:nvPr/>
          </p:nvSpPr>
          <p:spPr>
            <a:xfrm>
              <a:off x="866409" y="114655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93" name="Cerchio"/>
            <p:cNvSpPr/>
            <p:nvPr/>
          </p:nvSpPr>
          <p:spPr>
            <a:xfrm>
              <a:off x="2170130" y="139700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94" name="Cerchio"/>
            <p:cNvSpPr/>
            <p:nvPr/>
          </p:nvSpPr>
          <p:spPr>
            <a:xfrm>
              <a:off x="2170130" y="2870200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95" name="Cerchio"/>
            <p:cNvSpPr/>
            <p:nvPr/>
          </p:nvSpPr>
          <p:spPr>
            <a:xfrm>
              <a:off x="2667000" y="2527300"/>
              <a:ext cx="203200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96" name="Cerchio"/>
            <p:cNvSpPr/>
            <p:nvPr/>
          </p:nvSpPr>
          <p:spPr>
            <a:xfrm>
              <a:off x="2960368" y="2070100"/>
              <a:ext cx="203201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97" name="Cerchio"/>
            <p:cNvSpPr/>
            <p:nvPr/>
          </p:nvSpPr>
          <p:spPr>
            <a:xfrm>
              <a:off x="101600" y="2057400"/>
              <a:ext cx="203200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98" name="Cerchio"/>
            <p:cNvSpPr/>
            <p:nvPr/>
          </p:nvSpPr>
          <p:spPr>
            <a:xfrm>
              <a:off x="114300" y="901700"/>
              <a:ext cx="203200" cy="209253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300" name="Linea"/>
          <p:cNvSpPr/>
          <p:nvPr/>
        </p:nvSpPr>
        <p:spPr>
          <a:xfrm flipH="1" flipV="1">
            <a:off x="5171199" y="4720109"/>
            <a:ext cx="179951" cy="287982"/>
          </a:xfrm>
          <a:prstGeom prst="line">
            <a:avLst/>
          </a:prstGeom>
          <a:ln w="38100">
            <a:solidFill>
              <a:srgbClr val="164F8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1" name="Linea"/>
          <p:cNvSpPr/>
          <p:nvPr/>
        </p:nvSpPr>
        <p:spPr>
          <a:xfrm flipV="1">
            <a:off x="2645627" y="4647538"/>
            <a:ext cx="2352410" cy="379901"/>
          </a:xfrm>
          <a:prstGeom prst="line">
            <a:avLst/>
          </a:prstGeom>
          <a:ln w="38100">
            <a:solidFill>
              <a:srgbClr val="164F8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2" name="Linea"/>
          <p:cNvSpPr/>
          <p:nvPr/>
        </p:nvSpPr>
        <p:spPr>
          <a:xfrm flipH="1">
            <a:off x="7851707" y="4638747"/>
            <a:ext cx="2349774" cy="340789"/>
          </a:xfrm>
          <a:prstGeom prst="line">
            <a:avLst/>
          </a:prstGeom>
          <a:ln w="31750">
            <a:solidFill>
              <a:srgbClr val="00882B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3" name="Linea"/>
          <p:cNvSpPr/>
          <p:nvPr/>
        </p:nvSpPr>
        <p:spPr>
          <a:xfrm flipH="1">
            <a:off x="8540610" y="4688943"/>
            <a:ext cx="1691620" cy="2198938"/>
          </a:xfrm>
          <a:prstGeom prst="line">
            <a:avLst/>
          </a:prstGeom>
          <a:ln w="31750">
            <a:solidFill>
              <a:srgbClr val="00882B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04" name="Linea"/>
          <p:cNvSpPr/>
          <p:nvPr/>
        </p:nvSpPr>
        <p:spPr>
          <a:xfrm>
            <a:off x="10369806" y="4678538"/>
            <a:ext cx="194888" cy="278327"/>
          </a:xfrm>
          <a:prstGeom prst="line">
            <a:avLst/>
          </a:prstGeom>
          <a:ln w="31750">
            <a:solidFill>
              <a:srgbClr val="B36AE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3" grpId="14"/>
      <p:bldP build="whole" bldLvl="1" animBg="1" rev="0" advAuto="0" spid="302" grpId="15"/>
      <p:bldP build="whole" bldLvl="1" animBg="1" rev="0" advAuto="0" spid="304" grpId="16"/>
      <p:bldP build="whole" bldLvl="1" animBg="1" rev="0" advAuto="0" spid="265" grpId="7"/>
      <p:bldP build="whole" bldLvl="1" animBg="1" rev="0" advAuto="0" spid="261" grpId="11"/>
      <p:bldP build="whole" bldLvl="1" animBg="1" rev="0" advAuto="0" spid="263" grpId="2"/>
      <p:bldP build="whole" bldLvl="1" animBg="1" rev="0" advAuto="0" spid="257" grpId="1"/>
      <p:bldP build="whole" bldLvl="1" animBg="1" rev="0" advAuto="0" spid="264" grpId="3"/>
      <p:bldP build="whole" bldLvl="1" animBg="1" rev="0" advAuto="0" spid="301" grpId="5"/>
      <p:bldP build="whole" bldLvl="1" animBg="1" rev="0" advAuto="0" spid="258" grpId="8"/>
      <p:bldP build="whole" bldLvl="1" animBg="1" rev="0" advAuto="0" spid="260" grpId="10"/>
      <p:bldP build="whole" bldLvl="1" animBg="1" rev="0" advAuto="0" spid="300" grpId="4"/>
      <p:bldP build="whole" bldLvl="1" animBg="1" rev="0" advAuto="0" spid="262" grpId="12"/>
      <p:bldP build="whole" bldLvl="1" animBg="1" rev="0" advAuto="0" spid="259" grpId="9"/>
      <p:bldP build="whole" bldLvl="1" animBg="1" rev="0" advAuto="0" spid="266" grpId="6"/>
      <p:bldP build="whole" bldLvl="1" animBg="1" rev="0" advAuto="0" spid="299" grpId="13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09" name="What do we learn ?"/>
          <p:cNvSpPr txBox="1"/>
          <p:nvPr/>
        </p:nvSpPr>
        <p:spPr>
          <a:xfrm>
            <a:off x="989310" y="1406732"/>
            <a:ext cx="359668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What do we learn ?</a:t>
            </a:r>
          </a:p>
        </p:txBody>
      </p:sp>
      <p:sp>
        <p:nvSpPr>
          <p:cNvPr id="1110" name="Second (network-based) round effects are typically AS LARGE AS first-round…"/>
          <p:cNvSpPr txBox="1"/>
          <p:nvPr/>
        </p:nvSpPr>
        <p:spPr>
          <a:xfrm>
            <a:off x="442160" y="2107214"/>
            <a:ext cx="1167123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600"/>
            </a:pPr>
            <a:r>
              <a:t>Second (network-based) round effects are typically </a:t>
            </a:r>
            <a:r>
              <a:rPr>
                <a:solidFill>
                  <a:schemeClr val="accent5">
                    <a:satOff val="18430"/>
                    <a:lumOff val="-14768"/>
                  </a:schemeClr>
                </a:solidFill>
              </a:rPr>
              <a:t>AS LARGE AS </a:t>
            </a:r>
            <a:r>
              <a:t>first-round </a:t>
            </a:r>
          </a:p>
          <a:p>
            <a:pPr algn="l" defTabSz="457200">
              <a:defRPr sz="2600"/>
            </a:pPr>
            <a:r>
              <a:t>effects: neglecting network effects implies to miss 100 % or more of the equity losses…..</a:t>
            </a:r>
          </a:p>
        </p:txBody>
      </p:sp>
      <p:pic>
        <p:nvPicPr>
          <p:cNvPr id="1111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240" y="5473269"/>
            <a:ext cx="4492820" cy="3484027"/>
          </a:xfrm>
          <a:prstGeom prst="rect">
            <a:avLst/>
          </a:prstGeom>
          <a:ln w="12700">
            <a:miter lim="400000"/>
          </a:ln>
        </p:spPr>
      </p:pic>
      <p:sp>
        <p:nvSpPr>
          <p:cNvPr id="1112" name="DebtRank overcomes the limitations of the existing approaches (default-only, eigenvec. centrality)"/>
          <p:cNvSpPr txBox="1"/>
          <p:nvPr/>
        </p:nvSpPr>
        <p:spPr>
          <a:xfrm>
            <a:off x="447252" y="3569697"/>
            <a:ext cx="1115030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600"/>
            </a:pPr>
            <a:r>
              <a:rPr b="1"/>
              <a:t>DebtRank</a:t>
            </a:r>
            <a:r>
              <a:t> overcomes the limitations of the existing approaches (default-only, eigenvec. centrality)</a:t>
            </a:r>
          </a:p>
        </p:txBody>
      </p:sp>
      <p:pic>
        <p:nvPicPr>
          <p:cNvPr id="1113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36408" y="4135448"/>
            <a:ext cx="3447556" cy="2652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4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15379" y="4144755"/>
            <a:ext cx="3447555" cy="2634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5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09316" y="5765800"/>
            <a:ext cx="4381501" cy="3403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6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124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120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118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116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117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119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123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121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122" name="Picture 26" descr="Picture 26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125" name="Picture 3" descr="Picture 3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31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129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127" name="Immagine" descr="Immagin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28" name="Immagine" descr="Immagine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130" name="Gruppo" descr="Gruppo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5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6"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5" grpId="6"/>
      <p:bldP build="whole" bldLvl="1" animBg="1" rev="0" advAuto="0" spid="1110" grpId="1"/>
      <p:bldP build="whole" bldLvl="1" animBg="1" rev="0" advAuto="0" spid="1111" grpId="2"/>
      <p:bldP build="whole" bldLvl="1" animBg="1" rev="0" advAuto="0" spid="1113" grpId="4"/>
      <p:bldP build="whole" bldLvl="1" animBg="1" rev="0" advAuto="0" spid="1112" grpId="3"/>
      <p:bldP build="whole" bldLvl="1" animBg="1" rev="0" advAuto="0" spid="1114" grpId="5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Rettangolo arrotondato"/>
          <p:cNvSpPr/>
          <p:nvPr/>
        </p:nvSpPr>
        <p:spPr>
          <a:xfrm>
            <a:off x="448733" y="1552997"/>
            <a:ext cx="4297495" cy="750835"/>
          </a:xfrm>
          <a:prstGeom prst="roundRect">
            <a:avLst>
              <a:gd name="adj" fmla="val 25372"/>
            </a:avLst>
          </a:prstGeom>
          <a:solidFill>
            <a:schemeClr val="accent3">
              <a:hueOff val="376368"/>
              <a:satOff val="9743"/>
              <a:lumOff val="734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2800">
                <a:solidFill>
                  <a:srgbClr val="F5F8EB"/>
                </a:solidFill>
              </a:defRPr>
            </a:pPr>
          </a:p>
        </p:txBody>
      </p:sp>
      <p:sp>
        <p:nvSpPr>
          <p:cNvPr id="113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35" name="M. Bardoscia, F. Caccioli, J.I. Perotti, G. Vivaldo, G. Caldarelli Distress propagation in complex networks: the case of non-linear DebtRank PLoS ONE 11(10): e0163825 (2016).…"/>
          <p:cNvSpPr txBox="1"/>
          <p:nvPr/>
        </p:nvSpPr>
        <p:spPr>
          <a:xfrm>
            <a:off x="620654" y="4944781"/>
            <a:ext cx="11287930" cy="360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11254" marR="457200" indent="-235688" algn="just" defTabSz="457200">
              <a:lnSpc>
                <a:spcPts val="3600"/>
              </a:lnSpc>
              <a:buSzPct val="80000"/>
              <a:buChar char="•"/>
              <a:tabLst>
                <a:tab pos="127000" algn="l"/>
              </a:tabLst>
              <a:defRPr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M. Bardoscia, F. Caccioli, J.I. Perotti, G. Vivaldo, G. Caldarelli </a:t>
            </a:r>
            <a:r>
              <a:rPr>
                <a:solidFill>
                  <a:schemeClr val="accent1">
                    <a:hueOff val="40200"/>
                    <a:satOff val="4101"/>
                    <a:lumOff val="-20642"/>
                  </a:schemeClr>
                </a:solidFill>
              </a:rPr>
              <a:t>Distress propagation in complex networks: the case of non-linear DebtRank</a:t>
            </a:r>
            <a:r>
              <a:t> </a:t>
            </a:r>
            <a:r>
              <a:rPr i="1"/>
              <a:t>PLoS ONE </a:t>
            </a:r>
            <a:r>
              <a:rPr b="1"/>
              <a:t>11</a:t>
            </a:r>
            <a:r>
              <a:t>(10): e0163825 (2016)</a:t>
            </a:r>
            <a:r>
              <a:rPr i="1"/>
              <a:t>.</a:t>
            </a:r>
          </a:p>
          <a:p>
            <a:pPr marL="311254" marR="457200" indent="-235688" algn="just" defTabSz="457200">
              <a:lnSpc>
                <a:spcPts val="3600"/>
              </a:lnSpc>
              <a:buSzPct val="80000"/>
              <a:buChar char="•"/>
              <a:tabLst>
                <a:tab pos="127000" algn="l"/>
              </a:tabLst>
              <a:defRPr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S. Battiston, M. D’Errico, G. Visentin,</a:t>
            </a:r>
            <a:r>
              <a:rPr>
                <a:solidFill>
                  <a:schemeClr val="accent1">
                    <a:hueOff val="40200"/>
                    <a:satOff val="4101"/>
                    <a:lumOff val="-20642"/>
                  </a:schemeClr>
                </a:solidFill>
              </a:rPr>
              <a:t> Rethinking Financial Contagion</a:t>
            </a:r>
            <a:r>
              <a:t> </a:t>
            </a:r>
            <a:r>
              <a:rPr i="1" u="sng">
                <a:hlinkClick r:id="rId2" invalidUrl="" action="" tgtFrame="" tooltip="" history="1" highlightClick="0" endSnd="0"/>
              </a:rPr>
              <a:t>http://ssrn.com/abstract=2831143</a:t>
            </a:r>
            <a:r>
              <a:rPr i="1"/>
              <a:t> </a:t>
            </a:r>
            <a:r>
              <a:t>(2016).</a:t>
            </a:r>
          </a:p>
          <a:p>
            <a:pPr marL="311254" marR="457200" indent="-235688" algn="just" defTabSz="457200">
              <a:lnSpc>
                <a:spcPts val="3600"/>
              </a:lnSpc>
              <a:buSzPct val="80000"/>
              <a:buChar char="•"/>
              <a:tabLst>
                <a:tab pos="127000" algn="l"/>
              </a:tabLst>
              <a:defRPr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S. Battiston, M. D’Errico, S. Gurciullo, D</a:t>
            </a:r>
            <a:r>
              <a:rPr>
                <a:solidFill>
                  <a:schemeClr val="accent1">
                    <a:hueOff val="40200"/>
                    <a:satOff val="4101"/>
                    <a:lumOff val="-20642"/>
                  </a:schemeClr>
                </a:solidFill>
              </a:rPr>
              <a:t>ebtRank and the network of leverage</a:t>
            </a:r>
            <a:r>
              <a:t> </a:t>
            </a:r>
            <a:r>
              <a:rPr i="1"/>
              <a:t>Journal of Alternative Investments</a:t>
            </a:r>
            <a:r>
              <a:t>, </a:t>
            </a:r>
            <a:r>
              <a:rPr b="1"/>
              <a:t>18</a:t>
            </a:r>
            <a:r>
              <a:t>, 68–81 (2016).</a:t>
            </a:r>
          </a:p>
          <a:p>
            <a:pPr marL="311254" marR="457200" indent="-235688" algn="just" defTabSz="457200">
              <a:lnSpc>
                <a:spcPts val="3600"/>
              </a:lnSpc>
              <a:buSzPct val="80000"/>
              <a:buChar char="•"/>
              <a:tabLst>
                <a:tab pos="127000" algn="l"/>
              </a:tabLst>
              <a:defRPr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M. Bardoscia, F. Caccioli,  S. Battiston, G. Caldarelli, </a:t>
            </a:r>
            <a:r>
              <a:rPr>
                <a:solidFill>
                  <a:schemeClr val="accent1">
                    <a:hueOff val="40200"/>
                    <a:satOff val="4101"/>
                    <a:lumOff val="-20642"/>
                  </a:schemeClr>
                </a:solidFill>
              </a:rPr>
              <a:t>DebtRank: A microscopic foundation for shock propagation  </a:t>
            </a:r>
            <a:r>
              <a:rPr i="1"/>
              <a:t>Plos One, </a:t>
            </a:r>
            <a:r>
              <a:rPr b="1"/>
              <a:t>10 </a:t>
            </a:r>
            <a:r>
              <a:t>e0130406 (2015).</a:t>
            </a:r>
          </a:p>
          <a:p>
            <a:pPr marL="311254" marR="457200" indent="-235688" algn="just" defTabSz="457200">
              <a:lnSpc>
                <a:spcPts val="3600"/>
              </a:lnSpc>
              <a:buSzPct val="80000"/>
              <a:buChar char="•"/>
              <a:tabLst>
                <a:tab pos="127000" algn="l"/>
              </a:tabLst>
              <a:defRPr i="1"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0"/>
              <a:t>S. Battiston, M. D’ Errico, S. Gurciullo, G. Caldarelli, </a:t>
            </a:r>
            <a:r>
              <a:rPr i="0">
                <a:solidFill>
                  <a:schemeClr val="accent1">
                    <a:hueOff val="40200"/>
                    <a:satOff val="4101"/>
                    <a:lumOff val="-20642"/>
                  </a:schemeClr>
                </a:solidFill>
              </a:rPr>
              <a:t>Leveraging the network: a stress-test framework based on DebtRank</a:t>
            </a:r>
            <a:r>
              <a:rPr i="0"/>
              <a:t> </a:t>
            </a:r>
            <a:r>
              <a:t>arXiv:1503.00621, Statitistics and Risk Modeling </a:t>
            </a:r>
            <a:r>
              <a:rPr b="1" i="0"/>
              <a:t>X, </a:t>
            </a:r>
            <a:r>
              <a:rPr i="0"/>
              <a:t>xxx </a:t>
            </a:r>
            <a:r>
              <a:t>(2016) </a:t>
            </a:r>
          </a:p>
          <a:p>
            <a:pPr marL="311254" marR="457200" indent="-235688" algn="just" defTabSz="457200">
              <a:buSzPct val="80000"/>
              <a:buChar char="•"/>
              <a:tabLst>
                <a:tab pos="127000" algn="l"/>
              </a:tabLst>
              <a:defRPr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S. Battiston, R. Kaushik, M. Puliga, P. Tasca,  G. Caldarelli,</a:t>
            </a:r>
            <a:r>
              <a:rPr b="1"/>
              <a:t>  </a:t>
            </a:r>
            <a:r>
              <a:rPr>
                <a:solidFill>
                  <a:schemeClr val="accent1">
                    <a:hueOff val="40200"/>
                    <a:satOff val="4101"/>
                    <a:lumOff val="-20642"/>
                  </a:schemeClr>
                </a:solidFill>
              </a:rPr>
              <a:t>DebtRank: Too central to fail? FED and the Systemic Risk </a:t>
            </a:r>
            <a:r>
              <a:rPr i="1"/>
              <a:t>Nature Scientific Reports</a:t>
            </a:r>
            <a:r>
              <a:t> </a:t>
            </a:r>
            <a:r>
              <a:rPr b="1"/>
              <a:t>2</a:t>
            </a:r>
            <a:r>
              <a:rPr i="1"/>
              <a:t> </a:t>
            </a:r>
            <a:r>
              <a:t>541</a:t>
            </a:r>
            <a:r>
              <a:rPr i="1"/>
              <a:t> </a:t>
            </a:r>
            <a:r>
              <a:t>(2012)</a:t>
            </a:r>
            <a:r>
              <a:rPr i="1"/>
              <a:t>.</a:t>
            </a:r>
          </a:p>
        </p:txBody>
      </p:sp>
      <p:sp>
        <p:nvSpPr>
          <p:cNvPr id="1136" name="Take home message"/>
          <p:cNvSpPr txBox="1"/>
          <p:nvPr/>
        </p:nvSpPr>
        <p:spPr>
          <a:xfrm>
            <a:off x="658612" y="1634236"/>
            <a:ext cx="368677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Take home message</a:t>
            </a:r>
          </a:p>
        </p:txBody>
      </p:sp>
      <p:sp>
        <p:nvSpPr>
          <p:cNvPr id="1137" name="Networks take into account devaluation of assets…"/>
          <p:cNvSpPr txBox="1"/>
          <p:nvPr/>
        </p:nvSpPr>
        <p:spPr>
          <a:xfrm>
            <a:off x="975382" y="2836581"/>
            <a:ext cx="9428436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96948" indent="-396948">
              <a:buSzPct val="80000"/>
              <a:buChar char="•"/>
            </a:pPr>
            <a:r>
              <a:t>Networks take into account devaluation of assets</a:t>
            </a:r>
          </a:p>
          <a:p>
            <a:pPr marL="396948" indent="-396948" algn="l">
              <a:buSzPct val="80000"/>
              <a:buChar char="•"/>
            </a:pPr>
            <a:r>
              <a:t>Leverage amplifies distress</a:t>
            </a:r>
          </a:p>
          <a:p>
            <a:pPr marL="396948" indent="-396948" algn="l">
              <a:buSzPct val="80000"/>
              <a:buChar char="•"/>
            </a:pPr>
            <a:r>
              <a:t>Leverage network is crucial </a:t>
            </a:r>
          </a:p>
        </p:txBody>
      </p:sp>
      <p:grpSp>
        <p:nvGrpSpPr>
          <p:cNvPr id="1148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146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142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140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138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139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141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145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143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144" name="Picture 26" descr="Picture 2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147" name="Picture 3" descr="Picture 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53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151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149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50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152" name="Gruppo" descr="Gruppo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Ovale"/>
          <p:cNvGrpSpPr/>
          <p:nvPr/>
        </p:nvGrpSpPr>
        <p:grpSpPr>
          <a:xfrm>
            <a:off x="506402" y="2363422"/>
            <a:ext cx="11991996" cy="6387647"/>
            <a:chOff x="0" y="0"/>
            <a:chExt cx="11991994" cy="6387645"/>
          </a:xfrm>
        </p:grpSpPr>
        <p:sp>
          <p:nvSpPr>
            <p:cNvPr id="1156" name="Ovale"/>
            <p:cNvSpPr/>
            <p:nvPr/>
          </p:nvSpPr>
          <p:spPr>
            <a:xfrm>
              <a:off x="25400" y="25400"/>
              <a:ext cx="11941196" cy="6336846"/>
            </a:xfrm>
            <a:prstGeom prst="ellipse">
              <a:avLst/>
            </a:prstGeom>
            <a:solidFill>
              <a:schemeClr val="accent1">
                <a:hueOff val="-595903"/>
                <a:satOff val="-7599"/>
                <a:lumOff val="14275"/>
              </a:scheme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pic>
          <p:nvPicPr>
            <p:cNvPr id="1155" name="Ovale" descr="Oval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991995" cy="6387646"/>
            </a:xfrm>
            <a:prstGeom prst="rect">
              <a:avLst/>
            </a:prstGeom>
            <a:effectLst/>
          </p:spPr>
        </p:pic>
      </p:grpSp>
      <p:sp>
        <p:nvSpPr>
          <p:cNvPr id="11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163" name="Gruppo"/>
          <p:cNvGrpSpPr/>
          <p:nvPr/>
        </p:nvGrpSpPr>
        <p:grpSpPr>
          <a:xfrm>
            <a:off x="2741271" y="5929424"/>
            <a:ext cx="4963805" cy="2552465"/>
            <a:chOff x="-242116" y="-25400"/>
            <a:chExt cx="4963804" cy="2552464"/>
          </a:xfrm>
        </p:grpSpPr>
        <p:grpSp>
          <p:nvGrpSpPr>
            <p:cNvPr id="1161" name="Ovale"/>
            <p:cNvGrpSpPr/>
            <p:nvPr/>
          </p:nvGrpSpPr>
          <p:grpSpPr>
            <a:xfrm>
              <a:off x="-25400" y="-25400"/>
              <a:ext cx="4530373" cy="2552465"/>
              <a:chOff x="0" y="0"/>
              <a:chExt cx="4530372" cy="2552464"/>
            </a:xfrm>
          </p:grpSpPr>
          <p:sp>
            <p:nvSpPr>
              <p:cNvPr id="1160" name="Ovale"/>
              <p:cNvSpPr/>
              <p:nvPr/>
            </p:nvSpPr>
            <p:spPr>
              <a:xfrm>
                <a:off x="25400" y="25400"/>
                <a:ext cx="4479573" cy="2501665"/>
              </a:xfrm>
              <a:prstGeom prst="ellipse">
                <a:avLst/>
              </a:prstGeom>
              <a:solidFill>
                <a:schemeClr val="accent2">
                  <a:hueOff val="-362367"/>
                  <a:satOff val="12749"/>
                  <a:lumOff val="14721"/>
                </a:schemeClr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pic>
            <p:nvPicPr>
              <p:cNvPr id="1159" name="Ovale" descr="Oval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530373" cy="2552465"/>
              </a:xfrm>
              <a:prstGeom prst="rect">
                <a:avLst/>
              </a:prstGeom>
              <a:effectLst/>
            </p:spPr>
          </p:pic>
        </p:grpSp>
        <p:sp>
          <p:nvSpPr>
            <p:cNvPr id="1162" name="RECONSTRUCTION…"/>
            <p:cNvSpPr txBox="1"/>
            <p:nvPr/>
          </p:nvSpPr>
          <p:spPr>
            <a:xfrm>
              <a:off x="-242117" y="528121"/>
              <a:ext cx="4963806" cy="142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t>RECONSTRUCTION</a:t>
              </a:r>
            </a:p>
            <a:p>
              <a:pPr/>
              <a:r>
                <a:t>of  Networks</a:t>
              </a:r>
            </a:p>
          </p:txBody>
        </p:sp>
      </p:grpSp>
      <p:sp>
        <p:nvSpPr>
          <p:cNvPr id="1164" name="NEVA Network Valuation In Financial Systems"/>
          <p:cNvSpPr txBox="1"/>
          <p:nvPr/>
        </p:nvSpPr>
        <p:spPr>
          <a:xfrm>
            <a:off x="652052" y="1486557"/>
            <a:ext cx="936965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solidFill>
                  <a:srgbClr val="000000"/>
                </a:solidFill>
              </a:defRPr>
            </a:pPr>
            <a:r>
              <a:t>NEVA </a:t>
            </a:r>
            <a:r>
              <a:rPr>
                <a:solidFill>
                  <a:schemeClr val="accent5">
                    <a:satOff val="18430"/>
                    <a:lumOff val="-14768"/>
                  </a:schemeClr>
                </a:solidFill>
              </a:rPr>
              <a:t>Ne</a:t>
            </a:r>
            <a:r>
              <a:t>twork </a:t>
            </a:r>
            <a:r>
              <a:rPr>
                <a:solidFill>
                  <a:schemeClr val="accent5">
                    <a:satOff val="18430"/>
                    <a:lumOff val="-14768"/>
                  </a:schemeClr>
                </a:solidFill>
              </a:rPr>
              <a:t>Va</a:t>
            </a:r>
            <a:r>
              <a:t>luation In Financial Systems</a:t>
            </a:r>
          </a:p>
        </p:txBody>
      </p:sp>
      <p:grpSp>
        <p:nvGrpSpPr>
          <p:cNvPr id="1167" name="Ovale"/>
          <p:cNvGrpSpPr/>
          <p:nvPr/>
        </p:nvGrpSpPr>
        <p:grpSpPr>
          <a:xfrm>
            <a:off x="3097201" y="2663591"/>
            <a:ext cx="3516174" cy="2017588"/>
            <a:chOff x="0" y="0"/>
            <a:chExt cx="3516173" cy="2017587"/>
          </a:xfrm>
        </p:grpSpPr>
        <p:sp>
          <p:nvSpPr>
            <p:cNvPr id="1166" name="Ovale"/>
            <p:cNvSpPr/>
            <p:nvPr/>
          </p:nvSpPr>
          <p:spPr>
            <a:xfrm>
              <a:off x="25400" y="25400"/>
              <a:ext cx="3465374" cy="1966788"/>
            </a:xfrm>
            <a:prstGeom prst="ellipse">
              <a:avLst/>
            </a:prstGeom>
            <a:solidFill>
              <a:schemeClr val="accent5">
                <a:hueOff val="-236570"/>
                <a:satOff val="-10404"/>
                <a:lumOff val="15699"/>
              </a:scheme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pic>
          <p:nvPicPr>
            <p:cNvPr id="1165" name="Ovale" descr="Oval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3516174" cy="2017589"/>
            </a:xfrm>
            <a:prstGeom prst="rect">
              <a:avLst/>
            </a:prstGeom>
            <a:effectLst/>
          </p:spPr>
        </p:pic>
      </p:grpSp>
      <p:sp>
        <p:nvSpPr>
          <p:cNvPr id="1168" name="RISK…"/>
          <p:cNvSpPr txBox="1"/>
          <p:nvPr/>
        </p:nvSpPr>
        <p:spPr>
          <a:xfrm>
            <a:off x="3249620" y="2880300"/>
            <a:ext cx="3211337" cy="1330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RISK </a:t>
            </a:r>
          </a:p>
          <a:p>
            <a:pPr/>
            <a:r>
              <a:t>EVALUATION</a:t>
            </a:r>
          </a:p>
        </p:txBody>
      </p:sp>
      <p:grpSp>
        <p:nvGrpSpPr>
          <p:cNvPr id="1171" name="Ovale"/>
          <p:cNvGrpSpPr/>
          <p:nvPr/>
        </p:nvGrpSpPr>
        <p:grpSpPr>
          <a:xfrm>
            <a:off x="853282" y="4538716"/>
            <a:ext cx="3113386" cy="1627387"/>
            <a:chOff x="0" y="0"/>
            <a:chExt cx="3113385" cy="1627385"/>
          </a:xfrm>
        </p:grpSpPr>
        <p:sp>
          <p:nvSpPr>
            <p:cNvPr id="1170" name="Ovale"/>
            <p:cNvSpPr/>
            <p:nvPr/>
          </p:nvSpPr>
          <p:spPr>
            <a:xfrm>
              <a:off x="25400" y="25400"/>
              <a:ext cx="3062586" cy="1576586"/>
            </a:xfrm>
            <a:prstGeom prst="ellipse">
              <a:avLst/>
            </a:prstGeom>
            <a:solidFill>
              <a:srgbClr val="FFFC79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pic>
          <p:nvPicPr>
            <p:cNvPr id="1169" name="Ovale" descr="Oval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3113387" cy="1627387"/>
            </a:xfrm>
            <a:prstGeom prst="rect">
              <a:avLst/>
            </a:prstGeom>
            <a:effectLst/>
          </p:spPr>
        </p:pic>
      </p:grpSp>
      <p:sp>
        <p:nvSpPr>
          <p:cNvPr id="1172" name="IMPACT"/>
          <p:cNvSpPr txBox="1"/>
          <p:nvPr/>
        </p:nvSpPr>
        <p:spPr>
          <a:xfrm>
            <a:off x="1561456" y="4665716"/>
            <a:ext cx="169703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IMPACT</a:t>
            </a:r>
          </a:p>
        </p:txBody>
      </p:sp>
      <p:sp>
        <p:nvSpPr>
          <p:cNvPr id="1173" name="Debtrank"/>
          <p:cNvSpPr txBox="1"/>
          <p:nvPr/>
        </p:nvSpPr>
        <p:spPr>
          <a:xfrm>
            <a:off x="1461245" y="5237216"/>
            <a:ext cx="189746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>
                    <a:satOff val="18430"/>
                    <a:lumOff val="-14768"/>
                  </a:schemeClr>
                </a:solidFill>
              </a:defRPr>
            </a:lvl1pPr>
          </a:lstStyle>
          <a:p>
            <a:pPr/>
            <a:r>
              <a:t>Debtrank</a:t>
            </a:r>
          </a:p>
        </p:txBody>
      </p:sp>
      <p:grpSp>
        <p:nvGrpSpPr>
          <p:cNvPr id="1176" name="Ovale"/>
          <p:cNvGrpSpPr/>
          <p:nvPr/>
        </p:nvGrpSpPr>
        <p:grpSpPr>
          <a:xfrm>
            <a:off x="5645085" y="4115153"/>
            <a:ext cx="3516174" cy="2017589"/>
            <a:chOff x="0" y="0"/>
            <a:chExt cx="3516173" cy="2017587"/>
          </a:xfrm>
        </p:grpSpPr>
        <p:sp>
          <p:nvSpPr>
            <p:cNvPr id="1175" name="Ovale"/>
            <p:cNvSpPr/>
            <p:nvPr/>
          </p:nvSpPr>
          <p:spPr>
            <a:xfrm>
              <a:off x="25400" y="25400"/>
              <a:ext cx="3465374" cy="19667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pic>
          <p:nvPicPr>
            <p:cNvPr id="1174" name="Ovale" descr="Oval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3516174" cy="2017589"/>
            </a:xfrm>
            <a:prstGeom prst="rect">
              <a:avLst/>
            </a:prstGeom>
            <a:effectLst/>
          </p:spPr>
        </p:pic>
      </p:grpSp>
      <p:sp>
        <p:nvSpPr>
          <p:cNvPr id="1177" name="RISK…"/>
          <p:cNvSpPr txBox="1"/>
          <p:nvPr/>
        </p:nvSpPr>
        <p:spPr>
          <a:xfrm>
            <a:off x="5797504" y="4406641"/>
            <a:ext cx="3211336" cy="1330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RISK</a:t>
            </a:r>
          </a:p>
          <a:p>
            <a:pPr>
              <a:defRPr sz="2500"/>
            </a:pPr>
            <a:r>
              <a:t>DIVERSIFICATION</a:t>
            </a:r>
          </a:p>
        </p:txBody>
      </p:sp>
      <p:grpSp>
        <p:nvGrpSpPr>
          <p:cNvPr id="1180" name="INFORMATION"/>
          <p:cNvGrpSpPr/>
          <p:nvPr/>
        </p:nvGrpSpPr>
        <p:grpSpPr>
          <a:xfrm>
            <a:off x="7789488" y="5904494"/>
            <a:ext cx="3516175" cy="2017588"/>
            <a:chOff x="0" y="0"/>
            <a:chExt cx="3516173" cy="2017587"/>
          </a:xfrm>
        </p:grpSpPr>
        <p:sp>
          <p:nvSpPr>
            <p:cNvPr id="1179" name="INFORMATION"/>
            <p:cNvSpPr/>
            <p:nvPr/>
          </p:nvSpPr>
          <p:spPr>
            <a:xfrm>
              <a:off x="25400" y="25400"/>
              <a:ext cx="3465374" cy="1966788"/>
            </a:xfrm>
            <a:prstGeom prst="ellipse">
              <a:avLst/>
            </a:prstGeom>
            <a:solidFill>
              <a:srgbClr val="9A9A96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800"/>
              </a:lvl1pPr>
            </a:lstStyle>
            <a:p>
              <a:pPr/>
              <a:r>
                <a:t>INFORMATION</a:t>
              </a:r>
            </a:p>
          </p:txBody>
        </p:sp>
        <p:pic>
          <p:nvPicPr>
            <p:cNvPr id="1178" name="INFORMATION" descr="INFORMATION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3516174" cy="2017589"/>
            </a:xfrm>
            <a:prstGeom prst="rect">
              <a:avLst/>
            </a:prstGeom>
            <a:effectLst/>
          </p:spPr>
        </p:pic>
      </p:grpSp>
      <p:sp>
        <p:nvSpPr>
          <p:cNvPr id="1181" name="NEVA"/>
          <p:cNvSpPr txBox="1"/>
          <p:nvPr/>
        </p:nvSpPr>
        <p:spPr>
          <a:xfrm>
            <a:off x="9589248" y="3881452"/>
            <a:ext cx="169703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NEVA</a:t>
            </a:r>
          </a:p>
        </p:txBody>
      </p:sp>
      <p:sp>
        <p:nvSpPr>
          <p:cNvPr id="1182" name="By P. Barucca et al. http://ssrn.com/abstract=2795583"/>
          <p:cNvSpPr txBox="1"/>
          <p:nvPr/>
        </p:nvSpPr>
        <p:spPr>
          <a:xfrm>
            <a:off x="705366" y="8721741"/>
            <a:ext cx="861380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rgbClr val="000000"/>
                </a:solidFill>
              </a:defRPr>
            </a:pPr>
            <a:r>
              <a:t>By P. Barucca et al. </a:t>
            </a:r>
            <a:r>
              <a:rPr u="sng">
                <a:hlinkClick r:id="rId6" invalidUrl="" action="" tgtFrame="" tooltip="" history="1" highlightClick="0" endSnd="0"/>
              </a:rPr>
              <a:t>http://ssrn.com/abstract=2795583</a:t>
            </a:r>
          </a:p>
        </p:txBody>
      </p:sp>
      <p:grpSp>
        <p:nvGrpSpPr>
          <p:cNvPr id="1193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191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187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185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183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184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186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190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188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189" name="Picture 26" descr="Picture 2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192" name="Picture 3" descr="Picture 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98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196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194" name="Immagine" descr="Immagine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95" name="Immagine" descr="Immagine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197" name="Gruppo" descr="Gruppo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Rettangolo arrotondato"/>
          <p:cNvSpPr/>
          <p:nvPr/>
        </p:nvSpPr>
        <p:spPr>
          <a:xfrm>
            <a:off x="381000" y="1342016"/>
            <a:ext cx="7319830" cy="823688"/>
          </a:xfrm>
          <a:prstGeom prst="roundRect">
            <a:avLst>
              <a:gd name="adj" fmla="val 23128"/>
            </a:avLst>
          </a:prstGeom>
          <a:solidFill>
            <a:schemeClr val="accent5">
              <a:hueOff val="-236570"/>
              <a:satOff val="-10404"/>
              <a:lumOff val="1569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2800">
                <a:solidFill>
                  <a:srgbClr val="F5F8EB"/>
                </a:solidFill>
              </a:defRPr>
            </a:pPr>
          </a:p>
        </p:txBody>
      </p:sp>
      <p:sp>
        <p:nvSpPr>
          <p:cNvPr id="1201" name="2 Structural  Instability"/>
          <p:cNvSpPr txBox="1"/>
          <p:nvPr>
            <p:ph type="title"/>
          </p:nvPr>
        </p:nvSpPr>
        <p:spPr>
          <a:xfrm>
            <a:off x="647700" y="1210766"/>
            <a:ext cx="11709400" cy="973634"/>
          </a:xfrm>
          <a:prstGeom prst="rect">
            <a:avLst/>
          </a:prstGeom>
        </p:spPr>
        <p:txBody>
          <a:bodyPr/>
          <a:lstStyle>
            <a:lvl1pPr defTabSz="432308">
              <a:defRPr sz="5180"/>
            </a:lvl1pPr>
          </a:lstStyle>
          <a:p>
            <a:pPr/>
            <a:r>
              <a:t>2 Structural  Instability </a:t>
            </a:r>
          </a:p>
        </p:txBody>
      </p:sp>
      <p:sp>
        <p:nvSpPr>
          <p:cNvPr id="120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03" name="Different (intertwingled) Research lines"/>
          <p:cNvSpPr txBox="1"/>
          <p:nvPr/>
        </p:nvSpPr>
        <p:spPr>
          <a:xfrm>
            <a:off x="479371" y="2557228"/>
            <a:ext cx="764339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Different (intertwingled) Research lines</a:t>
            </a:r>
          </a:p>
        </p:txBody>
      </p:sp>
      <p:grpSp>
        <p:nvGrpSpPr>
          <p:cNvPr id="1206" name="Gruppo"/>
          <p:cNvGrpSpPr/>
          <p:nvPr/>
        </p:nvGrpSpPr>
        <p:grpSpPr>
          <a:xfrm>
            <a:off x="665840" y="4943213"/>
            <a:ext cx="10412843" cy="1247283"/>
            <a:chOff x="0" y="0"/>
            <a:chExt cx="10412842" cy="1247281"/>
          </a:xfrm>
        </p:grpSpPr>
        <p:sp>
          <p:nvSpPr>
            <p:cNvPr id="1204" name="Pathways to instability"/>
            <p:cNvSpPr txBox="1"/>
            <p:nvPr/>
          </p:nvSpPr>
          <p:spPr>
            <a:xfrm>
              <a:off x="0" y="0"/>
              <a:ext cx="4380111" cy="63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/>
              </a:lvl1pPr>
            </a:lstStyle>
            <a:p>
              <a:pPr/>
              <a:r>
                <a:t>Pathways to instability</a:t>
              </a:r>
            </a:p>
          </p:txBody>
        </p:sp>
        <p:sp>
          <p:nvSpPr>
            <p:cNvPr id="1205" name="The role of topology in the stability of interbank system"/>
            <p:cNvSpPr txBox="1"/>
            <p:nvPr/>
          </p:nvSpPr>
          <p:spPr>
            <a:xfrm>
              <a:off x="131001" y="612281"/>
              <a:ext cx="10281842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The role of topology in the stability of interbank system  </a:t>
              </a:r>
            </a:p>
          </p:txBody>
        </p:sp>
      </p:grpSp>
      <p:grpSp>
        <p:nvGrpSpPr>
          <p:cNvPr id="1209" name="Gruppo"/>
          <p:cNvGrpSpPr/>
          <p:nvPr/>
        </p:nvGrpSpPr>
        <p:grpSpPr>
          <a:xfrm>
            <a:off x="710472" y="3432103"/>
            <a:ext cx="10865447" cy="1283936"/>
            <a:chOff x="0" y="0"/>
            <a:chExt cx="10865445" cy="1283935"/>
          </a:xfrm>
        </p:grpSpPr>
        <p:sp>
          <p:nvSpPr>
            <p:cNvPr id="1207" name="Price of Complexity"/>
            <p:cNvSpPr txBox="1"/>
            <p:nvPr/>
          </p:nvSpPr>
          <p:spPr>
            <a:xfrm>
              <a:off x="-1" y="0"/>
              <a:ext cx="3794523" cy="63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/>
              </a:lvl1pPr>
            </a:lstStyle>
            <a:p>
              <a:pPr/>
              <a:r>
                <a:t>Price of Complexity</a:t>
              </a:r>
            </a:p>
          </p:txBody>
        </p:sp>
        <p:sp>
          <p:nvSpPr>
            <p:cNvPr id="1208" name="How the leverage amplifies the uncertainties on exposures"/>
            <p:cNvSpPr txBox="1"/>
            <p:nvPr/>
          </p:nvSpPr>
          <p:spPr>
            <a:xfrm>
              <a:off x="244277" y="648935"/>
              <a:ext cx="10621169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How the leverage amplifies the uncertainties on exposures</a:t>
              </a:r>
            </a:p>
          </p:txBody>
        </p:sp>
      </p:grpSp>
      <p:grpSp>
        <p:nvGrpSpPr>
          <p:cNvPr id="1212" name="Gruppo"/>
          <p:cNvGrpSpPr/>
          <p:nvPr/>
        </p:nvGrpSpPr>
        <p:grpSpPr>
          <a:xfrm>
            <a:off x="527182" y="6417669"/>
            <a:ext cx="9338866" cy="1308048"/>
            <a:chOff x="0" y="0"/>
            <a:chExt cx="9338865" cy="1308047"/>
          </a:xfrm>
        </p:grpSpPr>
        <p:sp>
          <p:nvSpPr>
            <p:cNvPr id="1210" name="Multiplex Structure of exposures"/>
            <p:cNvSpPr txBox="1"/>
            <p:nvPr/>
          </p:nvSpPr>
          <p:spPr>
            <a:xfrm>
              <a:off x="0" y="0"/>
              <a:ext cx="6573508" cy="63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/>
              </a:lvl1pPr>
            </a:lstStyle>
            <a:p>
              <a:pPr/>
              <a:r>
                <a:t>Multiplex Structure of exposures</a:t>
              </a:r>
            </a:p>
          </p:txBody>
        </p:sp>
        <p:sp>
          <p:nvSpPr>
            <p:cNvPr id="1211" name="How other products (i.e. CDS) enter in the game"/>
            <p:cNvSpPr txBox="1"/>
            <p:nvPr/>
          </p:nvSpPr>
          <p:spPr>
            <a:xfrm>
              <a:off x="444103" y="673047"/>
              <a:ext cx="8894763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How other products (i.e. CDS) enter in the game </a:t>
              </a:r>
            </a:p>
          </p:txBody>
        </p:sp>
      </p:grpSp>
      <p:grpSp>
        <p:nvGrpSpPr>
          <p:cNvPr id="1223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221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217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215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213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214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216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220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218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219" name="Picture 26" descr="Picture 26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222" name="Picture 3" descr="Picture 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28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226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224" name="Immagine" descr="Immagin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25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227" name="Gruppo" descr="Gruppo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S. Battiston, et al, PNAS early edition August 23 2016"/>
          <p:cNvSpPr txBox="1"/>
          <p:nvPr/>
        </p:nvSpPr>
        <p:spPr>
          <a:xfrm>
            <a:off x="346519" y="8389336"/>
            <a:ext cx="12311762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29566" marR="457200" indent="-253999" algn="just" defTabSz="457200">
              <a:lnSpc>
                <a:spcPts val="3600"/>
              </a:lnSpc>
              <a:tabLst>
                <a:tab pos="127000" algn="l"/>
              </a:tabLst>
              <a:defRPr sz="1900">
                <a:solidFill>
                  <a:srgbClr val="000000"/>
                </a:solidFill>
              </a:defRPr>
            </a:lvl1pPr>
          </a:lstStyle>
          <a:p>
            <a:pPr/>
            <a:r>
              <a:t>S. Battiston, et al, PNAS early edition August 23 2016</a:t>
            </a:r>
          </a:p>
        </p:txBody>
      </p:sp>
      <p:sp>
        <p:nvSpPr>
          <p:cNvPr id="1231" name="The price of complexity"/>
          <p:cNvSpPr txBox="1"/>
          <p:nvPr/>
        </p:nvSpPr>
        <p:spPr>
          <a:xfrm>
            <a:off x="727504" y="1733001"/>
            <a:ext cx="4505525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The price of complexity</a:t>
            </a:r>
          </a:p>
        </p:txBody>
      </p:sp>
      <p:pic>
        <p:nvPicPr>
          <p:cNvPr id="123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2727748"/>
            <a:ext cx="11990793" cy="53018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43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241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237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235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233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234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236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240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238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239" name="Picture 26" descr="Picture 2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242" name="Picture 3" descr="Picture 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48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246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244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45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247" name="Gruppo" descr="Gruppo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49" name="Numero diapositiva"/>
          <p:cNvSpPr txBox="1"/>
          <p:nvPr>
            <p:ph type="sldNum" sz="quarter" idx="2"/>
          </p:nvPr>
        </p:nvSpPr>
        <p:spPr>
          <a:xfrm>
            <a:off x="6362662" y="9359900"/>
            <a:ext cx="26677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439" y="1442549"/>
            <a:ext cx="11995522" cy="5654016"/>
          </a:xfrm>
          <a:prstGeom prst="rect">
            <a:avLst/>
          </a:prstGeom>
          <a:ln w="12700">
            <a:miter lim="400000"/>
          </a:ln>
        </p:spPr>
      </p:pic>
      <p:sp>
        <p:nvSpPr>
          <p:cNvPr id="1252" name="Analytic Derivation of the linked probability of defaults"/>
          <p:cNvSpPr txBox="1"/>
          <p:nvPr/>
        </p:nvSpPr>
        <p:spPr>
          <a:xfrm>
            <a:off x="855497" y="7590366"/>
            <a:ext cx="1014234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Analytic Derivation of the linked probability of defaults</a:t>
            </a:r>
          </a:p>
        </p:txBody>
      </p:sp>
      <p:grpSp>
        <p:nvGrpSpPr>
          <p:cNvPr id="1263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261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257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255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253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254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256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260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258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259" name="Picture 26" descr="Picture 2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262" name="Picture 3" descr="Picture 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68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266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264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65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267" name="Gruppo" descr="Gruppo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69" name="Numero diapositiva"/>
          <p:cNvSpPr txBox="1"/>
          <p:nvPr>
            <p:ph type="sldNum" sz="quarter" idx="2"/>
          </p:nvPr>
        </p:nvSpPr>
        <p:spPr>
          <a:xfrm>
            <a:off x="6362662" y="9359900"/>
            <a:ext cx="26677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6906" y="2856124"/>
            <a:ext cx="10170988" cy="4433016"/>
          </a:xfrm>
          <a:prstGeom prst="rect">
            <a:avLst/>
          </a:prstGeom>
          <a:ln w="12700">
            <a:miter lim="400000"/>
          </a:ln>
        </p:spPr>
      </p:pic>
      <p:sp>
        <p:nvSpPr>
          <p:cNvPr id="1272" name="M. Bardoscia,  S. Battiston, F. Caccioli,  G. Caldarelli,…"/>
          <p:cNvSpPr txBox="1"/>
          <p:nvPr/>
        </p:nvSpPr>
        <p:spPr>
          <a:xfrm>
            <a:off x="346519" y="8071836"/>
            <a:ext cx="12311762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29566" marR="457200" indent="-253999" algn="just" defTabSz="457200">
              <a:lnSpc>
                <a:spcPts val="3600"/>
              </a:lnSpc>
              <a:tabLst>
                <a:tab pos="127000" algn="l"/>
              </a:tabLst>
              <a:defRPr sz="1900">
                <a:solidFill>
                  <a:srgbClr val="000000"/>
                </a:solidFill>
              </a:defRPr>
            </a:pPr>
            <a:r>
              <a:t>M. Bardoscia,  S. Battiston, F. Caccioli,  G. Caldarelli, </a:t>
            </a:r>
          </a:p>
          <a:p>
            <a:pPr marL="329566" marR="457200" indent="-253999" algn="just" defTabSz="457200">
              <a:lnSpc>
                <a:spcPts val="3600"/>
              </a:lnSpc>
              <a:tabLst>
                <a:tab pos="127000" algn="l"/>
              </a:tabLst>
              <a:defRPr sz="1900">
                <a:solidFill>
                  <a:srgbClr val="000000"/>
                </a:solidFill>
              </a:defRPr>
            </a:pPr>
            <a:r>
              <a:rPr u="sng"/>
              <a:t>Pathways towards instability in Financial Networks</a:t>
            </a:r>
            <a:r>
              <a:t> arXiv:1602.05883, submitted to </a:t>
            </a:r>
            <a:r>
              <a:rPr i="1"/>
              <a:t>Nature Communication</a:t>
            </a:r>
          </a:p>
        </p:txBody>
      </p:sp>
      <p:sp>
        <p:nvSpPr>
          <p:cNvPr id="1273" name="Pathways to instability"/>
          <p:cNvSpPr txBox="1"/>
          <p:nvPr/>
        </p:nvSpPr>
        <p:spPr>
          <a:xfrm>
            <a:off x="790211" y="1733001"/>
            <a:ext cx="438011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/>
            <a:r>
              <a:t>Pathways to instability</a:t>
            </a:r>
          </a:p>
        </p:txBody>
      </p:sp>
      <p:grpSp>
        <p:nvGrpSpPr>
          <p:cNvPr id="1284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282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278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276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274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275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277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281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279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280" name="Picture 26" descr="Picture 2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283" name="Picture 3" descr="Picture 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89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287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285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86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288" name="Gruppo" descr="Gruppo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9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93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3800" y="1762473"/>
            <a:ext cx="10617200" cy="82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4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75756" y="4157248"/>
            <a:ext cx="40259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95" name="In matricial form this reads"/>
          <p:cNvSpPr txBox="1"/>
          <p:nvPr/>
        </p:nvSpPr>
        <p:spPr>
          <a:xfrm>
            <a:off x="1022237" y="2919758"/>
            <a:ext cx="499546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 matricial form this reads</a:t>
            </a:r>
          </a:p>
        </p:txBody>
      </p:sp>
      <p:sp>
        <p:nvSpPr>
          <p:cNvPr id="1296" name="which is a linear map with fixed point…"/>
          <p:cNvSpPr txBox="1"/>
          <p:nvPr/>
        </p:nvSpPr>
        <p:spPr>
          <a:xfrm>
            <a:off x="800354" y="5229639"/>
            <a:ext cx="1029306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500">
                <a:solidFill>
                  <a:srgbClr val="000000"/>
                </a:solidFill>
              </a:defRPr>
            </a:pPr>
            <a:r>
              <a:t>which is a linear map with fixed point   </a:t>
            </a:r>
          </a:p>
          <a:p>
            <a:pPr algn="l" defTabSz="457200">
              <a:defRPr sz="2500">
                <a:solidFill>
                  <a:srgbClr val="000000"/>
                </a:solidFill>
              </a:defRPr>
            </a:pPr>
            <a:r>
              <a:t>The fixed point is stable if the largest eigenvalue </a:t>
            </a:r>
          </a:p>
          <a:p>
            <a:pPr algn="l" defTabSz="457200">
              <a:defRPr sz="2500">
                <a:solidFill>
                  <a:srgbClr val="000000"/>
                </a:solidFill>
              </a:defRPr>
            </a:pPr>
            <a:r>
              <a:t>Otherwise, </a:t>
            </a:r>
            <a:r>
              <a:rPr b="1"/>
              <a:t>shocks will be amplified and at least one bank will default.</a:t>
            </a:r>
          </a:p>
        </p:txBody>
      </p:sp>
      <p:pic>
        <p:nvPicPr>
          <p:cNvPr id="1297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44295" y="5324261"/>
            <a:ext cx="1593170" cy="380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8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44124" y="5788520"/>
            <a:ext cx="1239118" cy="279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9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99279" y="3089780"/>
            <a:ext cx="3903747" cy="370357"/>
          </a:xfrm>
          <a:prstGeom prst="rect">
            <a:avLst/>
          </a:prstGeom>
          <a:ln w="12700">
            <a:miter lim="400000"/>
          </a:ln>
        </p:spPr>
      </p:pic>
      <p:sp>
        <p:nvSpPr>
          <p:cNvPr id="1300" name="Now we consider the matrix of leverages, that gives the network of leverages"/>
          <p:cNvSpPr txBox="1"/>
          <p:nvPr/>
        </p:nvSpPr>
        <p:spPr>
          <a:xfrm>
            <a:off x="364629" y="7086599"/>
            <a:ext cx="12275543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Now we consider the matrix of leverages, that gives the network of leverages</a:t>
            </a:r>
          </a:p>
        </p:txBody>
      </p:sp>
      <p:grpSp>
        <p:nvGrpSpPr>
          <p:cNvPr id="1311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309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305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303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301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302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304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308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306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307" name="Picture 26" descr="Picture 2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310" name="Picture 3" descr="Picture 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16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314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312" name="Immagine" descr="Immagine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13" name="Immagine" descr="Immagine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315" name="Gruppo" descr="Gruppo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19" name="Despite the considerable body of work on  financial contagion,…"/>
          <p:cNvSpPr txBox="1"/>
          <p:nvPr/>
        </p:nvSpPr>
        <p:spPr>
          <a:xfrm>
            <a:off x="491357" y="1943539"/>
            <a:ext cx="11217424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800">
                <a:solidFill>
                  <a:srgbClr val="000000"/>
                </a:solidFill>
              </a:defRPr>
            </a:pPr>
            <a:r>
              <a:t> Despite the considerable body of work on  financial contagion,</a:t>
            </a:r>
          </a:p>
          <a:p>
            <a:pPr algn="l" defTabSz="457200">
              <a:defRPr sz="2800">
                <a:solidFill>
                  <a:srgbClr val="000000"/>
                </a:solidFill>
              </a:defRPr>
            </a:pPr>
            <a:r>
              <a:t>there is no simple relationship between the topology of a network and </a:t>
            </a:r>
          </a:p>
        </p:txBody>
      </p:sp>
      <p:pic>
        <p:nvPicPr>
          <p:cNvPr id="132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8341" y="2552620"/>
            <a:ext cx="785436" cy="330711"/>
          </a:xfrm>
          <a:prstGeom prst="rect">
            <a:avLst/>
          </a:prstGeom>
          <a:ln w="12700">
            <a:miter lim="400000"/>
          </a:ln>
        </p:spPr>
      </p:pic>
      <p:sp>
        <p:nvSpPr>
          <p:cNvPr id="1321" name="BUT"/>
          <p:cNvSpPr txBox="1"/>
          <p:nvPr/>
        </p:nvSpPr>
        <p:spPr>
          <a:xfrm>
            <a:off x="6038552" y="3147505"/>
            <a:ext cx="92769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BUT</a:t>
            </a:r>
          </a:p>
        </p:txBody>
      </p:sp>
      <p:sp>
        <p:nvSpPr>
          <p:cNvPr id="1322" name="The system can become instable if…"/>
          <p:cNvSpPr txBox="1"/>
          <p:nvPr/>
        </p:nvSpPr>
        <p:spPr>
          <a:xfrm>
            <a:off x="1342133" y="3945072"/>
            <a:ext cx="6331695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>
                <a:solidFill>
                  <a:schemeClr val="accent1">
                    <a:hueOff val="40200"/>
                    <a:satOff val="4101"/>
                    <a:lumOff val="-20642"/>
                  </a:schemeClr>
                </a:solidFill>
              </a:defRPr>
            </a:pPr>
            <a:r>
              <a:t>The system can become instable if </a:t>
            </a:r>
          </a:p>
          <a:p>
            <a:pPr marL="510362" indent="-510362" algn="l">
              <a:buSzPct val="100000"/>
              <a:buAutoNum type="arabicPeriod" startAt="1"/>
              <a:defRPr sz="2900">
                <a:solidFill>
                  <a:schemeClr val="accent1">
                    <a:hueOff val="40200"/>
                    <a:satOff val="4101"/>
                    <a:lumOff val="-20642"/>
                  </a:schemeClr>
                </a:solidFill>
              </a:defRPr>
            </a:pPr>
            <a:r>
              <a:t>The leverage increases (obvious)</a:t>
            </a:r>
          </a:p>
        </p:txBody>
      </p:sp>
      <p:sp>
        <p:nvSpPr>
          <p:cNvPr id="1323" name="For graphs without cycles…"/>
          <p:cNvSpPr txBox="1"/>
          <p:nvPr/>
        </p:nvSpPr>
        <p:spPr>
          <a:xfrm>
            <a:off x="871956" y="6721544"/>
            <a:ext cx="11108489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700">
                <a:solidFill>
                  <a:srgbClr val="000000"/>
                </a:solidFill>
              </a:defRPr>
            </a:pPr>
            <a:r>
              <a:t>For graphs without cycles       </a:t>
            </a:r>
          </a:p>
          <a:p>
            <a:pPr algn="l" defTabSz="457200">
              <a:defRPr sz="2700">
                <a:solidFill>
                  <a:srgbClr val="000000"/>
                </a:solidFill>
              </a:defRPr>
            </a:pPr>
            <a:r>
              <a:t>presence of cycles is a necessary condition for instability </a:t>
            </a:r>
          </a:p>
          <a:p>
            <a:pPr algn="l" defTabSz="457200">
              <a:defRPr sz="2700">
                <a:solidFill>
                  <a:srgbClr val="000000"/>
                </a:solidFill>
              </a:defRPr>
            </a:pPr>
            <a:r>
              <a:t>(although not sufficient).</a:t>
            </a:r>
          </a:p>
        </p:txBody>
      </p:sp>
      <p:pic>
        <p:nvPicPr>
          <p:cNvPr id="1324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5668" y="6721544"/>
            <a:ext cx="1828801" cy="406401"/>
          </a:xfrm>
          <a:prstGeom prst="rect">
            <a:avLst/>
          </a:prstGeom>
          <a:ln w="12700">
            <a:miter lim="400000"/>
          </a:ln>
        </p:spPr>
      </p:pic>
      <p:sp>
        <p:nvSpPr>
          <p:cNvPr id="1325" name="The number of banks increases (bad)"/>
          <p:cNvSpPr txBox="1"/>
          <p:nvPr/>
        </p:nvSpPr>
        <p:spPr>
          <a:xfrm>
            <a:off x="1358717" y="4934088"/>
            <a:ext cx="660702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362" indent="-510362" algn="l">
              <a:buSzPct val="100000"/>
              <a:buAutoNum type="arabicPeriod" startAt="2"/>
              <a:defRPr sz="2900">
                <a:solidFill>
                  <a:schemeClr val="accent1">
                    <a:hueOff val="40200"/>
                    <a:satOff val="4101"/>
                    <a:lumOff val="-20642"/>
                  </a:schemeClr>
                </a:solidFill>
              </a:defRPr>
            </a:lvl1pPr>
          </a:lstStyle>
          <a:p>
            <a:pPr/>
            <a:r>
              <a:t>The number of banks increases (bad)</a:t>
            </a:r>
          </a:p>
        </p:txBody>
      </p:sp>
      <p:sp>
        <p:nvSpPr>
          <p:cNvPr id="1326" name="The links between banks increase (worse)"/>
          <p:cNvSpPr txBox="1"/>
          <p:nvPr/>
        </p:nvSpPr>
        <p:spPr>
          <a:xfrm>
            <a:off x="1335630" y="5466925"/>
            <a:ext cx="737761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10362" indent="-510362" algn="l">
              <a:buSzPct val="100000"/>
              <a:buAutoNum type="arabicPeriod" startAt="3"/>
              <a:defRPr sz="2900">
                <a:solidFill>
                  <a:schemeClr val="accent1">
                    <a:hueOff val="40200"/>
                    <a:satOff val="4101"/>
                    <a:lumOff val="-20642"/>
                  </a:schemeClr>
                </a:solidFill>
              </a:defRPr>
            </a:lvl1pPr>
          </a:lstStyle>
          <a:p>
            <a:pPr/>
            <a:r>
              <a:t>The links between banks increase (worse)</a:t>
            </a:r>
          </a:p>
        </p:txBody>
      </p:sp>
      <p:grpSp>
        <p:nvGrpSpPr>
          <p:cNvPr id="1337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335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331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329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327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328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330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334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332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333" name="Picture 26" descr="Picture 2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336" name="Picture 3" descr="Picture 3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42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340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338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39" name="Immagine" descr="Immagin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341" name="Gruppo" descr="Gruppo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5" dur="10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0" dur="1000"/>
                                        <p:tgtEl>
                                          <p:spTgt spid="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4" dur="10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5" grpId="2"/>
      <p:bldP build="whole" bldLvl="1" animBg="1" rev="0" advAuto="0" spid="1324" grpId="5"/>
      <p:bldP build="whole" bldLvl="1" animBg="1" rev="0" advAuto="0" spid="1322" grpId="1"/>
      <p:bldP build="whole" bldLvl="1" animBg="1" rev="0" advAuto="0" spid="1326" grpId="3"/>
      <p:bldP build="whole" bldLvl="1" animBg="1" rev="0" advAuto="0" spid="1323" grpId="4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45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4105" y="2033743"/>
            <a:ext cx="7257472" cy="5175979"/>
          </a:xfrm>
          <a:prstGeom prst="rect">
            <a:avLst/>
          </a:prstGeom>
          <a:ln w="12700">
            <a:miter lim="400000"/>
          </a:ln>
        </p:spPr>
      </p:pic>
      <p:sp>
        <p:nvSpPr>
          <p:cNvPr id="1346" name="a stable network with average interbank leverage larger than one becomes…"/>
          <p:cNvSpPr txBox="1"/>
          <p:nvPr/>
        </p:nvSpPr>
        <p:spPr>
          <a:xfrm>
            <a:off x="758099" y="7345010"/>
            <a:ext cx="11697054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700">
                <a:solidFill>
                  <a:srgbClr val="000000"/>
                </a:solidFill>
              </a:defRPr>
            </a:pPr>
            <a:r>
              <a:t>a stable network with average interbank leverage larger than one becomes</a:t>
            </a:r>
          </a:p>
          <a:p>
            <a:pPr algn="l" defTabSz="457200">
              <a:defRPr sz="2700">
                <a:solidFill>
                  <a:srgbClr val="000000"/>
                </a:solidFill>
              </a:defRPr>
            </a:pPr>
            <a:r>
              <a:t>unstable as new banks are added to the system. </a:t>
            </a:r>
          </a:p>
          <a:p>
            <a:pPr algn="l" defTabSz="457200">
              <a:defRPr sz="2700">
                <a:solidFill>
                  <a:srgbClr val="000000"/>
                </a:solidFill>
              </a:defRPr>
            </a:pPr>
            <a:r>
              <a:t>Instability is genuinely driven by the fact that fluctuations in the asymptotic distribution of max shrink as n becomes larger:</a:t>
            </a:r>
          </a:p>
        </p:txBody>
      </p:sp>
      <p:sp>
        <p:nvSpPr>
          <p:cNvPr id="1347" name="ADD BANKS"/>
          <p:cNvSpPr txBox="1"/>
          <p:nvPr/>
        </p:nvSpPr>
        <p:spPr>
          <a:xfrm>
            <a:off x="606176" y="1438686"/>
            <a:ext cx="9688018" cy="533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473201">
              <a:defRPr b="1" sz="2592">
                <a:solidFill>
                  <a:srgbClr val="000000"/>
                </a:solidFill>
              </a:defRPr>
            </a:lvl1pPr>
          </a:lstStyle>
          <a:p>
            <a:pPr/>
            <a:r>
              <a:t>ADD BANKS</a:t>
            </a:r>
          </a:p>
        </p:txBody>
      </p:sp>
      <p:grpSp>
        <p:nvGrpSpPr>
          <p:cNvPr id="1358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356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352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350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348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349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351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355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353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354" name="Picture 26" descr="Picture 2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357" name="Picture 3" descr="Picture 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63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361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359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60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362" name="Gruppo" descr="Gruppo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308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306" name="Immagine" descr="Immagin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7" name="Immagine" descr="Immagin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09" name="Gruppo" descr="Gruppo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1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85436" y="5740212"/>
            <a:ext cx="7081528" cy="3391275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Numero diapositiva"/>
          <p:cNvSpPr txBox="1"/>
          <p:nvPr>
            <p:ph type="sldNum" sz="quarter" idx="2"/>
          </p:nvPr>
        </p:nvSpPr>
        <p:spPr>
          <a:xfrm>
            <a:off x="6381749" y="93599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3" name="Universality"/>
          <p:cNvSpPr txBox="1"/>
          <p:nvPr/>
        </p:nvSpPr>
        <p:spPr>
          <a:xfrm>
            <a:off x="9524928" y="522670"/>
            <a:ext cx="2607875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/>
            </a:lvl1pPr>
          </a:lstStyle>
          <a:p>
            <a:pPr/>
            <a:r>
              <a:t>Universality</a:t>
            </a:r>
          </a:p>
        </p:txBody>
      </p:sp>
      <p:pic>
        <p:nvPicPr>
          <p:cNvPr id="314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4550" y="1581150"/>
            <a:ext cx="5080000" cy="4000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73680" y="1387056"/>
            <a:ext cx="10215034" cy="6703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magine" descr="Immagin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91589" y="1576098"/>
            <a:ext cx="9176788" cy="7335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4" grpId="1"/>
      <p:bldP build="whole" bldLvl="1" animBg="1" rev="0" advAuto="0" spid="311" grpId="2"/>
      <p:bldP build="whole" bldLvl="1" animBg="1" rev="0" advAuto="0" spid="316" grpId="4"/>
      <p:bldP build="whole" bldLvl="1" animBg="1" rev="0" advAuto="0" spid="315" grpId="3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66" name="We can see that densities as low as 3% are sufficient to reach instability."/>
          <p:cNvSpPr txBox="1"/>
          <p:nvPr/>
        </p:nvSpPr>
        <p:spPr>
          <a:xfrm>
            <a:off x="758099" y="8049860"/>
            <a:ext cx="886315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We can see that densities as low as 3% are sufficient to reach instability.</a:t>
            </a:r>
          </a:p>
        </p:txBody>
      </p:sp>
      <p:sp>
        <p:nvSpPr>
          <p:cNvPr id="1367" name="ADD EDGES"/>
          <p:cNvSpPr txBox="1"/>
          <p:nvPr/>
        </p:nvSpPr>
        <p:spPr>
          <a:xfrm>
            <a:off x="606176" y="1438686"/>
            <a:ext cx="9688018" cy="533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473201">
              <a:defRPr b="1" sz="2592">
                <a:solidFill>
                  <a:srgbClr val="000000"/>
                </a:solidFill>
              </a:defRPr>
            </a:lvl1pPr>
          </a:lstStyle>
          <a:p>
            <a:pPr/>
            <a:r>
              <a:t>ADD EDGES</a:t>
            </a:r>
          </a:p>
        </p:txBody>
      </p:sp>
      <p:pic>
        <p:nvPicPr>
          <p:cNvPr id="136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3300" y="2166193"/>
            <a:ext cx="7351037" cy="5580241"/>
          </a:xfrm>
          <a:prstGeom prst="rect">
            <a:avLst/>
          </a:prstGeom>
          <a:ln w="12700">
            <a:miter lim="400000"/>
          </a:ln>
        </p:spPr>
      </p:pic>
      <p:sp>
        <p:nvSpPr>
          <p:cNvPr id="1369" name="As an example we used top 50 European banks and used their balance sheets.…"/>
          <p:cNvSpPr txBox="1"/>
          <p:nvPr/>
        </p:nvSpPr>
        <p:spPr>
          <a:xfrm>
            <a:off x="8615438" y="2166193"/>
            <a:ext cx="3619983" cy="485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600">
                <a:solidFill>
                  <a:srgbClr val="000000"/>
                </a:solidFill>
              </a:defRPr>
            </a:pPr>
            <a:r>
              <a:t>As an example we used top 50 European banks and used their balance sheets. </a:t>
            </a:r>
          </a:p>
          <a:p>
            <a:pPr algn="l" defTabSz="457200">
              <a:defRPr sz="2600">
                <a:solidFill>
                  <a:srgbClr val="000000"/>
                </a:solidFill>
              </a:defRPr>
            </a:pPr>
            <a:r>
              <a:t>Every time a new edge is added, we re-balance the interbank exposures so that the interbank leverages are always</a:t>
            </a:r>
          </a:p>
          <a:p>
            <a:pPr algn="l" defTabSz="457200">
              <a:defRPr sz="2600">
                <a:solidFill>
                  <a:srgbClr val="000000"/>
                </a:solidFill>
              </a:defRPr>
            </a:pPr>
            <a:r>
              <a:t>consistent with the real balance sheets.</a:t>
            </a:r>
          </a:p>
        </p:txBody>
      </p:sp>
      <p:grpSp>
        <p:nvGrpSpPr>
          <p:cNvPr id="1380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378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374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372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370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371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373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377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375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376" name="Picture 26" descr="Picture 2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379" name="Picture 3" descr="Picture 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85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383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381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82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384" name="Gruppo" descr="Gruppo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88" name="Toy model of Interbank network oscillating between stability and instability"/>
          <p:cNvSpPr txBox="1"/>
          <p:nvPr/>
        </p:nvSpPr>
        <p:spPr>
          <a:xfrm>
            <a:off x="693471" y="8508722"/>
            <a:ext cx="11617859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700">
                <a:solidFill>
                  <a:srgbClr val="000000"/>
                </a:solidFill>
              </a:defRPr>
            </a:lvl1pPr>
          </a:lstStyle>
          <a:p>
            <a:pPr/>
            <a:r>
              <a:t>Toy model of Interbank network oscillating between stability and instability</a:t>
            </a:r>
          </a:p>
        </p:txBody>
      </p:sp>
      <p:pic>
        <p:nvPicPr>
          <p:cNvPr id="1389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3056" y="2043542"/>
            <a:ext cx="9498717" cy="6160104"/>
          </a:xfrm>
          <a:prstGeom prst="rect">
            <a:avLst/>
          </a:prstGeom>
          <a:ln w="12700">
            <a:miter lim="400000"/>
          </a:ln>
        </p:spPr>
      </p:pic>
      <p:sp>
        <p:nvSpPr>
          <p:cNvPr id="1390" name="PLAY WITH TOPOLOGY"/>
          <p:cNvSpPr txBox="1"/>
          <p:nvPr/>
        </p:nvSpPr>
        <p:spPr>
          <a:xfrm>
            <a:off x="606176" y="1438686"/>
            <a:ext cx="9688018" cy="533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473201">
              <a:defRPr b="1" sz="2592">
                <a:solidFill>
                  <a:srgbClr val="000000"/>
                </a:solidFill>
              </a:defRPr>
            </a:lvl1pPr>
          </a:lstStyle>
          <a:p>
            <a:pPr/>
            <a:r>
              <a:t>PLAY WITH TOPOLOGY</a:t>
            </a:r>
          </a:p>
        </p:txBody>
      </p:sp>
      <p:grpSp>
        <p:nvGrpSpPr>
          <p:cNvPr id="1401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399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395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393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391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392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394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398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396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397" name="Picture 26" descr="Picture 2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400" name="Picture 3" descr="Picture 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06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404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402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03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405" name="Gruppo" descr="Gruppo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Numero diapositiva"/>
          <p:cNvSpPr txBox="1"/>
          <p:nvPr>
            <p:ph type="sldNum" sz="quarter" idx="2"/>
          </p:nvPr>
        </p:nvSpPr>
        <p:spPr>
          <a:xfrm>
            <a:off x="6362662" y="9359900"/>
            <a:ext cx="26677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09" name="Novel visualization of the CDS derivatives network:…"/>
          <p:cNvSpPr txBox="1"/>
          <p:nvPr/>
        </p:nvSpPr>
        <p:spPr>
          <a:xfrm>
            <a:off x="364183" y="1240366"/>
            <a:ext cx="12184039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900"/>
            </a:pPr>
            <a:r>
              <a:t>Novel visualization of the CDS derivatives network: </a:t>
            </a:r>
          </a:p>
          <a:p>
            <a:pPr marL="359734" indent="-359734" algn="l">
              <a:buSzPct val="80000"/>
              <a:buChar char="•"/>
              <a:defRPr sz="2900"/>
            </a:pPr>
            <a:r>
              <a:t>Finds a </a:t>
            </a:r>
            <a:r>
              <a:rPr b="1"/>
              <a:t>Bow-tie structure</a:t>
            </a:r>
            <a:endParaRPr b="1"/>
          </a:p>
          <a:p>
            <a:pPr marL="359734" indent="-359734" algn="l">
              <a:buSzPct val="80000"/>
              <a:buChar char="•"/>
              <a:defRPr sz="2900"/>
            </a:pPr>
            <a:r>
              <a:t>identifies location of risk, how risk flows between entities</a:t>
            </a:r>
          </a:p>
          <a:p>
            <a:pPr algn="l">
              <a:defRPr sz="2900"/>
            </a:pPr>
            <a:r>
              <a:t>• propagation of risk downstream to all dealers and all ultimate risk seller</a:t>
            </a:r>
          </a:p>
        </p:txBody>
      </p:sp>
      <p:pic>
        <p:nvPicPr>
          <p:cNvPr id="141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4700" y="4112683"/>
            <a:ext cx="8915400" cy="4406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1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419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415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413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411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412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414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418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416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417" name="Picture 26" descr="Picture 2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420" name="Picture 3" descr="Picture 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26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424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422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23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425" name="Gruppo" descr="Gruppo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Rettangolo arrotondato"/>
          <p:cNvSpPr/>
          <p:nvPr/>
        </p:nvSpPr>
        <p:spPr>
          <a:xfrm>
            <a:off x="626533" y="1539892"/>
            <a:ext cx="4233532" cy="823689"/>
          </a:xfrm>
          <a:prstGeom prst="roundRect">
            <a:avLst>
              <a:gd name="adj" fmla="val 23128"/>
            </a:avLst>
          </a:prstGeom>
          <a:solidFill>
            <a:schemeClr val="accent5">
              <a:hueOff val="-236570"/>
              <a:satOff val="-10404"/>
              <a:lumOff val="1569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2800">
                <a:solidFill>
                  <a:srgbClr val="F5F8EB"/>
                </a:solidFill>
              </a:defRPr>
            </a:pPr>
          </a:p>
        </p:txBody>
      </p:sp>
      <p:sp>
        <p:nvSpPr>
          <p:cNvPr id="142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30" name="P. Barucca, M. Bardoscia, F. Caccioli, M. D’Errico, G. Visentin, S. Battiston, G. Caldarelli Network Valuation in Financial Systems SSRN http://ssrn.com/abstract=2795583 (2016)…"/>
          <p:cNvSpPr txBox="1"/>
          <p:nvPr/>
        </p:nvSpPr>
        <p:spPr>
          <a:xfrm>
            <a:off x="620654" y="5325143"/>
            <a:ext cx="11287930" cy="302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11254" marR="457200" indent="-235688" algn="just" defTabSz="457200">
              <a:lnSpc>
                <a:spcPts val="3600"/>
              </a:lnSpc>
              <a:buSzPct val="80000"/>
              <a:buChar char="•"/>
              <a:tabLst>
                <a:tab pos="127000" algn="l"/>
              </a:tabLst>
              <a:defRPr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P. Barucca, M. Bardoscia, F. Caccioli, M. D’Errico, G. Visentin, S. Battiston, G. Caldarelli </a:t>
            </a:r>
            <a:r>
              <a:rPr>
                <a:solidFill>
                  <a:schemeClr val="accent1">
                    <a:hueOff val="40200"/>
                    <a:satOff val="4101"/>
                    <a:lumOff val="-20642"/>
                  </a:schemeClr>
                </a:solidFill>
              </a:rPr>
              <a:t>Network Valuation in Financial Systems</a:t>
            </a:r>
            <a:r>
              <a:t> </a:t>
            </a:r>
            <a:r>
              <a:rPr i="1"/>
              <a:t>SSRN </a:t>
            </a:r>
            <a:r>
              <a:rPr u="sng">
                <a:hlinkClick r:id="rId2" invalidUrl="" action="" tgtFrame="" tooltip="" history="1" highlightClick="0" endSnd="0"/>
              </a:rPr>
              <a:t>http://ssrn.com/abstract=2795583</a:t>
            </a:r>
            <a:r>
              <a:rPr i="1"/>
              <a:t> (2016)</a:t>
            </a:r>
          </a:p>
          <a:p>
            <a:pPr marL="311254" marR="457200" indent="-235688" algn="just" defTabSz="457200">
              <a:lnSpc>
                <a:spcPts val="3600"/>
              </a:lnSpc>
              <a:buSzPct val="80000"/>
              <a:buChar char="•"/>
              <a:tabLst>
                <a:tab pos="127000" algn="l"/>
              </a:tabLst>
              <a:defRPr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S. Battiston, G. Caldarelli, R. May, T. Roukny, J.E. Stieglitz,</a:t>
            </a:r>
            <a:r>
              <a:rPr>
                <a:solidFill>
                  <a:schemeClr val="accent1">
                    <a:hueOff val="40200"/>
                    <a:satOff val="4101"/>
                    <a:lumOff val="-20642"/>
                  </a:schemeClr>
                </a:solidFill>
              </a:rPr>
              <a:t> The Price of Complexity in Financial Networks </a:t>
            </a:r>
            <a:r>
              <a:t> </a:t>
            </a:r>
            <a:r>
              <a:rPr i="1"/>
              <a:t>PNAS</a:t>
            </a:r>
            <a:r>
              <a:t> </a:t>
            </a:r>
            <a:r>
              <a:rPr b="1"/>
              <a:t>X, xxx </a:t>
            </a:r>
            <a:r>
              <a:t>(2016).</a:t>
            </a:r>
          </a:p>
          <a:p>
            <a:pPr marL="311254" marR="457200" indent="-235688" algn="just" defTabSz="457200">
              <a:lnSpc>
                <a:spcPts val="3600"/>
              </a:lnSpc>
              <a:buSzPct val="80000"/>
              <a:buChar char="•"/>
              <a:tabLst>
                <a:tab pos="127000" algn="l"/>
              </a:tabLst>
              <a:defRPr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M. Bardoscia,  S. Battiston, F. Caccioli,  G. Caldarelli </a:t>
            </a:r>
            <a:r>
              <a:rPr>
                <a:solidFill>
                  <a:schemeClr val="accent1">
                    <a:hueOff val="40200"/>
                    <a:satOff val="4101"/>
                    <a:lumOff val="-20642"/>
                  </a:schemeClr>
                </a:solidFill>
              </a:rPr>
              <a:t>Pathways towards instability in Financial Networks</a:t>
            </a:r>
            <a:r>
              <a:t>, arXiv:1602.05883</a:t>
            </a:r>
          </a:p>
          <a:p>
            <a:pPr marL="311254" marR="457200" indent="-235688" algn="just" defTabSz="457200">
              <a:lnSpc>
                <a:spcPts val="3600"/>
              </a:lnSpc>
              <a:buSzPct val="80000"/>
              <a:buChar char="•"/>
              <a:tabLst>
                <a:tab pos="127000" algn="l"/>
              </a:tabLst>
              <a:defRPr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T. Roukny,. H. Bersini, H. Pirotte,  G. Caldarelli, S. Battiston, </a:t>
            </a:r>
            <a:r>
              <a:rPr>
                <a:solidFill>
                  <a:schemeClr val="accent1">
                    <a:hueOff val="40200"/>
                    <a:satOff val="4101"/>
                    <a:lumOff val="-20642"/>
                  </a:schemeClr>
                </a:solidFill>
              </a:rPr>
              <a:t>Default Cascades in Complex Networks: Topology and Systemic Risk</a:t>
            </a:r>
            <a:r>
              <a:t> </a:t>
            </a:r>
            <a:r>
              <a:rPr i="1"/>
              <a:t>Scientific Reports</a:t>
            </a:r>
            <a:r>
              <a:t>, </a:t>
            </a:r>
            <a:r>
              <a:rPr b="1"/>
              <a:t>3</a:t>
            </a:r>
            <a:r>
              <a:t>, 2759 (2016).</a:t>
            </a:r>
          </a:p>
          <a:p>
            <a:pPr marL="311254" marR="457200" indent="-235688" algn="just" defTabSz="457200">
              <a:lnSpc>
                <a:spcPts val="3600"/>
              </a:lnSpc>
              <a:buSzPct val="80000"/>
              <a:buChar char="•"/>
              <a:tabLst>
                <a:tab pos="127000" algn="l"/>
              </a:tabLst>
              <a:defRPr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S. Battiston, M. D'Errico, T. Peltonen, M. Scheicher </a:t>
            </a:r>
            <a:r>
              <a:rPr>
                <a:solidFill>
                  <a:schemeClr val="accent1">
                    <a:hueOff val="40200"/>
                    <a:satOff val="4101"/>
                    <a:lumOff val="-20642"/>
                  </a:schemeClr>
                </a:solidFill>
              </a:rPr>
              <a:t>Passing the hot potato: how does credit risk flow in the CDS market? </a:t>
            </a:r>
            <a:r>
              <a:t>Workpaper ECB</a:t>
            </a:r>
          </a:p>
        </p:txBody>
      </p:sp>
      <p:sp>
        <p:nvSpPr>
          <p:cNvPr id="1431" name="Take home message"/>
          <p:cNvSpPr txBox="1"/>
          <p:nvPr/>
        </p:nvSpPr>
        <p:spPr>
          <a:xfrm>
            <a:off x="772912" y="1634236"/>
            <a:ext cx="368677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Take home message</a:t>
            </a:r>
          </a:p>
        </p:txBody>
      </p:sp>
      <p:sp>
        <p:nvSpPr>
          <p:cNvPr id="1432" name="Networks topology affects stability…"/>
          <p:cNvSpPr txBox="1"/>
          <p:nvPr/>
        </p:nvSpPr>
        <p:spPr>
          <a:xfrm>
            <a:off x="769106" y="3260162"/>
            <a:ext cx="8677350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96948" indent="-396948" algn="l">
              <a:buSzPct val="80000"/>
              <a:buChar char="•"/>
            </a:pPr>
            <a:r>
              <a:t>Networks topology affects stability</a:t>
            </a:r>
          </a:p>
          <a:p>
            <a:pPr marL="396948" indent="-396948" algn="l">
              <a:buSzPct val="80000"/>
              <a:buChar char="•"/>
            </a:pPr>
            <a:r>
              <a:t>Spectral properties of Leverage matrix matter</a:t>
            </a:r>
          </a:p>
        </p:txBody>
      </p:sp>
      <p:grpSp>
        <p:nvGrpSpPr>
          <p:cNvPr id="1443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441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437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435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433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434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436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440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438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439" name="Picture 26" descr="Picture 2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442" name="Picture 3" descr="Picture 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48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446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444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45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447" name="Gruppo" descr="Gruppo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435463"/>
            <a:ext cx="12141200" cy="809415"/>
          </a:xfrm>
          <a:prstGeom prst="rect">
            <a:avLst/>
          </a:prstGeom>
          <a:ln w="12700">
            <a:miter lim="400000"/>
          </a:ln>
        </p:spPr>
      </p:pic>
      <p:sp>
        <p:nvSpPr>
          <p:cNvPr id="1451" name="Numero diapositiva"/>
          <p:cNvSpPr txBox="1"/>
          <p:nvPr>
            <p:ph type="sldNum" sz="quarter" idx="2"/>
          </p:nvPr>
        </p:nvSpPr>
        <p:spPr>
          <a:xfrm>
            <a:off x="6362662" y="9359900"/>
            <a:ext cx="26677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52" name="What do we learn ?"/>
          <p:cNvSpPr txBox="1"/>
          <p:nvPr/>
        </p:nvSpPr>
        <p:spPr>
          <a:xfrm>
            <a:off x="989310" y="1406732"/>
            <a:ext cx="359668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What do we learn ?</a:t>
            </a:r>
          </a:p>
        </p:txBody>
      </p:sp>
      <p:sp>
        <p:nvSpPr>
          <p:cNvPr id="1453" name="Diversification could make the financial system more efficient and more liquid"/>
          <p:cNvSpPr txBox="1"/>
          <p:nvPr/>
        </p:nvSpPr>
        <p:spPr>
          <a:xfrm>
            <a:off x="442160" y="2539014"/>
            <a:ext cx="1167123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600"/>
            </a:lvl1pPr>
          </a:lstStyle>
          <a:p>
            <a:pPr/>
            <a:r>
              <a:t>Diversification could make the financial system more efficient and more liquid</a:t>
            </a:r>
          </a:p>
        </p:txBody>
      </p:sp>
      <p:sp>
        <p:nvSpPr>
          <p:cNvPr id="1454" name="Diversification make the system unstable"/>
          <p:cNvSpPr txBox="1"/>
          <p:nvPr/>
        </p:nvSpPr>
        <p:spPr>
          <a:xfrm>
            <a:off x="3000531" y="4610100"/>
            <a:ext cx="631111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600"/>
            </a:lvl1pPr>
          </a:lstStyle>
          <a:p>
            <a:pPr/>
            <a:r>
              <a:t>Diversification make the system unstable</a:t>
            </a:r>
          </a:p>
        </p:txBody>
      </p:sp>
      <p:sp>
        <p:nvSpPr>
          <p:cNvPr id="1455" name="but"/>
          <p:cNvSpPr txBox="1"/>
          <p:nvPr/>
        </p:nvSpPr>
        <p:spPr>
          <a:xfrm>
            <a:off x="5787416" y="3574557"/>
            <a:ext cx="73734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600"/>
            </a:lvl1pPr>
          </a:lstStyle>
          <a:p>
            <a:pPr/>
            <a:r>
              <a:t>but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5" grpId="2"/>
      <p:bldP build="whole" bldLvl="1" animBg="1" rev="0" advAuto="0" spid="1454" grpId="3"/>
      <p:bldP build="whole" bldLvl="1" animBg="1" rev="0" advAuto="0" spid="1453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Ovale"/>
          <p:cNvGrpSpPr/>
          <p:nvPr/>
        </p:nvGrpSpPr>
        <p:grpSpPr>
          <a:xfrm>
            <a:off x="506402" y="2363422"/>
            <a:ext cx="11991996" cy="6387647"/>
            <a:chOff x="0" y="0"/>
            <a:chExt cx="11991994" cy="6387645"/>
          </a:xfrm>
        </p:grpSpPr>
        <p:sp>
          <p:nvSpPr>
            <p:cNvPr id="1458" name="Ovale"/>
            <p:cNvSpPr/>
            <p:nvPr/>
          </p:nvSpPr>
          <p:spPr>
            <a:xfrm>
              <a:off x="25400" y="25400"/>
              <a:ext cx="11941196" cy="6336846"/>
            </a:xfrm>
            <a:prstGeom prst="ellipse">
              <a:avLst/>
            </a:prstGeom>
            <a:solidFill>
              <a:schemeClr val="accent1">
                <a:hueOff val="-595903"/>
                <a:satOff val="-7599"/>
                <a:lumOff val="14275"/>
              </a:scheme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pic>
          <p:nvPicPr>
            <p:cNvPr id="1457" name="Ovale" descr="Ovale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991995" cy="6387646"/>
            </a:xfrm>
            <a:prstGeom prst="rect">
              <a:avLst/>
            </a:prstGeom>
            <a:effectLst/>
          </p:spPr>
        </p:pic>
      </p:grpSp>
      <p:sp>
        <p:nvSpPr>
          <p:cNvPr id="146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465" name="Gruppo"/>
          <p:cNvGrpSpPr/>
          <p:nvPr/>
        </p:nvGrpSpPr>
        <p:grpSpPr>
          <a:xfrm>
            <a:off x="2741271" y="5929424"/>
            <a:ext cx="4963805" cy="2552465"/>
            <a:chOff x="-242116" y="-25400"/>
            <a:chExt cx="4963804" cy="2552464"/>
          </a:xfrm>
        </p:grpSpPr>
        <p:grpSp>
          <p:nvGrpSpPr>
            <p:cNvPr id="1463" name="Ovale"/>
            <p:cNvGrpSpPr/>
            <p:nvPr/>
          </p:nvGrpSpPr>
          <p:grpSpPr>
            <a:xfrm>
              <a:off x="-25400" y="-25400"/>
              <a:ext cx="4530373" cy="2552465"/>
              <a:chOff x="0" y="0"/>
              <a:chExt cx="4530372" cy="2552464"/>
            </a:xfrm>
          </p:grpSpPr>
          <p:sp>
            <p:nvSpPr>
              <p:cNvPr id="1462" name="Ovale"/>
              <p:cNvSpPr/>
              <p:nvPr/>
            </p:nvSpPr>
            <p:spPr>
              <a:xfrm>
                <a:off x="25400" y="25400"/>
                <a:ext cx="4479573" cy="2501665"/>
              </a:xfrm>
              <a:prstGeom prst="ellipse">
                <a:avLst/>
              </a:prstGeom>
              <a:solidFill>
                <a:schemeClr val="accent2">
                  <a:hueOff val="-362367"/>
                  <a:satOff val="12749"/>
                  <a:lumOff val="14721"/>
                </a:schemeClr>
              </a:solidFill>
              <a:ln>
                <a:noFill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pic>
            <p:nvPicPr>
              <p:cNvPr id="1461" name="Ovale" descr="Ovale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4530373" cy="2552465"/>
              </a:xfrm>
              <a:prstGeom prst="rect">
                <a:avLst/>
              </a:prstGeom>
              <a:effectLst/>
            </p:spPr>
          </p:pic>
        </p:grpSp>
        <p:sp>
          <p:nvSpPr>
            <p:cNvPr id="1464" name="RECONSTRUCTION…"/>
            <p:cNvSpPr txBox="1"/>
            <p:nvPr/>
          </p:nvSpPr>
          <p:spPr>
            <a:xfrm>
              <a:off x="-242117" y="528121"/>
              <a:ext cx="4963806" cy="142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t>RECONSTRUCTION</a:t>
              </a:r>
            </a:p>
            <a:p>
              <a:pPr/>
              <a:r>
                <a:t>of  Networks</a:t>
              </a:r>
            </a:p>
          </p:txBody>
        </p:sp>
      </p:grpSp>
      <p:sp>
        <p:nvSpPr>
          <p:cNvPr id="1466" name="NEVA Network Valuation In Financial Systems"/>
          <p:cNvSpPr txBox="1"/>
          <p:nvPr/>
        </p:nvSpPr>
        <p:spPr>
          <a:xfrm>
            <a:off x="652052" y="1486557"/>
            <a:ext cx="936965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solidFill>
                  <a:srgbClr val="000000"/>
                </a:solidFill>
              </a:defRPr>
            </a:pPr>
            <a:r>
              <a:t>NEVA </a:t>
            </a:r>
            <a:r>
              <a:rPr>
                <a:solidFill>
                  <a:schemeClr val="accent5">
                    <a:satOff val="18430"/>
                    <a:lumOff val="-14768"/>
                  </a:schemeClr>
                </a:solidFill>
              </a:rPr>
              <a:t>Ne</a:t>
            </a:r>
            <a:r>
              <a:t>twork </a:t>
            </a:r>
            <a:r>
              <a:rPr>
                <a:solidFill>
                  <a:schemeClr val="accent5">
                    <a:satOff val="18430"/>
                    <a:lumOff val="-14768"/>
                  </a:schemeClr>
                </a:solidFill>
              </a:rPr>
              <a:t>Va</a:t>
            </a:r>
            <a:r>
              <a:t>luation In Financial Systems</a:t>
            </a:r>
          </a:p>
        </p:txBody>
      </p:sp>
      <p:grpSp>
        <p:nvGrpSpPr>
          <p:cNvPr id="1469" name="Ovale"/>
          <p:cNvGrpSpPr/>
          <p:nvPr/>
        </p:nvGrpSpPr>
        <p:grpSpPr>
          <a:xfrm>
            <a:off x="3097201" y="2663591"/>
            <a:ext cx="3516174" cy="2017588"/>
            <a:chOff x="0" y="0"/>
            <a:chExt cx="3516173" cy="2017587"/>
          </a:xfrm>
        </p:grpSpPr>
        <p:sp>
          <p:nvSpPr>
            <p:cNvPr id="1468" name="Ovale"/>
            <p:cNvSpPr/>
            <p:nvPr/>
          </p:nvSpPr>
          <p:spPr>
            <a:xfrm>
              <a:off x="25400" y="25400"/>
              <a:ext cx="3465374" cy="1966788"/>
            </a:xfrm>
            <a:prstGeom prst="ellipse">
              <a:avLst/>
            </a:prstGeom>
            <a:solidFill>
              <a:schemeClr val="accent5">
                <a:hueOff val="-236570"/>
                <a:satOff val="-10404"/>
                <a:lumOff val="15699"/>
              </a:schemeClr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pic>
          <p:nvPicPr>
            <p:cNvPr id="1467" name="Ovale" descr="Oval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3516174" cy="2017589"/>
            </a:xfrm>
            <a:prstGeom prst="rect">
              <a:avLst/>
            </a:prstGeom>
            <a:effectLst/>
          </p:spPr>
        </p:pic>
      </p:grpSp>
      <p:sp>
        <p:nvSpPr>
          <p:cNvPr id="1470" name="RISK…"/>
          <p:cNvSpPr txBox="1"/>
          <p:nvPr/>
        </p:nvSpPr>
        <p:spPr>
          <a:xfrm>
            <a:off x="3249620" y="2880300"/>
            <a:ext cx="3211337" cy="1330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RISK </a:t>
            </a:r>
          </a:p>
          <a:p>
            <a:pPr/>
            <a:r>
              <a:t>EVALUATION</a:t>
            </a:r>
          </a:p>
        </p:txBody>
      </p:sp>
      <p:grpSp>
        <p:nvGrpSpPr>
          <p:cNvPr id="1473" name="Ovale"/>
          <p:cNvGrpSpPr/>
          <p:nvPr/>
        </p:nvGrpSpPr>
        <p:grpSpPr>
          <a:xfrm>
            <a:off x="853282" y="4538716"/>
            <a:ext cx="3113386" cy="1627387"/>
            <a:chOff x="0" y="0"/>
            <a:chExt cx="3113385" cy="1627385"/>
          </a:xfrm>
        </p:grpSpPr>
        <p:sp>
          <p:nvSpPr>
            <p:cNvPr id="1472" name="Ovale"/>
            <p:cNvSpPr/>
            <p:nvPr/>
          </p:nvSpPr>
          <p:spPr>
            <a:xfrm>
              <a:off x="25400" y="25400"/>
              <a:ext cx="3062586" cy="1576586"/>
            </a:xfrm>
            <a:prstGeom prst="ellipse">
              <a:avLst/>
            </a:prstGeom>
            <a:solidFill>
              <a:srgbClr val="FFFC79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pic>
          <p:nvPicPr>
            <p:cNvPr id="1471" name="Ovale" descr="Oval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3113387" cy="1627387"/>
            </a:xfrm>
            <a:prstGeom prst="rect">
              <a:avLst/>
            </a:prstGeom>
            <a:effectLst/>
          </p:spPr>
        </p:pic>
      </p:grpSp>
      <p:sp>
        <p:nvSpPr>
          <p:cNvPr id="1474" name="IMPACT"/>
          <p:cNvSpPr txBox="1"/>
          <p:nvPr/>
        </p:nvSpPr>
        <p:spPr>
          <a:xfrm>
            <a:off x="1561456" y="4665716"/>
            <a:ext cx="169703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IMPACT</a:t>
            </a:r>
          </a:p>
        </p:txBody>
      </p:sp>
      <p:sp>
        <p:nvSpPr>
          <p:cNvPr id="1475" name="Debtrank"/>
          <p:cNvSpPr txBox="1"/>
          <p:nvPr/>
        </p:nvSpPr>
        <p:spPr>
          <a:xfrm>
            <a:off x="1461245" y="5237216"/>
            <a:ext cx="189746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>
                    <a:satOff val="18430"/>
                    <a:lumOff val="-14768"/>
                  </a:schemeClr>
                </a:solidFill>
              </a:defRPr>
            </a:lvl1pPr>
          </a:lstStyle>
          <a:p>
            <a:pPr/>
            <a:r>
              <a:t>Debtrank</a:t>
            </a:r>
          </a:p>
        </p:txBody>
      </p:sp>
      <p:grpSp>
        <p:nvGrpSpPr>
          <p:cNvPr id="1478" name="Ovale"/>
          <p:cNvGrpSpPr/>
          <p:nvPr/>
        </p:nvGrpSpPr>
        <p:grpSpPr>
          <a:xfrm>
            <a:off x="5645085" y="4115153"/>
            <a:ext cx="3516174" cy="2017589"/>
            <a:chOff x="0" y="0"/>
            <a:chExt cx="3516173" cy="2017587"/>
          </a:xfrm>
        </p:grpSpPr>
        <p:sp>
          <p:nvSpPr>
            <p:cNvPr id="1477" name="Ovale"/>
            <p:cNvSpPr/>
            <p:nvPr/>
          </p:nvSpPr>
          <p:spPr>
            <a:xfrm>
              <a:off x="25400" y="25400"/>
              <a:ext cx="3465374" cy="19667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pic>
          <p:nvPicPr>
            <p:cNvPr id="1476" name="Ovale" descr="Oval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3516174" cy="2017589"/>
            </a:xfrm>
            <a:prstGeom prst="rect">
              <a:avLst/>
            </a:prstGeom>
            <a:effectLst/>
          </p:spPr>
        </p:pic>
      </p:grpSp>
      <p:sp>
        <p:nvSpPr>
          <p:cNvPr id="1479" name="RISK…"/>
          <p:cNvSpPr txBox="1"/>
          <p:nvPr/>
        </p:nvSpPr>
        <p:spPr>
          <a:xfrm>
            <a:off x="5797504" y="4406641"/>
            <a:ext cx="3211336" cy="1330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RISK</a:t>
            </a:r>
          </a:p>
          <a:p>
            <a:pPr>
              <a:defRPr sz="2500"/>
            </a:pPr>
            <a:r>
              <a:t>DIVERSIFICATION</a:t>
            </a:r>
          </a:p>
        </p:txBody>
      </p:sp>
      <p:grpSp>
        <p:nvGrpSpPr>
          <p:cNvPr id="1482" name="INFORMATION"/>
          <p:cNvGrpSpPr/>
          <p:nvPr/>
        </p:nvGrpSpPr>
        <p:grpSpPr>
          <a:xfrm>
            <a:off x="7789488" y="5904494"/>
            <a:ext cx="3516175" cy="2017588"/>
            <a:chOff x="0" y="0"/>
            <a:chExt cx="3516173" cy="2017587"/>
          </a:xfrm>
        </p:grpSpPr>
        <p:sp>
          <p:nvSpPr>
            <p:cNvPr id="1481" name="INFORMATION"/>
            <p:cNvSpPr/>
            <p:nvPr/>
          </p:nvSpPr>
          <p:spPr>
            <a:xfrm>
              <a:off x="25400" y="25400"/>
              <a:ext cx="3465374" cy="1966788"/>
            </a:xfrm>
            <a:prstGeom prst="ellipse">
              <a:avLst/>
            </a:prstGeom>
            <a:solidFill>
              <a:srgbClr val="9A9A96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2800"/>
              </a:lvl1pPr>
            </a:lstStyle>
            <a:p>
              <a:pPr/>
              <a:r>
                <a:t>INFORMATION</a:t>
              </a:r>
            </a:p>
          </p:txBody>
        </p:sp>
        <p:pic>
          <p:nvPicPr>
            <p:cNvPr id="1480" name="INFORMATION" descr="INFORMATION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3516174" cy="2017589"/>
            </a:xfrm>
            <a:prstGeom prst="rect">
              <a:avLst/>
            </a:prstGeom>
            <a:effectLst/>
          </p:spPr>
        </p:pic>
      </p:grpSp>
      <p:sp>
        <p:nvSpPr>
          <p:cNvPr id="1483" name="NEVA"/>
          <p:cNvSpPr txBox="1"/>
          <p:nvPr/>
        </p:nvSpPr>
        <p:spPr>
          <a:xfrm>
            <a:off x="9589248" y="3881452"/>
            <a:ext cx="169703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NEVA</a:t>
            </a:r>
          </a:p>
        </p:txBody>
      </p:sp>
      <p:sp>
        <p:nvSpPr>
          <p:cNvPr id="1484" name="By P. Barucca et al. http://ssrn.com/abstract=2795583"/>
          <p:cNvSpPr txBox="1"/>
          <p:nvPr/>
        </p:nvSpPr>
        <p:spPr>
          <a:xfrm>
            <a:off x="705366" y="8721741"/>
            <a:ext cx="861380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rgbClr val="000000"/>
                </a:solidFill>
              </a:defRPr>
            </a:pPr>
            <a:r>
              <a:t>By P. Barucca et al. </a:t>
            </a:r>
            <a:r>
              <a:rPr u="sng">
                <a:hlinkClick r:id="rId6" invalidUrl="" action="" tgtFrame="" tooltip="" history="1" highlightClick="0" endSnd="0"/>
              </a:rPr>
              <a:t>http://ssrn.com/abstract=2795583</a:t>
            </a:r>
          </a:p>
        </p:txBody>
      </p:sp>
      <p:grpSp>
        <p:nvGrpSpPr>
          <p:cNvPr id="1495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493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489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487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485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486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488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492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490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491" name="Picture 26" descr="Picture 2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494" name="Picture 3" descr="Picture 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00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498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496" name="Immagine" descr="Immagine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97" name="Immagine" descr="Immagine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499" name="Gruppo" descr="Gruppo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Rettangolo arrotondato"/>
          <p:cNvSpPr/>
          <p:nvPr/>
        </p:nvSpPr>
        <p:spPr>
          <a:xfrm>
            <a:off x="448733" y="1340444"/>
            <a:ext cx="10729516" cy="896541"/>
          </a:xfrm>
          <a:prstGeom prst="roundRect">
            <a:avLst>
              <a:gd name="adj" fmla="val 21248"/>
            </a:avLst>
          </a:prstGeom>
          <a:solidFill>
            <a:schemeClr val="accent2">
              <a:hueOff val="-362367"/>
              <a:satOff val="12749"/>
              <a:lumOff val="1472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2800">
                <a:solidFill>
                  <a:srgbClr val="F5F8EB"/>
                </a:solidFill>
              </a:defRPr>
            </a:pPr>
          </a:p>
        </p:txBody>
      </p:sp>
      <p:sp>
        <p:nvSpPr>
          <p:cNvPr id="1503" name="3 Reconstruction (Self-correlation)"/>
          <p:cNvSpPr txBox="1"/>
          <p:nvPr>
            <p:ph type="title"/>
          </p:nvPr>
        </p:nvSpPr>
        <p:spPr>
          <a:xfrm>
            <a:off x="647700" y="1210766"/>
            <a:ext cx="11709400" cy="973634"/>
          </a:xfrm>
          <a:prstGeom prst="rect">
            <a:avLst/>
          </a:prstGeom>
        </p:spPr>
        <p:txBody>
          <a:bodyPr/>
          <a:lstStyle>
            <a:lvl1pPr defTabSz="432308">
              <a:defRPr sz="5180"/>
            </a:lvl1pPr>
          </a:lstStyle>
          <a:p>
            <a:pPr/>
            <a:r>
              <a:t>3 Reconstruction (Self-correlation) </a:t>
            </a:r>
          </a:p>
        </p:txBody>
      </p:sp>
      <p:sp>
        <p:nvSpPr>
          <p:cNvPr id="1504" name="By knowing only a subgraph we have a clue of the whole"/>
          <p:cNvSpPr txBox="1"/>
          <p:nvPr/>
        </p:nvSpPr>
        <p:spPr>
          <a:xfrm>
            <a:off x="7715938" y="2935682"/>
            <a:ext cx="4460429" cy="1186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1" sz="2300">
                <a:solidFill>
                  <a:schemeClr val="accent5">
                    <a:satOff val="18430"/>
                    <a:lumOff val="-14768"/>
                  </a:schemeClr>
                </a:solidFill>
              </a:defRPr>
            </a:lvl1pPr>
          </a:lstStyle>
          <a:p>
            <a:pPr/>
            <a:r>
              <a:t>By knowing only a subgraph we have a clue of the whole</a:t>
            </a:r>
          </a:p>
        </p:txBody>
      </p:sp>
      <p:sp>
        <p:nvSpPr>
          <p:cNvPr id="1505" name="Linea"/>
          <p:cNvSpPr/>
          <p:nvPr/>
        </p:nvSpPr>
        <p:spPr>
          <a:xfrm>
            <a:off x="3426087" y="4674365"/>
            <a:ext cx="6827852" cy="1"/>
          </a:xfrm>
          <a:prstGeom prst="line">
            <a:avLst/>
          </a:prstGeom>
          <a:ln w="25400">
            <a:solidFill>
              <a:srgbClr val="717D7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1506" name="Linea"/>
          <p:cNvSpPr/>
          <p:nvPr/>
        </p:nvSpPr>
        <p:spPr>
          <a:xfrm>
            <a:off x="2694536" y="3508386"/>
            <a:ext cx="1745736" cy="1"/>
          </a:xfrm>
          <a:prstGeom prst="line">
            <a:avLst/>
          </a:prstGeom>
          <a:ln w="25400">
            <a:solidFill>
              <a:srgbClr val="717D7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1507" name="Based on Fitness model and entropy consideration"/>
          <p:cNvSpPr txBox="1"/>
          <p:nvPr/>
        </p:nvSpPr>
        <p:spPr>
          <a:xfrm>
            <a:off x="1651583" y="4873055"/>
            <a:ext cx="4721127" cy="1186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b="1" sz="2300">
                <a:solidFill>
                  <a:schemeClr val="accent5">
                    <a:satOff val="18430"/>
                    <a:lumOff val="-14768"/>
                  </a:schemeClr>
                </a:solidFill>
              </a:defRPr>
            </a:lvl1pPr>
          </a:lstStyle>
          <a:p>
            <a:pPr/>
            <a:r>
              <a:t>Based on Fitness model and entropy consideration </a:t>
            </a:r>
          </a:p>
        </p:txBody>
      </p:sp>
      <p:grpSp>
        <p:nvGrpSpPr>
          <p:cNvPr id="1544" name="Gruppo"/>
          <p:cNvGrpSpPr/>
          <p:nvPr/>
        </p:nvGrpSpPr>
        <p:grpSpPr>
          <a:xfrm>
            <a:off x="1151130" y="2964713"/>
            <a:ext cx="1263969" cy="1454296"/>
            <a:chOff x="49059" y="0"/>
            <a:chExt cx="1263967" cy="1454295"/>
          </a:xfrm>
        </p:grpSpPr>
        <p:sp>
          <p:nvSpPr>
            <p:cNvPr id="1508" name="Linea"/>
            <p:cNvSpPr/>
            <p:nvPr/>
          </p:nvSpPr>
          <p:spPr>
            <a:xfrm flipV="1">
              <a:off x="638149" y="750941"/>
              <a:ext cx="234036" cy="276369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1509" name="Linea"/>
            <p:cNvSpPr/>
            <p:nvPr/>
          </p:nvSpPr>
          <p:spPr>
            <a:xfrm>
              <a:off x="258352" y="625678"/>
              <a:ext cx="251272" cy="313382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grpSp>
          <p:nvGrpSpPr>
            <p:cNvPr id="1519" name="Gruppo"/>
            <p:cNvGrpSpPr/>
            <p:nvPr/>
          </p:nvGrpSpPr>
          <p:grpSpPr>
            <a:xfrm>
              <a:off x="124316" y="361043"/>
              <a:ext cx="399488" cy="268930"/>
              <a:chOff x="0" y="58994"/>
              <a:chExt cx="399486" cy="268928"/>
            </a:xfrm>
          </p:grpSpPr>
          <p:grpSp>
            <p:nvGrpSpPr>
              <p:cNvPr id="1517" name="Gruppo"/>
              <p:cNvGrpSpPr/>
              <p:nvPr/>
            </p:nvGrpSpPr>
            <p:grpSpPr>
              <a:xfrm>
                <a:off x="0" y="58994"/>
                <a:ext cx="399487" cy="268930"/>
                <a:chOff x="0" y="58994"/>
                <a:chExt cx="399486" cy="268928"/>
              </a:xfrm>
            </p:grpSpPr>
            <p:sp>
              <p:nvSpPr>
                <p:cNvPr id="1510" name="Linea"/>
                <p:cNvSpPr/>
                <p:nvPr/>
              </p:nvSpPr>
              <p:spPr>
                <a:xfrm flipH="1">
                  <a:off x="197483" y="58994"/>
                  <a:ext cx="1" cy="268573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1511" name="Rettangolo"/>
                <p:cNvSpPr/>
                <p:nvPr/>
              </p:nvSpPr>
              <p:spPr>
                <a:xfrm>
                  <a:off x="36" y="60183"/>
                  <a:ext cx="187144" cy="71757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512" name="Rettangolo"/>
                <p:cNvSpPr/>
                <p:nvPr/>
              </p:nvSpPr>
              <p:spPr>
                <a:xfrm>
                  <a:off x="36" y="142991"/>
                  <a:ext cx="187144" cy="77514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513" name="Rettangolo"/>
                <p:cNvSpPr/>
                <p:nvPr/>
              </p:nvSpPr>
              <p:spPr>
                <a:xfrm>
                  <a:off x="0" y="234136"/>
                  <a:ext cx="187217" cy="93750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514" name="Rettangolo"/>
                <p:cNvSpPr/>
                <p:nvPr/>
              </p:nvSpPr>
              <p:spPr>
                <a:xfrm>
                  <a:off x="207788" y="123923"/>
                  <a:ext cx="190823" cy="54967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515" name="Rettangolo"/>
                <p:cNvSpPr/>
                <p:nvPr/>
              </p:nvSpPr>
              <p:spPr>
                <a:xfrm>
                  <a:off x="207788" y="189690"/>
                  <a:ext cx="190823" cy="58433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516" name="Rettangolo"/>
                <p:cNvSpPr/>
                <p:nvPr/>
              </p:nvSpPr>
              <p:spPr>
                <a:xfrm>
                  <a:off x="209627" y="258923"/>
                  <a:ext cx="189860" cy="69001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1518" name="Rettangolo"/>
              <p:cNvSpPr/>
              <p:nvPr/>
            </p:nvSpPr>
            <p:spPr>
              <a:xfrm>
                <a:off x="207788" y="61565"/>
                <a:ext cx="190823" cy="54861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grpSp>
          <p:nvGrpSpPr>
            <p:cNvPr id="1529" name="Gruppo"/>
            <p:cNvGrpSpPr/>
            <p:nvPr/>
          </p:nvGrpSpPr>
          <p:grpSpPr>
            <a:xfrm>
              <a:off x="251316" y="912288"/>
              <a:ext cx="399488" cy="268930"/>
              <a:chOff x="0" y="58994"/>
              <a:chExt cx="399486" cy="268928"/>
            </a:xfrm>
          </p:grpSpPr>
          <p:grpSp>
            <p:nvGrpSpPr>
              <p:cNvPr id="1527" name="Gruppo"/>
              <p:cNvGrpSpPr/>
              <p:nvPr/>
            </p:nvGrpSpPr>
            <p:grpSpPr>
              <a:xfrm>
                <a:off x="0" y="58994"/>
                <a:ext cx="399487" cy="268930"/>
                <a:chOff x="0" y="58994"/>
                <a:chExt cx="399486" cy="268928"/>
              </a:xfrm>
            </p:grpSpPr>
            <p:sp>
              <p:nvSpPr>
                <p:cNvPr id="1520" name="Linea"/>
                <p:cNvSpPr/>
                <p:nvPr/>
              </p:nvSpPr>
              <p:spPr>
                <a:xfrm flipH="1">
                  <a:off x="197483" y="58994"/>
                  <a:ext cx="1" cy="268573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1521" name="Rettangolo"/>
                <p:cNvSpPr/>
                <p:nvPr/>
              </p:nvSpPr>
              <p:spPr>
                <a:xfrm>
                  <a:off x="36" y="60183"/>
                  <a:ext cx="187144" cy="71757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522" name="Rettangolo"/>
                <p:cNvSpPr/>
                <p:nvPr/>
              </p:nvSpPr>
              <p:spPr>
                <a:xfrm>
                  <a:off x="36" y="142991"/>
                  <a:ext cx="187144" cy="77514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523" name="Rettangolo"/>
                <p:cNvSpPr/>
                <p:nvPr/>
              </p:nvSpPr>
              <p:spPr>
                <a:xfrm>
                  <a:off x="0" y="234136"/>
                  <a:ext cx="187217" cy="93750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524" name="Rettangolo"/>
                <p:cNvSpPr/>
                <p:nvPr/>
              </p:nvSpPr>
              <p:spPr>
                <a:xfrm>
                  <a:off x="207788" y="123923"/>
                  <a:ext cx="190823" cy="54967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525" name="Rettangolo"/>
                <p:cNvSpPr/>
                <p:nvPr/>
              </p:nvSpPr>
              <p:spPr>
                <a:xfrm>
                  <a:off x="207788" y="189690"/>
                  <a:ext cx="190823" cy="58433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526" name="Rettangolo"/>
                <p:cNvSpPr/>
                <p:nvPr/>
              </p:nvSpPr>
              <p:spPr>
                <a:xfrm>
                  <a:off x="209627" y="258923"/>
                  <a:ext cx="189860" cy="69001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1528" name="Rettangolo"/>
              <p:cNvSpPr/>
              <p:nvPr/>
            </p:nvSpPr>
            <p:spPr>
              <a:xfrm>
                <a:off x="207788" y="61565"/>
                <a:ext cx="190823" cy="54861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grpSp>
          <p:nvGrpSpPr>
            <p:cNvPr id="1539" name="Gruppo"/>
            <p:cNvGrpSpPr/>
            <p:nvPr/>
          </p:nvGrpSpPr>
          <p:grpSpPr>
            <a:xfrm>
              <a:off x="810116" y="488043"/>
              <a:ext cx="399488" cy="268930"/>
              <a:chOff x="0" y="58994"/>
              <a:chExt cx="399486" cy="268928"/>
            </a:xfrm>
          </p:grpSpPr>
          <p:grpSp>
            <p:nvGrpSpPr>
              <p:cNvPr id="1537" name="Gruppo"/>
              <p:cNvGrpSpPr/>
              <p:nvPr/>
            </p:nvGrpSpPr>
            <p:grpSpPr>
              <a:xfrm>
                <a:off x="0" y="58994"/>
                <a:ext cx="399487" cy="268930"/>
                <a:chOff x="0" y="58994"/>
                <a:chExt cx="399486" cy="268928"/>
              </a:xfrm>
            </p:grpSpPr>
            <p:sp>
              <p:nvSpPr>
                <p:cNvPr id="1530" name="Linea"/>
                <p:cNvSpPr/>
                <p:nvPr/>
              </p:nvSpPr>
              <p:spPr>
                <a:xfrm flipH="1">
                  <a:off x="197483" y="58994"/>
                  <a:ext cx="1" cy="268573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1531" name="Rettangolo"/>
                <p:cNvSpPr/>
                <p:nvPr/>
              </p:nvSpPr>
              <p:spPr>
                <a:xfrm>
                  <a:off x="36" y="60183"/>
                  <a:ext cx="187144" cy="71757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532" name="Rettangolo"/>
                <p:cNvSpPr/>
                <p:nvPr/>
              </p:nvSpPr>
              <p:spPr>
                <a:xfrm>
                  <a:off x="36" y="142991"/>
                  <a:ext cx="187144" cy="77514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533" name="Rettangolo"/>
                <p:cNvSpPr/>
                <p:nvPr/>
              </p:nvSpPr>
              <p:spPr>
                <a:xfrm>
                  <a:off x="0" y="234136"/>
                  <a:ext cx="187217" cy="93750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534" name="Rettangolo"/>
                <p:cNvSpPr/>
                <p:nvPr/>
              </p:nvSpPr>
              <p:spPr>
                <a:xfrm>
                  <a:off x="207788" y="123923"/>
                  <a:ext cx="190823" cy="54967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535" name="Rettangolo"/>
                <p:cNvSpPr/>
                <p:nvPr/>
              </p:nvSpPr>
              <p:spPr>
                <a:xfrm>
                  <a:off x="207788" y="189690"/>
                  <a:ext cx="190823" cy="58433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536" name="Rettangolo"/>
                <p:cNvSpPr/>
                <p:nvPr/>
              </p:nvSpPr>
              <p:spPr>
                <a:xfrm>
                  <a:off x="209627" y="258923"/>
                  <a:ext cx="189860" cy="69001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1538" name="Rettangolo"/>
              <p:cNvSpPr/>
              <p:nvPr/>
            </p:nvSpPr>
            <p:spPr>
              <a:xfrm>
                <a:off x="207788" y="61565"/>
                <a:ext cx="190823" cy="54861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sp>
          <p:nvSpPr>
            <p:cNvPr id="1540" name="Linea"/>
            <p:cNvSpPr/>
            <p:nvPr/>
          </p:nvSpPr>
          <p:spPr>
            <a:xfrm>
              <a:off x="542763" y="506913"/>
              <a:ext cx="248394" cy="130423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1541" name="Linea"/>
            <p:cNvSpPr/>
            <p:nvPr/>
          </p:nvSpPr>
          <p:spPr>
            <a:xfrm flipH="1">
              <a:off x="1098842" y="0"/>
              <a:ext cx="214185" cy="502928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1542" name="Linea"/>
            <p:cNvSpPr/>
            <p:nvPr/>
          </p:nvSpPr>
          <p:spPr>
            <a:xfrm flipV="1">
              <a:off x="49059" y="1203326"/>
              <a:ext cx="250969" cy="250970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1543" name="Linea"/>
            <p:cNvSpPr/>
            <p:nvPr/>
          </p:nvSpPr>
          <p:spPr>
            <a:xfrm flipH="1" flipV="1">
              <a:off x="64595" y="90718"/>
              <a:ext cx="219897" cy="219897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</p:grpSp>
      <p:grpSp>
        <p:nvGrpSpPr>
          <p:cNvPr id="1717" name="Gruppo"/>
          <p:cNvGrpSpPr/>
          <p:nvPr/>
        </p:nvGrpSpPr>
        <p:grpSpPr>
          <a:xfrm>
            <a:off x="4658769" y="2609549"/>
            <a:ext cx="1999992" cy="1567923"/>
            <a:chOff x="0" y="0"/>
            <a:chExt cx="1999991" cy="1567922"/>
          </a:xfrm>
        </p:grpSpPr>
        <p:grpSp>
          <p:nvGrpSpPr>
            <p:cNvPr id="1578" name="Gruppo"/>
            <p:cNvGrpSpPr/>
            <p:nvPr/>
          </p:nvGrpSpPr>
          <p:grpSpPr>
            <a:xfrm>
              <a:off x="284485" y="199739"/>
              <a:ext cx="606373" cy="458250"/>
              <a:chOff x="0" y="0"/>
              <a:chExt cx="606372" cy="458248"/>
            </a:xfrm>
          </p:grpSpPr>
          <p:sp>
            <p:nvSpPr>
              <p:cNvPr id="1545" name="Linea"/>
              <p:cNvSpPr/>
              <p:nvPr/>
            </p:nvSpPr>
            <p:spPr>
              <a:xfrm flipV="1">
                <a:off x="287089" y="217844"/>
                <a:ext cx="130761" cy="154414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sp>
            <p:nvSpPr>
              <p:cNvPr id="1546" name="Linea"/>
              <p:cNvSpPr/>
              <p:nvPr/>
            </p:nvSpPr>
            <p:spPr>
              <a:xfrm>
                <a:off x="74888" y="147857"/>
                <a:ext cx="140391" cy="175094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grpSp>
            <p:nvGrpSpPr>
              <p:cNvPr id="1556" name="Gruppo"/>
              <p:cNvGrpSpPr/>
              <p:nvPr/>
            </p:nvGrpSpPr>
            <p:grpSpPr>
              <a:xfrm>
                <a:off x="0" y="0"/>
                <a:ext cx="223202" cy="150257"/>
                <a:chOff x="0" y="32961"/>
                <a:chExt cx="223201" cy="150256"/>
              </a:xfrm>
            </p:grpSpPr>
            <p:grpSp>
              <p:nvGrpSpPr>
                <p:cNvPr id="1554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1547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1548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49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50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51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52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53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1555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grpSp>
            <p:nvGrpSpPr>
              <p:cNvPr id="1566" name="Gruppo"/>
              <p:cNvGrpSpPr/>
              <p:nvPr/>
            </p:nvGrpSpPr>
            <p:grpSpPr>
              <a:xfrm>
                <a:off x="70957" y="307992"/>
                <a:ext cx="223203" cy="150257"/>
                <a:chOff x="0" y="32961"/>
                <a:chExt cx="223201" cy="150256"/>
              </a:xfrm>
            </p:grpSpPr>
            <p:grpSp>
              <p:nvGrpSpPr>
                <p:cNvPr id="1564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1557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1558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59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60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61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62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63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1565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grpSp>
            <p:nvGrpSpPr>
              <p:cNvPr id="1576" name="Gruppo"/>
              <p:cNvGrpSpPr/>
              <p:nvPr/>
            </p:nvGrpSpPr>
            <p:grpSpPr>
              <a:xfrm>
                <a:off x="383171" y="70957"/>
                <a:ext cx="223202" cy="150258"/>
                <a:chOff x="0" y="32961"/>
                <a:chExt cx="223201" cy="150256"/>
              </a:xfrm>
            </p:grpSpPr>
            <p:grpSp>
              <p:nvGrpSpPr>
                <p:cNvPr id="1574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1567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1568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69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70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71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72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73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1575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1577" name="Linea"/>
              <p:cNvSpPr/>
              <p:nvPr/>
            </p:nvSpPr>
            <p:spPr>
              <a:xfrm>
                <a:off x="233795" y="81501"/>
                <a:ext cx="138783" cy="72870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</p:grpSp>
        <p:grpSp>
          <p:nvGrpSpPr>
            <p:cNvPr id="1612" name="Gruppo"/>
            <p:cNvGrpSpPr/>
            <p:nvPr/>
          </p:nvGrpSpPr>
          <p:grpSpPr>
            <a:xfrm>
              <a:off x="850163" y="669558"/>
              <a:ext cx="606374" cy="458250"/>
              <a:chOff x="0" y="0"/>
              <a:chExt cx="606372" cy="458248"/>
            </a:xfrm>
          </p:grpSpPr>
          <p:sp>
            <p:nvSpPr>
              <p:cNvPr id="1579" name="Linea"/>
              <p:cNvSpPr/>
              <p:nvPr/>
            </p:nvSpPr>
            <p:spPr>
              <a:xfrm flipV="1">
                <a:off x="287089" y="217844"/>
                <a:ext cx="130761" cy="154414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sp>
            <p:nvSpPr>
              <p:cNvPr id="1580" name="Linea"/>
              <p:cNvSpPr/>
              <p:nvPr/>
            </p:nvSpPr>
            <p:spPr>
              <a:xfrm>
                <a:off x="74888" y="147857"/>
                <a:ext cx="140391" cy="175094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grpSp>
            <p:nvGrpSpPr>
              <p:cNvPr id="1590" name="Gruppo"/>
              <p:cNvGrpSpPr/>
              <p:nvPr/>
            </p:nvGrpSpPr>
            <p:grpSpPr>
              <a:xfrm>
                <a:off x="0" y="0"/>
                <a:ext cx="223202" cy="150257"/>
                <a:chOff x="0" y="32961"/>
                <a:chExt cx="223201" cy="150256"/>
              </a:xfrm>
            </p:grpSpPr>
            <p:grpSp>
              <p:nvGrpSpPr>
                <p:cNvPr id="1588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1581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1582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83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84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85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86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87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1589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grpSp>
            <p:nvGrpSpPr>
              <p:cNvPr id="1600" name="Gruppo"/>
              <p:cNvGrpSpPr/>
              <p:nvPr/>
            </p:nvGrpSpPr>
            <p:grpSpPr>
              <a:xfrm>
                <a:off x="70957" y="307992"/>
                <a:ext cx="223203" cy="150257"/>
                <a:chOff x="0" y="32961"/>
                <a:chExt cx="223201" cy="150256"/>
              </a:xfrm>
            </p:grpSpPr>
            <p:grpSp>
              <p:nvGrpSpPr>
                <p:cNvPr id="1598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1591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1592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93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94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95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96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597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1599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grpSp>
            <p:nvGrpSpPr>
              <p:cNvPr id="1610" name="Gruppo"/>
              <p:cNvGrpSpPr/>
              <p:nvPr/>
            </p:nvGrpSpPr>
            <p:grpSpPr>
              <a:xfrm>
                <a:off x="383171" y="70957"/>
                <a:ext cx="223202" cy="150258"/>
                <a:chOff x="0" y="32961"/>
                <a:chExt cx="223201" cy="150256"/>
              </a:xfrm>
            </p:grpSpPr>
            <p:grpSp>
              <p:nvGrpSpPr>
                <p:cNvPr id="1608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1601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1602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603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604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605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606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607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1609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1611" name="Linea"/>
              <p:cNvSpPr/>
              <p:nvPr/>
            </p:nvSpPr>
            <p:spPr>
              <a:xfrm>
                <a:off x="233795" y="81501"/>
                <a:ext cx="138783" cy="72870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</p:grpSp>
        <p:sp>
          <p:nvSpPr>
            <p:cNvPr id="1613" name="Linea"/>
            <p:cNvSpPr/>
            <p:nvPr/>
          </p:nvSpPr>
          <p:spPr>
            <a:xfrm flipH="1" flipV="1">
              <a:off x="571300" y="1163025"/>
              <a:ext cx="1010842" cy="382635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1614" name="Linea"/>
            <p:cNvSpPr/>
            <p:nvPr/>
          </p:nvSpPr>
          <p:spPr>
            <a:xfrm>
              <a:off x="210763" y="1140004"/>
              <a:ext cx="298943" cy="282969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grpSp>
          <p:nvGrpSpPr>
            <p:cNvPr id="1624" name="Gruppo"/>
            <p:cNvGrpSpPr/>
            <p:nvPr/>
          </p:nvGrpSpPr>
          <p:grpSpPr>
            <a:xfrm>
              <a:off x="0" y="1008930"/>
              <a:ext cx="223202" cy="150257"/>
              <a:chOff x="0" y="32961"/>
              <a:chExt cx="223201" cy="150256"/>
            </a:xfrm>
          </p:grpSpPr>
          <p:grpSp>
            <p:nvGrpSpPr>
              <p:cNvPr id="1622" name="Gruppo"/>
              <p:cNvGrpSpPr/>
              <p:nvPr/>
            </p:nvGrpSpPr>
            <p:grpSpPr>
              <a:xfrm>
                <a:off x="0" y="32961"/>
                <a:ext cx="223202" cy="150258"/>
                <a:chOff x="0" y="32961"/>
                <a:chExt cx="223201" cy="150256"/>
              </a:xfrm>
            </p:grpSpPr>
            <p:sp>
              <p:nvSpPr>
                <p:cNvPr id="1615" name="Linea"/>
                <p:cNvSpPr/>
                <p:nvPr/>
              </p:nvSpPr>
              <p:spPr>
                <a:xfrm flipH="1">
                  <a:off x="110338" y="32961"/>
                  <a:ext cx="1" cy="150058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1616" name="Rettangolo"/>
                <p:cNvSpPr/>
                <p:nvPr/>
              </p:nvSpPr>
              <p:spPr>
                <a:xfrm>
                  <a:off x="20" y="33625"/>
                  <a:ext cx="104562" cy="40093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17" name="Rettangolo"/>
                <p:cNvSpPr/>
                <p:nvPr/>
              </p:nvSpPr>
              <p:spPr>
                <a:xfrm>
                  <a:off x="20" y="79892"/>
                  <a:ext cx="104562" cy="43309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18" name="Rettangolo"/>
                <p:cNvSpPr/>
                <p:nvPr/>
              </p:nvSpPr>
              <p:spPr>
                <a:xfrm>
                  <a:off x="0" y="130817"/>
                  <a:ext cx="104602" cy="52380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19" name="Rettangolo"/>
                <p:cNvSpPr/>
                <p:nvPr/>
              </p:nvSpPr>
              <p:spPr>
                <a:xfrm>
                  <a:off x="116095" y="69238"/>
                  <a:ext cx="106618" cy="30712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20" name="Rettangolo"/>
                <p:cNvSpPr/>
                <p:nvPr/>
              </p:nvSpPr>
              <p:spPr>
                <a:xfrm>
                  <a:off x="116095" y="105984"/>
                  <a:ext cx="106618" cy="32648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21" name="Rettangolo"/>
                <p:cNvSpPr/>
                <p:nvPr/>
              </p:nvSpPr>
              <p:spPr>
                <a:xfrm>
                  <a:off x="117123" y="144666"/>
                  <a:ext cx="106079" cy="38553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1623" name="Rettangolo"/>
              <p:cNvSpPr/>
              <p:nvPr/>
            </p:nvSpPr>
            <p:spPr>
              <a:xfrm>
                <a:off x="116095" y="34398"/>
                <a:ext cx="106617" cy="30652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grpSp>
          <p:nvGrpSpPr>
            <p:cNvPr id="1634" name="Gruppo"/>
            <p:cNvGrpSpPr/>
            <p:nvPr/>
          </p:nvGrpSpPr>
          <p:grpSpPr>
            <a:xfrm>
              <a:off x="469391" y="1416095"/>
              <a:ext cx="223202" cy="150257"/>
              <a:chOff x="0" y="32961"/>
              <a:chExt cx="223201" cy="150256"/>
            </a:xfrm>
          </p:grpSpPr>
          <p:grpSp>
            <p:nvGrpSpPr>
              <p:cNvPr id="1632" name="Gruppo"/>
              <p:cNvGrpSpPr/>
              <p:nvPr/>
            </p:nvGrpSpPr>
            <p:grpSpPr>
              <a:xfrm>
                <a:off x="0" y="32961"/>
                <a:ext cx="223202" cy="150258"/>
                <a:chOff x="0" y="32961"/>
                <a:chExt cx="223201" cy="150256"/>
              </a:xfrm>
            </p:grpSpPr>
            <p:sp>
              <p:nvSpPr>
                <p:cNvPr id="1625" name="Linea"/>
                <p:cNvSpPr/>
                <p:nvPr/>
              </p:nvSpPr>
              <p:spPr>
                <a:xfrm flipH="1">
                  <a:off x="110338" y="32961"/>
                  <a:ext cx="1" cy="150058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1626" name="Rettangolo"/>
                <p:cNvSpPr/>
                <p:nvPr/>
              </p:nvSpPr>
              <p:spPr>
                <a:xfrm>
                  <a:off x="20" y="33625"/>
                  <a:ext cx="104562" cy="40093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27" name="Rettangolo"/>
                <p:cNvSpPr/>
                <p:nvPr/>
              </p:nvSpPr>
              <p:spPr>
                <a:xfrm>
                  <a:off x="20" y="79892"/>
                  <a:ext cx="104562" cy="43309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28" name="Rettangolo"/>
                <p:cNvSpPr/>
                <p:nvPr/>
              </p:nvSpPr>
              <p:spPr>
                <a:xfrm>
                  <a:off x="0" y="130817"/>
                  <a:ext cx="104602" cy="52380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29" name="Rettangolo"/>
                <p:cNvSpPr/>
                <p:nvPr/>
              </p:nvSpPr>
              <p:spPr>
                <a:xfrm>
                  <a:off x="116095" y="69238"/>
                  <a:ext cx="106618" cy="30712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30" name="Rettangolo"/>
                <p:cNvSpPr/>
                <p:nvPr/>
              </p:nvSpPr>
              <p:spPr>
                <a:xfrm>
                  <a:off x="116095" y="105984"/>
                  <a:ext cx="106618" cy="32648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31" name="Rettangolo"/>
                <p:cNvSpPr/>
                <p:nvPr/>
              </p:nvSpPr>
              <p:spPr>
                <a:xfrm>
                  <a:off x="117123" y="144666"/>
                  <a:ext cx="106079" cy="38553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1633" name="Rettangolo"/>
              <p:cNvSpPr/>
              <p:nvPr/>
            </p:nvSpPr>
            <p:spPr>
              <a:xfrm>
                <a:off x="116095" y="34398"/>
                <a:ext cx="106617" cy="30652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grpSp>
          <p:nvGrpSpPr>
            <p:cNvPr id="1644" name="Gruppo"/>
            <p:cNvGrpSpPr/>
            <p:nvPr/>
          </p:nvGrpSpPr>
          <p:grpSpPr>
            <a:xfrm>
              <a:off x="402589" y="1007517"/>
              <a:ext cx="223203" cy="150258"/>
              <a:chOff x="0" y="32961"/>
              <a:chExt cx="223201" cy="150256"/>
            </a:xfrm>
          </p:grpSpPr>
          <p:grpSp>
            <p:nvGrpSpPr>
              <p:cNvPr id="1642" name="Gruppo"/>
              <p:cNvGrpSpPr/>
              <p:nvPr/>
            </p:nvGrpSpPr>
            <p:grpSpPr>
              <a:xfrm>
                <a:off x="0" y="32961"/>
                <a:ext cx="223202" cy="150258"/>
                <a:chOff x="0" y="32961"/>
                <a:chExt cx="223201" cy="150256"/>
              </a:xfrm>
            </p:grpSpPr>
            <p:sp>
              <p:nvSpPr>
                <p:cNvPr id="1635" name="Linea"/>
                <p:cNvSpPr/>
                <p:nvPr/>
              </p:nvSpPr>
              <p:spPr>
                <a:xfrm flipH="1">
                  <a:off x="110338" y="32961"/>
                  <a:ext cx="1" cy="150058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1636" name="Rettangolo"/>
                <p:cNvSpPr/>
                <p:nvPr/>
              </p:nvSpPr>
              <p:spPr>
                <a:xfrm>
                  <a:off x="20" y="33625"/>
                  <a:ext cx="104562" cy="40093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37" name="Rettangolo"/>
                <p:cNvSpPr/>
                <p:nvPr/>
              </p:nvSpPr>
              <p:spPr>
                <a:xfrm>
                  <a:off x="20" y="79892"/>
                  <a:ext cx="104562" cy="43309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38" name="Rettangolo"/>
                <p:cNvSpPr/>
                <p:nvPr/>
              </p:nvSpPr>
              <p:spPr>
                <a:xfrm>
                  <a:off x="0" y="130817"/>
                  <a:ext cx="104602" cy="52380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39" name="Rettangolo"/>
                <p:cNvSpPr/>
                <p:nvPr/>
              </p:nvSpPr>
              <p:spPr>
                <a:xfrm>
                  <a:off x="116095" y="69238"/>
                  <a:ext cx="106618" cy="30712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40" name="Rettangolo"/>
                <p:cNvSpPr/>
                <p:nvPr/>
              </p:nvSpPr>
              <p:spPr>
                <a:xfrm>
                  <a:off x="116095" y="105984"/>
                  <a:ext cx="106618" cy="32648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41" name="Rettangolo"/>
                <p:cNvSpPr/>
                <p:nvPr/>
              </p:nvSpPr>
              <p:spPr>
                <a:xfrm>
                  <a:off x="117123" y="144666"/>
                  <a:ext cx="106079" cy="38553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1643" name="Rettangolo"/>
              <p:cNvSpPr/>
              <p:nvPr/>
            </p:nvSpPr>
            <p:spPr>
              <a:xfrm>
                <a:off x="116095" y="34398"/>
                <a:ext cx="106617" cy="30652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sp>
          <p:nvSpPr>
            <p:cNvPr id="1645" name="Linea"/>
            <p:cNvSpPr/>
            <p:nvPr/>
          </p:nvSpPr>
          <p:spPr>
            <a:xfrm flipH="1">
              <a:off x="99184" y="637090"/>
              <a:ext cx="426844" cy="426844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grpSp>
          <p:nvGrpSpPr>
            <p:cNvPr id="1679" name="Gruppo"/>
            <p:cNvGrpSpPr/>
            <p:nvPr/>
          </p:nvGrpSpPr>
          <p:grpSpPr>
            <a:xfrm>
              <a:off x="1272990" y="0"/>
              <a:ext cx="606374" cy="458249"/>
              <a:chOff x="0" y="0"/>
              <a:chExt cx="606372" cy="458248"/>
            </a:xfrm>
          </p:grpSpPr>
          <p:sp>
            <p:nvSpPr>
              <p:cNvPr id="1646" name="Linea"/>
              <p:cNvSpPr/>
              <p:nvPr/>
            </p:nvSpPr>
            <p:spPr>
              <a:xfrm flipV="1">
                <a:off x="287089" y="217844"/>
                <a:ext cx="130761" cy="154414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sp>
            <p:nvSpPr>
              <p:cNvPr id="1647" name="Linea"/>
              <p:cNvSpPr/>
              <p:nvPr/>
            </p:nvSpPr>
            <p:spPr>
              <a:xfrm>
                <a:off x="74888" y="147857"/>
                <a:ext cx="140391" cy="175094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grpSp>
            <p:nvGrpSpPr>
              <p:cNvPr id="1657" name="Gruppo"/>
              <p:cNvGrpSpPr/>
              <p:nvPr/>
            </p:nvGrpSpPr>
            <p:grpSpPr>
              <a:xfrm>
                <a:off x="0" y="0"/>
                <a:ext cx="223202" cy="150257"/>
                <a:chOff x="0" y="32961"/>
                <a:chExt cx="223201" cy="150256"/>
              </a:xfrm>
            </p:grpSpPr>
            <p:grpSp>
              <p:nvGrpSpPr>
                <p:cNvPr id="1655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1648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1649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650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651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652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653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654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1656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grpSp>
            <p:nvGrpSpPr>
              <p:cNvPr id="1667" name="Gruppo"/>
              <p:cNvGrpSpPr/>
              <p:nvPr/>
            </p:nvGrpSpPr>
            <p:grpSpPr>
              <a:xfrm>
                <a:off x="70957" y="307992"/>
                <a:ext cx="223203" cy="150257"/>
                <a:chOff x="0" y="32961"/>
                <a:chExt cx="223201" cy="150256"/>
              </a:xfrm>
            </p:grpSpPr>
            <p:grpSp>
              <p:nvGrpSpPr>
                <p:cNvPr id="1665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1658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1659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660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661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662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663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664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1666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grpSp>
            <p:nvGrpSpPr>
              <p:cNvPr id="1677" name="Gruppo"/>
              <p:cNvGrpSpPr/>
              <p:nvPr/>
            </p:nvGrpSpPr>
            <p:grpSpPr>
              <a:xfrm>
                <a:off x="383171" y="70957"/>
                <a:ext cx="223202" cy="150258"/>
                <a:chOff x="0" y="32961"/>
                <a:chExt cx="223201" cy="150256"/>
              </a:xfrm>
            </p:grpSpPr>
            <p:grpSp>
              <p:nvGrpSpPr>
                <p:cNvPr id="1675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1668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1669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670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671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672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673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674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1676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1678" name="Linea"/>
              <p:cNvSpPr/>
              <p:nvPr/>
            </p:nvSpPr>
            <p:spPr>
              <a:xfrm>
                <a:off x="233795" y="81501"/>
                <a:ext cx="138783" cy="72870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</p:grpSp>
        <p:sp>
          <p:nvSpPr>
            <p:cNvPr id="1680" name="Linea"/>
            <p:cNvSpPr/>
            <p:nvPr/>
          </p:nvSpPr>
          <p:spPr>
            <a:xfrm flipV="1">
              <a:off x="1680707" y="1327517"/>
              <a:ext cx="130762" cy="154414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1681" name="Linea"/>
            <p:cNvSpPr/>
            <p:nvPr/>
          </p:nvSpPr>
          <p:spPr>
            <a:xfrm>
              <a:off x="1468507" y="1257530"/>
              <a:ext cx="140391" cy="175094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grpSp>
          <p:nvGrpSpPr>
            <p:cNvPr id="1691" name="Gruppo"/>
            <p:cNvGrpSpPr/>
            <p:nvPr/>
          </p:nvGrpSpPr>
          <p:grpSpPr>
            <a:xfrm>
              <a:off x="1393618" y="1109673"/>
              <a:ext cx="223203" cy="150257"/>
              <a:chOff x="0" y="32961"/>
              <a:chExt cx="223201" cy="150256"/>
            </a:xfrm>
          </p:grpSpPr>
          <p:grpSp>
            <p:nvGrpSpPr>
              <p:cNvPr id="1689" name="Gruppo"/>
              <p:cNvGrpSpPr/>
              <p:nvPr/>
            </p:nvGrpSpPr>
            <p:grpSpPr>
              <a:xfrm>
                <a:off x="0" y="32961"/>
                <a:ext cx="223202" cy="150258"/>
                <a:chOff x="0" y="32961"/>
                <a:chExt cx="223201" cy="150256"/>
              </a:xfrm>
            </p:grpSpPr>
            <p:sp>
              <p:nvSpPr>
                <p:cNvPr id="1682" name="Linea"/>
                <p:cNvSpPr/>
                <p:nvPr/>
              </p:nvSpPr>
              <p:spPr>
                <a:xfrm flipH="1">
                  <a:off x="110338" y="32961"/>
                  <a:ext cx="1" cy="150058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1683" name="Rettangolo"/>
                <p:cNvSpPr/>
                <p:nvPr/>
              </p:nvSpPr>
              <p:spPr>
                <a:xfrm>
                  <a:off x="20" y="33625"/>
                  <a:ext cx="104562" cy="40093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84" name="Rettangolo"/>
                <p:cNvSpPr/>
                <p:nvPr/>
              </p:nvSpPr>
              <p:spPr>
                <a:xfrm>
                  <a:off x="20" y="79892"/>
                  <a:ext cx="104562" cy="43309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85" name="Rettangolo"/>
                <p:cNvSpPr/>
                <p:nvPr/>
              </p:nvSpPr>
              <p:spPr>
                <a:xfrm>
                  <a:off x="0" y="130817"/>
                  <a:ext cx="104602" cy="52380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86" name="Rettangolo"/>
                <p:cNvSpPr/>
                <p:nvPr/>
              </p:nvSpPr>
              <p:spPr>
                <a:xfrm>
                  <a:off x="116095" y="69238"/>
                  <a:ext cx="106618" cy="30712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87" name="Rettangolo"/>
                <p:cNvSpPr/>
                <p:nvPr/>
              </p:nvSpPr>
              <p:spPr>
                <a:xfrm>
                  <a:off x="116095" y="105984"/>
                  <a:ext cx="106618" cy="32648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88" name="Rettangolo"/>
                <p:cNvSpPr/>
                <p:nvPr/>
              </p:nvSpPr>
              <p:spPr>
                <a:xfrm>
                  <a:off x="117123" y="144666"/>
                  <a:ext cx="106079" cy="38553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1690" name="Rettangolo"/>
              <p:cNvSpPr/>
              <p:nvPr/>
            </p:nvSpPr>
            <p:spPr>
              <a:xfrm>
                <a:off x="116095" y="34398"/>
                <a:ext cx="106617" cy="30652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grpSp>
          <p:nvGrpSpPr>
            <p:cNvPr id="1701" name="Gruppo"/>
            <p:cNvGrpSpPr/>
            <p:nvPr/>
          </p:nvGrpSpPr>
          <p:grpSpPr>
            <a:xfrm>
              <a:off x="1464576" y="1417665"/>
              <a:ext cx="223202" cy="150258"/>
              <a:chOff x="0" y="32961"/>
              <a:chExt cx="223201" cy="150256"/>
            </a:xfrm>
          </p:grpSpPr>
          <p:grpSp>
            <p:nvGrpSpPr>
              <p:cNvPr id="1699" name="Gruppo"/>
              <p:cNvGrpSpPr/>
              <p:nvPr/>
            </p:nvGrpSpPr>
            <p:grpSpPr>
              <a:xfrm>
                <a:off x="0" y="32961"/>
                <a:ext cx="223202" cy="150258"/>
                <a:chOff x="0" y="32961"/>
                <a:chExt cx="223201" cy="150256"/>
              </a:xfrm>
            </p:grpSpPr>
            <p:sp>
              <p:nvSpPr>
                <p:cNvPr id="1692" name="Linea"/>
                <p:cNvSpPr/>
                <p:nvPr/>
              </p:nvSpPr>
              <p:spPr>
                <a:xfrm flipH="1">
                  <a:off x="110338" y="32961"/>
                  <a:ext cx="1" cy="150058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1693" name="Rettangolo"/>
                <p:cNvSpPr/>
                <p:nvPr/>
              </p:nvSpPr>
              <p:spPr>
                <a:xfrm>
                  <a:off x="20" y="33625"/>
                  <a:ext cx="104562" cy="40093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94" name="Rettangolo"/>
                <p:cNvSpPr/>
                <p:nvPr/>
              </p:nvSpPr>
              <p:spPr>
                <a:xfrm>
                  <a:off x="20" y="79892"/>
                  <a:ext cx="104562" cy="43309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95" name="Rettangolo"/>
                <p:cNvSpPr/>
                <p:nvPr/>
              </p:nvSpPr>
              <p:spPr>
                <a:xfrm>
                  <a:off x="0" y="130817"/>
                  <a:ext cx="104602" cy="52380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96" name="Rettangolo"/>
                <p:cNvSpPr/>
                <p:nvPr/>
              </p:nvSpPr>
              <p:spPr>
                <a:xfrm>
                  <a:off x="116095" y="69238"/>
                  <a:ext cx="106618" cy="30712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97" name="Rettangolo"/>
                <p:cNvSpPr/>
                <p:nvPr/>
              </p:nvSpPr>
              <p:spPr>
                <a:xfrm>
                  <a:off x="116095" y="105984"/>
                  <a:ext cx="106618" cy="32648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698" name="Rettangolo"/>
                <p:cNvSpPr/>
                <p:nvPr/>
              </p:nvSpPr>
              <p:spPr>
                <a:xfrm>
                  <a:off x="117123" y="144666"/>
                  <a:ext cx="106079" cy="38553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1700" name="Rettangolo"/>
              <p:cNvSpPr/>
              <p:nvPr/>
            </p:nvSpPr>
            <p:spPr>
              <a:xfrm>
                <a:off x="116095" y="34398"/>
                <a:ext cx="106617" cy="30652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grpSp>
          <p:nvGrpSpPr>
            <p:cNvPr id="1711" name="Gruppo"/>
            <p:cNvGrpSpPr/>
            <p:nvPr/>
          </p:nvGrpSpPr>
          <p:grpSpPr>
            <a:xfrm>
              <a:off x="1776789" y="1180631"/>
              <a:ext cx="223203" cy="150257"/>
              <a:chOff x="0" y="32961"/>
              <a:chExt cx="223201" cy="150256"/>
            </a:xfrm>
          </p:grpSpPr>
          <p:grpSp>
            <p:nvGrpSpPr>
              <p:cNvPr id="1709" name="Gruppo"/>
              <p:cNvGrpSpPr/>
              <p:nvPr/>
            </p:nvGrpSpPr>
            <p:grpSpPr>
              <a:xfrm>
                <a:off x="0" y="32961"/>
                <a:ext cx="223202" cy="150258"/>
                <a:chOff x="0" y="32961"/>
                <a:chExt cx="223201" cy="150256"/>
              </a:xfrm>
            </p:grpSpPr>
            <p:sp>
              <p:nvSpPr>
                <p:cNvPr id="1702" name="Linea"/>
                <p:cNvSpPr/>
                <p:nvPr/>
              </p:nvSpPr>
              <p:spPr>
                <a:xfrm flipH="1">
                  <a:off x="110338" y="32961"/>
                  <a:ext cx="1" cy="150058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1703" name="Rettangolo"/>
                <p:cNvSpPr/>
                <p:nvPr/>
              </p:nvSpPr>
              <p:spPr>
                <a:xfrm>
                  <a:off x="20" y="33625"/>
                  <a:ext cx="104562" cy="40093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704" name="Rettangolo"/>
                <p:cNvSpPr/>
                <p:nvPr/>
              </p:nvSpPr>
              <p:spPr>
                <a:xfrm>
                  <a:off x="20" y="79892"/>
                  <a:ext cx="104562" cy="43309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705" name="Rettangolo"/>
                <p:cNvSpPr/>
                <p:nvPr/>
              </p:nvSpPr>
              <p:spPr>
                <a:xfrm>
                  <a:off x="0" y="130817"/>
                  <a:ext cx="104602" cy="52380"/>
                </a:xfrm>
                <a:prstGeom prst="rect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706" name="Rettangolo"/>
                <p:cNvSpPr/>
                <p:nvPr/>
              </p:nvSpPr>
              <p:spPr>
                <a:xfrm>
                  <a:off x="116095" y="69238"/>
                  <a:ext cx="106618" cy="30712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707" name="Rettangolo"/>
                <p:cNvSpPr/>
                <p:nvPr/>
              </p:nvSpPr>
              <p:spPr>
                <a:xfrm>
                  <a:off x="116095" y="105984"/>
                  <a:ext cx="106618" cy="32648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1708" name="Rettangolo"/>
                <p:cNvSpPr/>
                <p:nvPr/>
              </p:nvSpPr>
              <p:spPr>
                <a:xfrm>
                  <a:off x="117123" y="144666"/>
                  <a:ext cx="106079" cy="38553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1710" name="Rettangolo"/>
              <p:cNvSpPr/>
              <p:nvPr/>
            </p:nvSpPr>
            <p:spPr>
              <a:xfrm>
                <a:off x="116095" y="34398"/>
                <a:ext cx="106617" cy="30652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sp>
          <p:nvSpPr>
            <p:cNvPr id="1712" name="Linea"/>
            <p:cNvSpPr/>
            <p:nvPr/>
          </p:nvSpPr>
          <p:spPr>
            <a:xfrm>
              <a:off x="1627413" y="1191174"/>
              <a:ext cx="138783" cy="72870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1713" name="Linea"/>
            <p:cNvSpPr/>
            <p:nvPr/>
          </p:nvSpPr>
          <p:spPr>
            <a:xfrm flipH="1" flipV="1">
              <a:off x="918085" y="322421"/>
              <a:ext cx="472551" cy="125628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1714" name="Linea"/>
            <p:cNvSpPr/>
            <p:nvPr/>
          </p:nvSpPr>
          <p:spPr>
            <a:xfrm flipH="1">
              <a:off x="1390635" y="448045"/>
              <a:ext cx="1" cy="321202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1715" name="Linea"/>
            <p:cNvSpPr/>
            <p:nvPr/>
          </p:nvSpPr>
          <p:spPr>
            <a:xfrm flipH="1" flipV="1">
              <a:off x="560038" y="624209"/>
              <a:ext cx="296087" cy="85926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1716" name="Linea"/>
            <p:cNvSpPr/>
            <p:nvPr/>
          </p:nvSpPr>
          <p:spPr>
            <a:xfrm>
              <a:off x="1072735" y="1106204"/>
              <a:ext cx="340517" cy="78830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</p:grpSp>
      <p:sp>
        <p:nvSpPr>
          <p:cNvPr id="1718" name="Institutions have an intrinsic fitness…"/>
          <p:cNvSpPr txBox="1"/>
          <p:nvPr/>
        </p:nvSpPr>
        <p:spPr>
          <a:xfrm>
            <a:off x="707467" y="6178709"/>
            <a:ext cx="6609359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Institutions have an intrinsic fitness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i,j —-&gt; x</a:t>
            </a:r>
            <a:r>
              <a:rPr baseline="-5999"/>
              <a:t>i,</a:t>
            </a:r>
            <a:r>
              <a:t> x</a:t>
            </a:r>
            <a:r>
              <a:rPr baseline="-5999"/>
              <a:t>j</a:t>
            </a:r>
          </a:p>
        </p:txBody>
      </p:sp>
      <p:sp>
        <p:nvSpPr>
          <p:cNvPr id="1719" name="Linking function"/>
          <p:cNvSpPr txBox="1"/>
          <p:nvPr/>
        </p:nvSpPr>
        <p:spPr>
          <a:xfrm>
            <a:off x="8411089" y="6118187"/>
            <a:ext cx="382543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Linking function</a:t>
            </a:r>
          </a:p>
        </p:txBody>
      </p:sp>
      <p:pic>
        <p:nvPicPr>
          <p:cNvPr id="1720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82949" y="6955194"/>
            <a:ext cx="2881563" cy="1080587"/>
          </a:xfrm>
          <a:prstGeom prst="rect">
            <a:avLst/>
          </a:prstGeom>
          <a:ln w="12700">
            <a:miter lim="400000"/>
          </a:ln>
        </p:spPr>
      </p:pic>
      <p:sp>
        <p:nvSpPr>
          <p:cNvPr id="172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22" name="Bianconi, G., Barabási, A-L  Europhysics Letters 54: 436–442 (2001)…"/>
          <p:cNvSpPr txBox="1"/>
          <p:nvPr/>
        </p:nvSpPr>
        <p:spPr>
          <a:xfrm>
            <a:off x="507371" y="8177017"/>
            <a:ext cx="11607537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>
                <a:solidFill>
                  <a:srgbClr val="5E5E5E"/>
                </a:solidFill>
              </a:defRPr>
            </a:pPr>
            <a:r>
              <a:t>Bianconi, G., Barabási, A-L  </a:t>
            </a:r>
            <a:r>
              <a:rPr i="1"/>
              <a:t>Europhysics Letters</a:t>
            </a:r>
            <a:r>
              <a:t> </a:t>
            </a:r>
            <a:r>
              <a:rPr b="1"/>
              <a:t>54</a:t>
            </a:r>
            <a:r>
              <a:t>: 436–442 (2001)</a:t>
            </a:r>
          </a:p>
          <a:p>
            <a:pPr algn="l" defTabSz="457200">
              <a:defRPr sz="2050">
                <a:solidFill>
                  <a:srgbClr val="5E5E5E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K.-I. Goh, B. Kahng, and D. Kim, </a:t>
            </a:r>
            <a:r>
              <a:rPr i="1"/>
              <a:t>Phys. Rev. Lett</a:t>
            </a:r>
            <a:r>
              <a:t>. </a:t>
            </a:r>
            <a:r>
              <a:rPr b="1"/>
              <a:t>87</a:t>
            </a:r>
            <a:r>
              <a:t>, 278701 (2001);</a:t>
            </a:r>
          </a:p>
          <a:p>
            <a:pPr algn="l">
              <a:defRPr sz="2000">
                <a:solidFill>
                  <a:srgbClr val="5E5E5E"/>
                </a:solidFill>
              </a:defRPr>
            </a:pPr>
            <a:r>
              <a:t>Caldarelli, G., Capocci, A., De Los Rios, P.  Munoz, M-A  </a:t>
            </a:r>
            <a:r>
              <a:rPr i="1"/>
              <a:t>Phys. Rev. Lett</a:t>
            </a:r>
            <a:r>
              <a:t>. </a:t>
            </a:r>
            <a:r>
              <a:rPr b="1"/>
              <a:t>89</a:t>
            </a:r>
            <a:r>
              <a:t>, 258702 (2002).</a:t>
            </a:r>
          </a:p>
        </p:txBody>
      </p:sp>
      <p:grpSp>
        <p:nvGrpSpPr>
          <p:cNvPr id="1733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731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727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725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723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724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726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730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728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729" name="Picture 26" descr="Picture 26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732" name="Picture 3" descr="Picture 3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38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736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734" name="Immagine" descr="Immagin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35" name="Immagine" descr="Immagine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737" name="Gruppo" descr="Gruppo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6" dur="1000"/>
                                        <p:tgtEl>
                                          <p:spTgt spid="1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0" dur="1000"/>
                                        <p:tgtEl>
                                          <p:spTgt spid="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5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8" dur="1000"/>
                                        <p:tgtEl>
                                          <p:spTgt spid="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5" presetID="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2" dur="1000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Class="entr" nodeType="afterEffect" presetSubtype="5" presetID="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6" dur="100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Class="entr" nodeType="afterEffect" presetSubtype="5" presetID="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0" dur="10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5" presetID="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5" dur="100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4" grpId="4"/>
      <p:bldP build="whole" bldLvl="1" animBg="1" rev="0" advAuto="0" spid="1717" grpId="3"/>
      <p:bldP build="whole" bldLvl="1" animBg="1" rev="0" advAuto="0" spid="1719" grpId="7"/>
      <p:bldP build="whole" bldLvl="1" animBg="1" rev="0" advAuto="0" spid="1718" grpId="9"/>
      <p:bldP build="whole" bldLvl="1" animBg="1" rev="0" advAuto="0" spid="1720" grpId="8"/>
      <p:bldP build="whole" bldLvl="1" animBg="1" rev="0" advAuto="0" spid="1507" grpId="6"/>
      <p:bldP build="whole" bldLvl="1" animBg="1" rev="0" advAuto="0" spid="1722" grpId="10"/>
      <p:bldP build="whole" bldLvl="1" animBg="1" rev="0" advAuto="0" spid="1505" grpId="5"/>
      <p:bldP build="whole" bldLvl="1" animBg="1" rev="0" advAuto="0" spid="1506" grpId="2"/>
      <p:bldP build="whole" bldLvl="1" animBg="1" rev="0" advAuto="0" spid="1544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41" name="Garlaschelli, D., Loffredo, M.I.…"/>
          <p:cNvSpPr txBox="1"/>
          <p:nvPr/>
        </p:nvSpPr>
        <p:spPr>
          <a:xfrm>
            <a:off x="6733464" y="6546850"/>
            <a:ext cx="5995400" cy="293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Garlaschelli, D., Loffredo, M.I.</a:t>
            </a:r>
          </a:p>
          <a:p>
            <a:pPr algn="l" defTabSz="45720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Generalized Bose-Fermi Statistics and Structural Correlations in Weighted Networks. </a:t>
            </a:r>
          </a:p>
          <a:p>
            <a:pPr algn="l" defTabSz="45720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Phys. Rev. Lett</a:t>
            </a:r>
            <a:r>
              <a:t>. </a:t>
            </a:r>
            <a:r>
              <a:rPr b="1">
                <a:latin typeface="Times"/>
                <a:ea typeface="Times"/>
                <a:cs typeface="Times"/>
                <a:sym typeface="Times"/>
              </a:rPr>
              <a:t>102</a:t>
            </a:r>
            <a:r>
              <a:t>, 038701 (2009)</a:t>
            </a:r>
          </a:p>
          <a:p>
            <a:pPr algn="l" defTabSz="45720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Squartini, T., Garlaschelli, D.: </a:t>
            </a:r>
          </a:p>
          <a:p>
            <a:pPr algn="l" defTabSz="45720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Analytical maximum-likelihood method to detect patterns in real networks. </a:t>
            </a:r>
          </a:p>
          <a:p>
            <a:pPr algn="l" defTabSz="45720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New Journ. Phys</a:t>
            </a:r>
            <a:r>
              <a:t>. </a:t>
            </a:r>
            <a:r>
              <a:rPr b="1">
                <a:latin typeface="Times"/>
                <a:ea typeface="Times"/>
                <a:cs typeface="Times"/>
                <a:sym typeface="Times"/>
              </a:rPr>
              <a:t>13</a:t>
            </a:r>
            <a:r>
              <a:t>, 083001 (2011)</a:t>
            </a:r>
          </a:p>
          <a:p>
            <a:pPr algn="l" defTabSz="45720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Saracco F, Di Clemente R., Gabrielli A, Squartini F. </a:t>
            </a:r>
          </a:p>
          <a:p>
            <a:pPr algn="l" defTabSz="45720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Randomizing bipartite networks: the case of the World Trade Web </a:t>
            </a:r>
          </a:p>
          <a:p>
            <a:pPr algn="l" defTabSz="45720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Nature Scientific Reports</a:t>
            </a:r>
            <a:r>
              <a:t> </a:t>
            </a:r>
            <a:r>
              <a:rPr b="1"/>
              <a:t>5</a:t>
            </a:r>
            <a:r>
              <a:t>, 10595 (2015) </a:t>
            </a:r>
          </a:p>
        </p:txBody>
      </p:sp>
      <p:sp>
        <p:nvSpPr>
          <p:cNvPr id="1742" name="Reconstructing Networks is necessary because…"/>
          <p:cNvSpPr txBox="1"/>
          <p:nvPr/>
        </p:nvSpPr>
        <p:spPr>
          <a:xfrm>
            <a:off x="637724" y="1631854"/>
            <a:ext cx="9575701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Reconstructing Networks is necessary because </a:t>
            </a:r>
          </a:p>
          <a:p>
            <a:pPr marL="396948" indent="-396948" algn="l">
              <a:buSzPct val="80000"/>
              <a:buChar char="•"/>
            </a:pPr>
            <a:r>
              <a:t>Sensitive data issues </a:t>
            </a:r>
          </a:p>
          <a:p>
            <a:pPr marL="396948" indent="-396948" algn="l">
              <a:buSzPct val="80000"/>
              <a:buChar char="•"/>
            </a:pPr>
            <a:r>
              <a:t>Genuine lack of information</a:t>
            </a:r>
          </a:p>
        </p:txBody>
      </p:sp>
      <p:pic>
        <p:nvPicPr>
          <p:cNvPr id="1743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4868" y="3958655"/>
            <a:ext cx="8378993" cy="1963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4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030" y="3768073"/>
            <a:ext cx="1705570" cy="2298812"/>
          </a:xfrm>
          <a:prstGeom prst="rect">
            <a:avLst/>
          </a:prstGeom>
          <a:ln w="12700">
            <a:miter lim="400000"/>
          </a:ln>
        </p:spPr>
      </p:pic>
      <p:sp>
        <p:nvSpPr>
          <p:cNvPr id="1745" name="G. Cimini, T. Squartini, D. Garlaschelli, A. Gabrielli,…"/>
          <p:cNvSpPr txBox="1"/>
          <p:nvPr/>
        </p:nvSpPr>
        <p:spPr>
          <a:xfrm>
            <a:off x="530290" y="6546849"/>
            <a:ext cx="5995399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G. Cimini, T. Squartini, D. Garlaschelli, A. Gabrielli,</a:t>
            </a:r>
          </a:p>
          <a:p>
            <a:pPr algn="l" defTabSz="45720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Systemic risk analysis in reconstructed economic and financial networks",</a:t>
            </a:r>
          </a:p>
          <a:p>
            <a:pPr algn="l" defTabSz="45720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Nature Scientific Reports</a:t>
            </a:r>
            <a:r>
              <a:t> </a:t>
            </a:r>
            <a:r>
              <a:rPr b="1"/>
              <a:t>5</a:t>
            </a:r>
            <a:r>
              <a:t> 15758  (2015),</a:t>
            </a:r>
          </a:p>
          <a:p>
            <a:pPr algn="l" defTabSz="45720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G. Cimini, T. Squartini, A. Gabrielli, D. Garlaschelli,</a:t>
            </a:r>
          </a:p>
          <a:p>
            <a:pPr algn="l" defTabSz="45720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Estimating topological properties of weighted networks from limited information",</a:t>
            </a:r>
          </a:p>
          <a:p>
            <a:pPr algn="l" defTabSz="45720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Phys. Rev. E </a:t>
            </a:r>
            <a:r>
              <a:rPr b="1"/>
              <a:t>92</a:t>
            </a:r>
            <a:r>
              <a:t>, 040802(R) (2015)</a:t>
            </a:r>
          </a:p>
        </p:txBody>
      </p:sp>
      <p:sp>
        <p:nvSpPr>
          <p:cNvPr id="1746" name="N. Phys…"/>
          <p:cNvSpPr txBox="1"/>
          <p:nvPr/>
        </p:nvSpPr>
        <p:spPr>
          <a:xfrm>
            <a:off x="10920059" y="4316272"/>
            <a:ext cx="1558752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 sz="2100"/>
            </a:pPr>
            <a:r>
              <a:t>N. Phys</a:t>
            </a:r>
          </a:p>
          <a:p>
            <a:pPr>
              <a:defRPr sz="2100"/>
            </a:pPr>
            <a:r>
              <a:rPr b="1"/>
              <a:t>9</a:t>
            </a:r>
            <a:r>
              <a:t>,125 (2013)</a:t>
            </a:r>
          </a:p>
        </p:txBody>
      </p:sp>
      <p:sp>
        <p:nvSpPr>
          <p:cNvPr id="1747" name="Rettangolo"/>
          <p:cNvSpPr/>
          <p:nvPr/>
        </p:nvSpPr>
        <p:spPr>
          <a:xfrm>
            <a:off x="7755135" y="2532657"/>
            <a:ext cx="4267400" cy="983259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2800">
                <a:solidFill>
                  <a:srgbClr val="F5F8EB"/>
                </a:solidFill>
              </a:defRPr>
            </a:pPr>
          </a:p>
        </p:txBody>
      </p:sp>
      <p:sp>
        <p:nvSpPr>
          <p:cNvPr id="1748" name="PHYSICS REPORTS"/>
          <p:cNvSpPr txBox="1"/>
          <p:nvPr/>
        </p:nvSpPr>
        <p:spPr>
          <a:xfrm>
            <a:off x="7907622" y="2733872"/>
            <a:ext cx="3647084" cy="5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PHYSICS REPORTS</a:t>
            </a:r>
          </a:p>
        </p:txBody>
      </p:sp>
      <p:grpSp>
        <p:nvGrpSpPr>
          <p:cNvPr id="1759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757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753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751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749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750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752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756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754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755" name="Picture 26" descr="Picture 26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758" name="Picture 3" descr="Picture 3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64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762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760" name="Immagine" descr="Immagin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61" name="Immagine" descr="Immagin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763" name="Gruppo" descr="Gruppo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6" dur="10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4" grpId="2"/>
      <p:bldP build="whole" bldLvl="1" animBg="1" rev="0" advAuto="0" spid="1743" grpId="1"/>
      <p:bldP build="whole" bldLvl="1" animBg="1" rev="0" advAuto="0" spid="1741" grpId="5"/>
      <p:bldP build="whole" bldLvl="1" animBg="1" rev="0" advAuto="0" spid="1746" grpId="3"/>
      <p:bldP build="whole" bldLvl="1" animBg="1" rev="0" advAuto="0" spid="1745" grpId="4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67" name="In which sense self-correlation ?"/>
          <p:cNvSpPr txBox="1"/>
          <p:nvPr/>
        </p:nvSpPr>
        <p:spPr>
          <a:xfrm>
            <a:off x="670002" y="1342154"/>
            <a:ext cx="106119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/>
            </a:lvl1pPr>
          </a:lstStyle>
          <a:p>
            <a:pPr/>
            <a:r>
              <a:t>In which sense self-correlation ?</a:t>
            </a:r>
          </a:p>
        </p:txBody>
      </p:sp>
      <p:sp>
        <p:nvSpPr>
          <p:cNvPr id="1768" name="Standard model of Graph growth is the ER Random Graph"/>
          <p:cNvSpPr txBox="1"/>
          <p:nvPr/>
        </p:nvSpPr>
        <p:spPr>
          <a:xfrm>
            <a:off x="670002" y="2074431"/>
            <a:ext cx="1151239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/>
            <a:r>
              <a:t>Standard model of Graph growth is the ER Random Graph</a:t>
            </a:r>
          </a:p>
        </p:txBody>
      </p:sp>
      <p:sp>
        <p:nvSpPr>
          <p:cNvPr id="1769" name="Ovale"/>
          <p:cNvSpPr/>
          <p:nvPr/>
        </p:nvSpPr>
        <p:spPr>
          <a:xfrm>
            <a:off x="1143000" y="3733800"/>
            <a:ext cx="446816" cy="45997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2800">
                <a:solidFill>
                  <a:srgbClr val="F5F8EB"/>
                </a:solidFill>
              </a:defRPr>
            </a:pPr>
          </a:p>
        </p:txBody>
      </p:sp>
      <p:sp>
        <p:nvSpPr>
          <p:cNvPr id="1770" name="Ovale"/>
          <p:cNvSpPr/>
          <p:nvPr/>
        </p:nvSpPr>
        <p:spPr>
          <a:xfrm>
            <a:off x="1676400" y="5130800"/>
            <a:ext cx="446816" cy="45997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2800">
                <a:solidFill>
                  <a:srgbClr val="F5F8EB"/>
                </a:solidFill>
              </a:defRPr>
            </a:pPr>
          </a:p>
        </p:txBody>
      </p:sp>
      <p:sp>
        <p:nvSpPr>
          <p:cNvPr id="1771" name="Ovale"/>
          <p:cNvSpPr/>
          <p:nvPr/>
        </p:nvSpPr>
        <p:spPr>
          <a:xfrm>
            <a:off x="2709333" y="3268052"/>
            <a:ext cx="446816" cy="45997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2800">
                <a:solidFill>
                  <a:srgbClr val="F5F8EB"/>
                </a:solidFill>
              </a:defRPr>
            </a:pPr>
          </a:p>
        </p:txBody>
      </p:sp>
      <p:sp>
        <p:nvSpPr>
          <p:cNvPr id="1772" name="Ovale"/>
          <p:cNvSpPr/>
          <p:nvPr/>
        </p:nvSpPr>
        <p:spPr>
          <a:xfrm>
            <a:off x="4148666" y="4646810"/>
            <a:ext cx="446816" cy="459980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2800">
                <a:solidFill>
                  <a:srgbClr val="F5F8EB"/>
                </a:solidFill>
              </a:defRPr>
            </a:pPr>
          </a:p>
        </p:txBody>
      </p:sp>
      <p:sp>
        <p:nvSpPr>
          <p:cNvPr id="1773" name="Linea"/>
          <p:cNvSpPr/>
          <p:nvPr/>
        </p:nvSpPr>
        <p:spPr>
          <a:xfrm>
            <a:off x="1513906" y="4116703"/>
            <a:ext cx="422874" cy="1040753"/>
          </a:xfrm>
          <a:prstGeom prst="line">
            <a:avLst/>
          </a:prstGeom>
          <a:ln w="25400">
            <a:solidFill>
              <a:srgbClr val="717D7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1774" name="Linea"/>
          <p:cNvSpPr/>
          <p:nvPr/>
        </p:nvSpPr>
        <p:spPr>
          <a:xfrm>
            <a:off x="1522378" y="4067844"/>
            <a:ext cx="2669020" cy="715124"/>
          </a:xfrm>
          <a:prstGeom prst="line">
            <a:avLst/>
          </a:prstGeom>
          <a:ln w="38100" cap="rnd">
            <a:solidFill>
              <a:srgbClr val="61615E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1775" name="Linea"/>
          <p:cNvSpPr/>
          <p:nvPr/>
        </p:nvSpPr>
        <p:spPr>
          <a:xfrm flipV="1">
            <a:off x="1547084" y="3497807"/>
            <a:ext cx="1193457" cy="435773"/>
          </a:xfrm>
          <a:prstGeom prst="line">
            <a:avLst/>
          </a:prstGeom>
          <a:ln w="25400">
            <a:solidFill>
              <a:srgbClr val="717D7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1776" name="?"/>
          <p:cNvSpPr txBox="1"/>
          <p:nvPr/>
        </p:nvSpPr>
        <p:spPr>
          <a:xfrm>
            <a:off x="3332460" y="3893820"/>
            <a:ext cx="29468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?</a:t>
            </a:r>
          </a:p>
        </p:txBody>
      </p:sp>
      <p:pic>
        <p:nvPicPr>
          <p:cNvPr id="1777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rcRect l="0" t="11359" r="16325" b="0"/>
          <a:stretch>
            <a:fillRect/>
          </a:stretch>
        </p:blipFill>
        <p:spPr>
          <a:xfrm>
            <a:off x="5011054" y="3077169"/>
            <a:ext cx="714846" cy="17731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8" fill="norm" stroke="1" extrusionOk="0">
                <a:moveTo>
                  <a:pt x="12865" y="0"/>
                </a:moveTo>
                <a:cubicBezTo>
                  <a:pt x="12530" y="1"/>
                  <a:pt x="12190" y="22"/>
                  <a:pt x="11858" y="63"/>
                </a:cubicBezTo>
                <a:cubicBezTo>
                  <a:pt x="10580" y="219"/>
                  <a:pt x="8922" y="890"/>
                  <a:pt x="8621" y="1378"/>
                </a:cubicBezTo>
                <a:cubicBezTo>
                  <a:pt x="8517" y="1546"/>
                  <a:pt x="8571" y="2167"/>
                  <a:pt x="8741" y="2760"/>
                </a:cubicBezTo>
                <a:cubicBezTo>
                  <a:pt x="9022" y="3744"/>
                  <a:pt x="9006" y="3864"/>
                  <a:pt x="8477" y="4138"/>
                </a:cubicBezTo>
                <a:cubicBezTo>
                  <a:pt x="8158" y="4303"/>
                  <a:pt x="7890" y="4574"/>
                  <a:pt x="7890" y="4737"/>
                </a:cubicBezTo>
                <a:cubicBezTo>
                  <a:pt x="7890" y="5122"/>
                  <a:pt x="8585" y="5783"/>
                  <a:pt x="9196" y="5989"/>
                </a:cubicBezTo>
                <a:cubicBezTo>
                  <a:pt x="9632" y="6136"/>
                  <a:pt x="9613" y="6192"/>
                  <a:pt x="9053" y="6579"/>
                </a:cubicBezTo>
                <a:cubicBezTo>
                  <a:pt x="8172" y="7187"/>
                  <a:pt x="8503" y="7793"/>
                  <a:pt x="10048" y="8392"/>
                </a:cubicBezTo>
                <a:cubicBezTo>
                  <a:pt x="10703" y="8646"/>
                  <a:pt x="11690" y="8903"/>
                  <a:pt x="12230" y="8967"/>
                </a:cubicBezTo>
                <a:cubicBezTo>
                  <a:pt x="14284" y="9209"/>
                  <a:pt x="16365" y="9014"/>
                  <a:pt x="16810" y="8542"/>
                </a:cubicBezTo>
                <a:cubicBezTo>
                  <a:pt x="17328" y="7992"/>
                  <a:pt x="16911" y="7330"/>
                  <a:pt x="15707" y="6792"/>
                </a:cubicBezTo>
                <a:cubicBezTo>
                  <a:pt x="15117" y="6528"/>
                  <a:pt x="15115" y="6503"/>
                  <a:pt x="15623" y="6067"/>
                </a:cubicBezTo>
                <a:cubicBezTo>
                  <a:pt x="15943" y="5792"/>
                  <a:pt x="16084" y="5487"/>
                  <a:pt x="15971" y="5288"/>
                </a:cubicBezTo>
                <a:cubicBezTo>
                  <a:pt x="15869" y="5108"/>
                  <a:pt x="15701" y="3993"/>
                  <a:pt x="15611" y="2809"/>
                </a:cubicBezTo>
                <a:cubicBezTo>
                  <a:pt x="15521" y="1624"/>
                  <a:pt x="15331" y="560"/>
                  <a:pt x="15180" y="445"/>
                </a:cubicBezTo>
                <a:cubicBezTo>
                  <a:pt x="14813" y="166"/>
                  <a:pt x="13872" y="-2"/>
                  <a:pt x="12865" y="0"/>
                </a:cubicBezTo>
                <a:close/>
                <a:moveTo>
                  <a:pt x="10779" y="10403"/>
                </a:moveTo>
                <a:lnTo>
                  <a:pt x="10875" y="11210"/>
                </a:lnTo>
                <a:cubicBezTo>
                  <a:pt x="10942" y="11764"/>
                  <a:pt x="10831" y="12129"/>
                  <a:pt x="10503" y="12385"/>
                </a:cubicBezTo>
                <a:cubicBezTo>
                  <a:pt x="10242" y="12588"/>
                  <a:pt x="10025" y="12842"/>
                  <a:pt x="10024" y="12950"/>
                </a:cubicBezTo>
                <a:cubicBezTo>
                  <a:pt x="10023" y="13058"/>
                  <a:pt x="9921" y="13189"/>
                  <a:pt x="9796" y="13240"/>
                </a:cubicBezTo>
                <a:cubicBezTo>
                  <a:pt x="9671" y="13291"/>
                  <a:pt x="9553" y="13381"/>
                  <a:pt x="9532" y="13443"/>
                </a:cubicBezTo>
                <a:cubicBezTo>
                  <a:pt x="9511" y="13506"/>
                  <a:pt x="9469" y="13607"/>
                  <a:pt x="9448" y="13666"/>
                </a:cubicBezTo>
                <a:cubicBezTo>
                  <a:pt x="9427" y="13724"/>
                  <a:pt x="8952" y="14019"/>
                  <a:pt x="8381" y="14323"/>
                </a:cubicBezTo>
                <a:cubicBezTo>
                  <a:pt x="7811" y="14627"/>
                  <a:pt x="7179" y="15096"/>
                  <a:pt x="6990" y="15362"/>
                </a:cubicBezTo>
                <a:cubicBezTo>
                  <a:pt x="6802" y="15629"/>
                  <a:pt x="6279" y="16149"/>
                  <a:pt x="5827" y="16518"/>
                </a:cubicBezTo>
                <a:cubicBezTo>
                  <a:pt x="4981" y="17209"/>
                  <a:pt x="4561" y="17341"/>
                  <a:pt x="1511" y="17876"/>
                </a:cubicBezTo>
                <a:lnTo>
                  <a:pt x="0" y="18142"/>
                </a:lnTo>
                <a:lnTo>
                  <a:pt x="0" y="19867"/>
                </a:lnTo>
                <a:lnTo>
                  <a:pt x="0" y="21598"/>
                </a:lnTo>
                <a:lnTo>
                  <a:pt x="1211" y="21598"/>
                </a:lnTo>
                <a:cubicBezTo>
                  <a:pt x="2023" y="21598"/>
                  <a:pt x="2907" y="21474"/>
                  <a:pt x="3897" y="21226"/>
                </a:cubicBezTo>
                <a:cubicBezTo>
                  <a:pt x="6012" y="20696"/>
                  <a:pt x="7563" y="20502"/>
                  <a:pt x="8657" y="20626"/>
                </a:cubicBezTo>
                <a:cubicBezTo>
                  <a:pt x="9158" y="20683"/>
                  <a:pt x="10932" y="20724"/>
                  <a:pt x="12602" y="20718"/>
                </a:cubicBezTo>
                <a:cubicBezTo>
                  <a:pt x="14272" y="20713"/>
                  <a:pt x="16003" y="20745"/>
                  <a:pt x="16451" y="20791"/>
                </a:cubicBezTo>
                <a:cubicBezTo>
                  <a:pt x="17520" y="20901"/>
                  <a:pt x="18176" y="20739"/>
                  <a:pt x="18992" y="20157"/>
                </a:cubicBezTo>
                <a:cubicBezTo>
                  <a:pt x="19361" y="19895"/>
                  <a:pt x="19792" y="19691"/>
                  <a:pt x="19940" y="19703"/>
                </a:cubicBezTo>
                <a:cubicBezTo>
                  <a:pt x="20088" y="19715"/>
                  <a:pt x="20522" y="19626"/>
                  <a:pt x="20899" y="19510"/>
                </a:cubicBezTo>
                <a:cubicBezTo>
                  <a:pt x="21529" y="19316"/>
                  <a:pt x="21585" y="19202"/>
                  <a:pt x="21594" y="18069"/>
                </a:cubicBezTo>
                <a:cubicBezTo>
                  <a:pt x="21600" y="17391"/>
                  <a:pt x="21594" y="16668"/>
                  <a:pt x="21582" y="16464"/>
                </a:cubicBezTo>
                <a:cubicBezTo>
                  <a:pt x="21570" y="16260"/>
                  <a:pt x="21562" y="15983"/>
                  <a:pt x="21570" y="15850"/>
                </a:cubicBezTo>
                <a:cubicBezTo>
                  <a:pt x="21589" y="15559"/>
                  <a:pt x="20754" y="15084"/>
                  <a:pt x="19616" y="14739"/>
                </a:cubicBezTo>
                <a:cubicBezTo>
                  <a:pt x="18917" y="14527"/>
                  <a:pt x="18328" y="14484"/>
                  <a:pt x="16091" y="14482"/>
                </a:cubicBezTo>
                <a:cubicBezTo>
                  <a:pt x="14612" y="14481"/>
                  <a:pt x="13320" y="14449"/>
                  <a:pt x="13225" y="14410"/>
                </a:cubicBezTo>
                <a:cubicBezTo>
                  <a:pt x="13130" y="14371"/>
                  <a:pt x="13334" y="14010"/>
                  <a:pt x="13681" y="13608"/>
                </a:cubicBezTo>
                <a:cubicBezTo>
                  <a:pt x="14452" y="12713"/>
                  <a:pt x="14333" y="11818"/>
                  <a:pt x="13309" y="10978"/>
                </a:cubicBezTo>
                <a:cubicBezTo>
                  <a:pt x="12707" y="10483"/>
                  <a:pt x="12472" y="10403"/>
                  <a:pt x="11690" y="10403"/>
                </a:cubicBezTo>
                <a:lnTo>
                  <a:pt x="10779" y="10403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778" name="decide each edge with prob p"/>
          <p:cNvSpPr txBox="1"/>
          <p:nvPr/>
        </p:nvSpPr>
        <p:spPr>
          <a:xfrm>
            <a:off x="5849818" y="3402512"/>
            <a:ext cx="535900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decide each edge with prob </a:t>
            </a:r>
            <a:r>
              <a:rPr i="1"/>
              <a:t>p</a:t>
            </a:r>
          </a:p>
        </p:txBody>
      </p:sp>
      <p:sp>
        <p:nvSpPr>
          <p:cNvPr id="1779" name="P. Erdos, A. Rényi On random graphs. Publicationes Mathematicae Debrecen, 6, 290-297 (1959)"/>
          <p:cNvSpPr txBox="1"/>
          <p:nvPr/>
        </p:nvSpPr>
        <p:spPr>
          <a:xfrm>
            <a:off x="1156972" y="8293663"/>
            <a:ext cx="963796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800">
                <a:solidFill>
                  <a:srgbClr val="000000"/>
                </a:solidFill>
              </a:defRPr>
            </a:pPr>
            <a:r>
              <a:t>P. Erdos, A. Rényi On random graphs. </a:t>
            </a:r>
            <a:r>
              <a:rPr i="1"/>
              <a:t>Publicationes Mathematicae Debrecen</a:t>
            </a:r>
            <a:r>
              <a:t>, </a:t>
            </a:r>
            <a:r>
              <a:rPr b="1"/>
              <a:t>6,</a:t>
            </a:r>
            <a:r>
              <a:t> 290-297 (1959)</a:t>
            </a:r>
          </a:p>
        </p:txBody>
      </p:sp>
      <p:sp>
        <p:nvSpPr>
          <p:cNvPr id="1780" name="This model produces characteristic networks that have been…"/>
          <p:cNvSpPr txBox="1"/>
          <p:nvPr/>
        </p:nvSpPr>
        <p:spPr>
          <a:xfrm>
            <a:off x="960734" y="5967586"/>
            <a:ext cx="1108333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This model produces characteristic networks that have been </a:t>
            </a:r>
          </a:p>
          <a:p>
            <a:pPr algn="l"/>
            <a:r>
              <a:t>studied in detail since 50 years</a:t>
            </a:r>
          </a:p>
        </p:txBody>
      </p:sp>
      <p:sp>
        <p:nvSpPr>
          <p:cNvPr id="1781" name="p"/>
          <p:cNvSpPr txBox="1"/>
          <p:nvPr/>
        </p:nvSpPr>
        <p:spPr>
          <a:xfrm>
            <a:off x="1985062" y="2870338"/>
            <a:ext cx="3175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pPr/>
            <a:r>
              <a:t>p</a:t>
            </a:r>
          </a:p>
        </p:txBody>
      </p:sp>
      <p:sp>
        <p:nvSpPr>
          <p:cNvPr id="1782" name="p"/>
          <p:cNvSpPr txBox="1"/>
          <p:nvPr/>
        </p:nvSpPr>
        <p:spPr>
          <a:xfrm>
            <a:off x="1366996" y="4319579"/>
            <a:ext cx="3175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pPr/>
            <a:r>
              <a:t>p</a:t>
            </a:r>
          </a:p>
        </p:txBody>
      </p:sp>
      <p:grpSp>
        <p:nvGrpSpPr>
          <p:cNvPr id="1793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791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787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785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783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784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786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790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788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789" name="Picture 26" descr="Picture 2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792" name="Picture 3" descr="Picture 3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98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796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794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95" name="Immagine" descr="Immagin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797" name="Gruppo" descr="Gruppo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01" name="Binomial —&gt; Poisson"/>
          <p:cNvSpPr txBox="1"/>
          <p:nvPr/>
        </p:nvSpPr>
        <p:spPr>
          <a:xfrm>
            <a:off x="670002" y="1342154"/>
            <a:ext cx="418576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Binomial —&gt; Poisson</a:t>
            </a:r>
          </a:p>
        </p:txBody>
      </p:sp>
      <p:pic>
        <p:nvPicPr>
          <p:cNvPr id="180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3426" t="3216" r="3710" b="4648"/>
          <a:stretch>
            <a:fillRect/>
          </a:stretch>
        </p:blipFill>
        <p:spPr>
          <a:xfrm>
            <a:off x="889971" y="2226785"/>
            <a:ext cx="5488406" cy="4364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501" fill="norm" stroke="1" extrusionOk="0">
                <a:moveTo>
                  <a:pt x="1422" y="0"/>
                </a:moveTo>
                <a:cubicBezTo>
                  <a:pt x="1229" y="0"/>
                  <a:pt x="1122" y="261"/>
                  <a:pt x="1175" y="608"/>
                </a:cubicBezTo>
                <a:cubicBezTo>
                  <a:pt x="1202" y="790"/>
                  <a:pt x="1246" y="833"/>
                  <a:pt x="1399" y="833"/>
                </a:cubicBezTo>
                <a:cubicBezTo>
                  <a:pt x="1546" y="833"/>
                  <a:pt x="1597" y="785"/>
                  <a:pt x="1630" y="623"/>
                </a:cubicBezTo>
                <a:cubicBezTo>
                  <a:pt x="1700" y="269"/>
                  <a:pt x="1611" y="0"/>
                  <a:pt x="1422" y="0"/>
                </a:cubicBezTo>
                <a:close/>
                <a:moveTo>
                  <a:pt x="2455" y="4"/>
                </a:moveTo>
                <a:cubicBezTo>
                  <a:pt x="2389" y="-6"/>
                  <a:pt x="2279" y="110"/>
                  <a:pt x="2162" y="332"/>
                </a:cubicBezTo>
                <a:cubicBezTo>
                  <a:pt x="2125" y="403"/>
                  <a:pt x="2088" y="460"/>
                  <a:pt x="2052" y="514"/>
                </a:cubicBezTo>
                <a:cubicBezTo>
                  <a:pt x="2039" y="555"/>
                  <a:pt x="2034" y="589"/>
                  <a:pt x="2038" y="618"/>
                </a:cubicBezTo>
                <a:cubicBezTo>
                  <a:pt x="2038" y="619"/>
                  <a:pt x="2039" y="618"/>
                  <a:pt x="2039" y="620"/>
                </a:cubicBezTo>
                <a:cubicBezTo>
                  <a:pt x="2042" y="632"/>
                  <a:pt x="2046" y="645"/>
                  <a:pt x="2052" y="655"/>
                </a:cubicBezTo>
                <a:cubicBezTo>
                  <a:pt x="2059" y="666"/>
                  <a:pt x="2067" y="677"/>
                  <a:pt x="2080" y="684"/>
                </a:cubicBezTo>
                <a:cubicBezTo>
                  <a:pt x="2185" y="658"/>
                  <a:pt x="2306" y="681"/>
                  <a:pt x="2371" y="762"/>
                </a:cubicBezTo>
                <a:cubicBezTo>
                  <a:pt x="2414" y="816"/>
                  <a:pt x="2447" y="828"/>
                  <a:pt x="2491" y="801"/>
                </a:cubicBezTo>
                <a:cubicBezTo>
                  <a:pt x="2499" y="788"/>
                  <a:pt x="2510" y="779"/>
                  <a:pt x="2516" y="762"/>
                </a:cubicBezTo>
                <a:cubicBezTo>
                  <a:pt x="2541" y="695"/>
                  <a:pt x="2553" y="632"/>
                  <a:pt x="2555" y="582"/>
                </a:cubicBezTo>
                <a:cubicBezTo>
                  <a:pt x="2556" y="533"/>
                  <a:pt x="2546" y="496"/>
                  <a:pt x="2524" y="479"/>
                </a:cubicBezTo>
                <a:cubicBezTo>
                  <a:pt x="2506" y="465"/>
                  <a:pt x="2491" y="331"/>
                  <a:pt x="2491" y="182"/>
                </a:cubicBezTo>
                <a:cubicBezTo>
                  <a:pt x="2491" y="88"/>
                  <a:pt x="2487" y="59"/>
                  <a:pt x="2483" y="19"/>
                </a:cubicBezTo>
                <a:cubicBezTo>
                  <a:pt x="2475" y="12"/>
                  <a:pt x="2466" y="5"/>
                  <a:pt x="2455" y="4"/>
                </a:cubicBezTo>
                <a:close/>
                <a:moveTo>
                  <a:pt x="2877" y="4"/>
                </a:moveTo>
                <a:cubicBezTo>
                  <a:pt x="2815" y="17"/>
                  <a:pt x="2755" y="81"/>
                  <a:pt x="2715" y="213"/>
                </a:cubicBezTo>
                <a:cubicBezTo>
                  <a:pt x="2700" y="263"/>
                  <a:pt x="2682" y="294"/>
                  <a:pt x="2664" y="320"/>
                </a:cubicBezTo>
                <a:cubicBezTo>
                  <a:pt x="2660" y="391"/>
                  <a:pt x="2665" y="465"/>
                  <a:pt x="2676" y="537"/>
                </a:cubicBezTo>
                <a:cubicBezTo>
                  <a:pt x="2679" y="551"/>
                  <a:pt x="2681" y="563"/>
                  <a:pt x="2684" y="577"/>
                </a:cubicBezTo>
                <a:cubicBezTo>
                  <a:pt x="2691" y="608"/>
                  <a:pt x="2699" y="639"/>
                  <a:pt x="2709" y="670"/>
                </a:cubicBezTo>
                <a:cubicBezTo>
                  <a:pt x="2722" y="711"/>
                  <a:pt x="2736" y="751"/>
                  <a:pt x="2754" y="790"/>
                </a:cubicBezTo>
                <a:cubicBezTo>
                  <a:pt x="2756" y="793"/>
                  <a:pt x="2757" y="798"/>
                  <a:pt x="2759" y="801"/>
                </a:cubicBezTo>
                <a:cubicBezTo>
                  <a:pt x="2802" y="820"/>
                  <a:pt x="2857" y="833"/>
                  <a:pt x="2913" y="833"/>
                </a:cubicBezTo>
                <a:cubicBezTo>
                  <a:pt x="3057" y="833"/>
                  <a:pt x="3111" y="784"/>
                  <a:pt x="3142" y="629"/>
                </a:cubicBezTo>
                <a:cubicBezTo>
                  <a:pt x="3205" y="313"/>
                  <a:pt x="3078" y="47"/>
                  <a:pt x="2940" y="6"/>
                </a:cubicBezTo>
                <a:cubicBezTo>
                  <a:pt x="2919" y="-1"/>
                  <a:pt x="2898" y="-1"/>
                  <a:pt x="2877" y="4"/>
                </a:cubicBezTo>
                <a:close/>
                <a:moveTo>
                  <a:pt x="1422" y="109"/>
                </a:moveTo>
                <a:cubicBezTo>
                  <a:pt x="1476" y="124"/>
                  <a:pt x="1497" y="234"/>
                  <a:pt x="1488" y="444"/>
                </a:cubicBezTo>
                <a:cubicBezTo>
                  <a:pt x="1479" y="652"/>
                  <a:pt x="1470" y="689"/>
                  <a:pt x="1412" y="700"/>
                </a:cubicBezTo>
                <a:cubicBezTo>
                  <a:pt x="1312" y="718"/>
                  <a:pt x="1296" y="678"/>
                  <a:pt x="1296" y="410"/>
                </a:cubicBezTo>
                <a:cubicBezTo>
                  <a:pt x="1296" y="216"/>
                  <a:pt x="1308" y="161"/>
                  <a:pt x="1359" y="127"/>
                </a:cubicBezTo>
                <a:cubicBezTo>
                  <a:pt x="1383" y="110"/>
                  <a:pt x="1405" y="104"/>
                  <a:pt x="1422" y="109"/>
                </a:cubicBezTo>
                <a:close/>
                <a:moveTo>
                  <a:pt x="2923" y="146"/>
                </a:moveTo>
                <a:cubicBezTo>
                  <a:pt x="2999" y="146"/>
                  <a:pt x="3005" y="161"/>
                  <a:pt x="3014" y="367"/>
                </a:cubicBezTo>
                <a:cubicBezTo>
                  <a:pt x="3020" y="495"/>
                  <a:pt x="3009" y="615"/>
                  <a:pt x="2986" y="649"/>
                </a:cubicBezTo>
                <a:cubicBezTo>
                  <a:pt x="2937" y="724"/>
                  <a:pt x="2860" y="725"/>
                  <a:pt x="2837" y="651"/>
                </a:cubicBezTo>
                <a:cubicBezTo>
                  <a:pt x="2827" y="619"/>
                  <a:pt x="2824" y="494"/>
                  <a:pt x="2829" y="371"/>
                </a:cubicBezTo>
                <a:cubicBezTo>
                  <a:pt x="2839" y="164"/>
                  <a:pt x="2846" y="147"/>
                  <a:pt x="2923" y="146"/>
                </a:cubicBezTo>
                <a:close/>
                <a:moveTo>
                  <a:pt x="3381" y="332"/>
                </a:moveTo>
                <a:lnTo>
                  <a:pt x="3381" y="9583"/>
                </a:lnTo>
                <a:lnTo>
                  <a:pt x="3381" y="18836"/>
                </a:lnTo>
                <a:lnTo>
                  <a:pt x="12460" y="18836"/>
                </a:lnTo>
                <a:lnTo>
                  <a:pt x="21542" y="18836"/>
                </a:lnTo>
                <a:lnTo>
                  <a:pt x="21542" y="9583"/>
                </a:lnTo>
                <a:lnTo>
                  <a:pt x="21542" y="332"/>
                </a:lnTo>
                <a:lnTo>
                  <a:pt x="12464" y="332"/>
                </a:lnTo>
                <a:lnTo>
                  <a:pt x="3381" y="332"/>
                </a:lnTo>
                <a:close/>
                <a:moveTo>
                  <a:pt x="2284" y="434"/>
                </a:moveTo>
                <a:cubicBezTo>
                  <a:pt x="2293" y="437"/>
                  <a:pt x="2300" y="443"/>
                  <a:pt x="2306" y="453"/>
                </a:cubicBezTo>
                <a:cubicBezTo>
                  <a:pt x="2316" y="475"/>
                  <a:pt x="2312" y="504"/>
                  <a:pt x="2295" y="518"/>
                </a:cubicBezTo>
                <a:cubicBezTo>
                  <a:pt x="2278" y="531"/>
                  <a:pt x="2254" y="524"/>
                  <a:pt x="2243" y="502"/>
                </a:cubicBezTo>
                <a:cubicBezTo>
                  <a:pt x="2233" y="481"/>
                  <a:pt x="2239" y="453"/>
                  <a:pt x="2256" y="440"/>
                </a:cubicBezTo>
                <a:cubicBezTo>
                  <a:pt x="2265" y="433"/>
                  <a:pt x="2275" y="431"/>
                  <a:pt x="2284" y="434"/>
                </a:cubicBezTo>
                <a:close/>
                <a:moveTo>
                  <a:pt x="18587" y="498"/>
                </a:moveTo>
                <a:cubicBezTo>
                  <a:pt x="20543" y="498"/>
                  <a:pt x="20551" y="499"/>
                  <a:pt x="20604" y="680"/>
                </a:cubicBezTo>
                <a:lnTo>
                  <a:pt x="20657" y="862"/>
                </a:lnTo>
                <a:lnTo>
                  <a:pt x="20696" y="676"/>
                </a:lnTo>
                <a:cubicBezTo>
                  <a:pt x="20731" y="509"/>
                  <a:pt x="20771" y="493"/>
                  <a:pt x="21089" y="516"/>
                </a:cubicBezTo>
                <a:lnTo>
                  <a:pt x="21442" y="541"/>
                </a:lnTo>
                <a:lnTo>
                  <a:pt x="21442" y="1579"/>
                </a:lnTo>
                <a:cubicBezTo>
                  <a:pt x="21442" y="2617"/>
                  <a:pt x="21441" y="2617"/>
                  <a:pt x="21276" y="2670"/>
                </a:cubicBezTo>
                <a:lnTo>
                  <a:pt x="21111" y="2725"/>
                </a:lnTo>
                <a:lnTo>
                  <a:pt x="21276" y="2758"/>
                </a:lnTo>
                <a:lnTo>
                  <a:pt x="21442" y="2792"/>
                </a:lnTo>
                <a:lnTo>
                  <a:pt x="21442" y="4997"/>
                </a:lnTo>
                <a:lnTo>
                  <a:pt x="21442" y="7202"/>
                </a:lnTo>
                <a:lnTo>
                  <a:pt x="21276" y="7255"/>
                </a:lnTo>
                <a:lnTo>
                  <a:pt x="21111" y="7308"/>
                </a:lnTo>
                <a:lnTo>
                  <a:pt x="21276" y="7343"/>
                </a:lnTo>
                <a:lnTo>
                  <a:pt x="21442" y="7374"/>
                </a:lnTo>
                <a:lnTo>
                  <a:pt x="21442" y="8455"/>
                </a:lnTo>
                <a:lnTo>
                  <a:pt x="21442" y="9534"/>
                </a:lnTo>
                <a:lnTo>
                  <a:pt x="21276" y="9589"/>
                </a:lnTo>
                <a:lnTo>
                  <a:pt x="21111" y="9642"/>
                </a:lnTo>
                <a:lnTo>
                  <a:pt x="21276" y="9675"/>
                </a:lnTo>
                <a:lnTo>
                  <a:pt x="21442" y="9708"/>
                </a:lnTo>
                <a:lnTo>
                  <a:pt x="21442" y="10748"/>
                </a:lnTo>
                <a:cubicBezTo>
                  <a:pt x="21442" y="11786"/>
                  <a:pt x="21441" y="11786"/>
                  <a:pt x="21276" y="11839"/>
                </a:cubicBezTo>
                <a:lnTo>
                  <a:pt x="21111" y="11892"/>
                </a:lnTo>
                <a:lnTo>
                  <a:pt x="21276" y="11925"/>
                </a:lnTo>
                <a:lnTo>
                  <a:pt x="21442" y="11959"/>
                </a:lnTo>
                <a:lnTo>
                  <a:pt x="21442" y="13040"/>
                </a:lnTo>
                <a:lnTo>
                  <a:pt x="21442" y="14119"/>
                </a:lnTo>
                <a:lnTo>
                  <a:pt x="21276" y="14172"/>
                </a:lnTo>
                <a:lnTo>
                  <a:pt x="21111" y="14226"/>
                </a:lnTo>
                <a:lnTo>
                  <a:pt x="21276" y="14260"/>
                </a:lnTo>
                <a:lnTo>
                  <a:pt x="21442" y="14293"/>
                </a:lnTo>
                <a:lnTo>
                  <a:pt x="21442" y="15331"/>
                </a:lnTo>
                <a:cubicBezTo>
                  <a:pt x="21442" y="16368"/>
                  <a:pt x="21441" y="16368"/>
                  <a:pt x="21276" y="16422"/>
                </a:cubicBezTo>
                <a:lnTo>
                  <a:pt x="21111" y="16477"/>
                </a:lnTo>
                <a:lnTo>
                  <a:pt x="21276" y="16510"/>
                </a:lnTo>
                <a:lnTo>
                  <a:pt x="21442" y="16543"/>
                </a:lnTo>
                <a:lnTo>
                  <a:pt x="21442" y="17626"/>
                </a:lnTo>
                <a:lnTo>
                  <a:pt x="21442" y="18711"/>
                </a:lnTo>
                <a:lnTo>
                  <a:pt x="21193" y="18737"/>
                </a:lnTo>
                <a:cubicBezTo>
                  <a:pt x="20978" y="18759"/>
                  <a:pt x="20936" y="18733"/>
                  <a:pt x="20880" y="18549"/>
                </a:cubicBezTo>
                <a:cubicBezTo>
                  <a:pt x="20808" y="18309"/>
                  <a:pt x="20610" y="18266"/>
                  <a:pt x="20481" y="18461"/>
                </a:cubicBezTo>
                <a:cubicBezTo>
                  <a:pt x="20367" y="18634"/>
                  <a:pt x="20200" y="18616"/>
                  <a:pt x="20065" y="18418"/>
                </a:cubicBezTo>
                <a:cubicBezTo>
                  <a:pt x="19927" y="18215"/>
                  <a:pt x="19768" y="18205"/>
                  <a:pt x="19606" y="18390"/>
                </a:cubicBezTo>
                <a:cubicBezTo>
                  <a:pt x="19491" y="18522"/>
                  <a:pt x="19473" y="18518"/>
                  <a:pt x="19299" y="18308"/>
                </a:cubicBezTo>
                <a:cubicBezTo>
                  <a:pt x="19109" y="18079"/>
                  <a:pt x="18929" y="18023"/>
                  <a:pt x="18856" y="18170"/>
                </a:cubicBezTo>
                <a:cubicBezTo>
                  <a:pt x="18783" y="18319"/>
                  <a:pt x="18500" y="18260"/>
                  <a:pt x="18423" y="18080"/>
                </a:cubicBezTo>
                <a:cubicBezTo>
                  <a:pt x="18367" y="17946"/>
                  <a:pt x="18293" y="17909"/>
                  <a:pt x="18106" y="17923"/>
                </a:cubicBezTo>
                <a:cubicBezTo>
                  <a:pt x="17735" y="17951"/>
                  <a:pt x="17698" y="17935"/>
                  <a:pt x="17631" y="17710"/>
                </a:cubicBezTo>
                <a:cubicBezTo>
                  <a:pt x="17578" y="17537"/>
                  <a:pt x="17524" y="17501"/>
                  <a:pt x="17308" y="17501"/>
                </a:cubicBezTo>
                <a:cubicBezTo>
                  <a:pt x="17147" y="17501"/>
                  <a:pt x="16989" y="17440"/>
                  <a:pt x="16892" y="17339"/>
                </a:cubicBezTo>
                <a:cubicBezTo>
                  <a:pt x="16806" y="17249"/>
                  <a:pt x="16759" y="17172"/>
                  <a:pt x="16788" y="17171"/>
                </a:cubicBezTo>
                <a:cubicBezTo>
                  <a:pt x="16816" y="17169"/>
                  <a:pt x="16806" y="17089"/>
                  <a:pt x="16764" y="16993"/>
                </a:cubicBezTo>
                <a:cubicBezTo>
                  <a:pt x="16707" y="16857"/>
                  <a:pt x="16647" y="16828"/>
                  <a:pt x="16506" y="16864"/>
                </a:cubicBezTo>
                <a:cubicBezTo>
                  <a:pt x="16362" y="16900"/>
                  <a:pt x="16284" y="16857"/>
                  <a:pt x="16137" y="16664"/>
                </a:cubicBezTo>
                <a:cubicBezTo>
                  <a:pt x="16034" y="16529"/>
                  <a:pt x="15970" y="16418"/>
                  <a:pt x="15997" y="16418"/>
                </a:cubicBezTo>
                <a:cubicBezTo>
                  <a:pt x="16023" y="16418"/>
                  <a:pt x="16012" y="16343"/>
                  <a:pt x="15973" y="16252"/>
                </a:cubicBezTo>
                <a:cubicBezTo>
                  <a:pt x="15930" y="16149"/>
                  <a:pt x="15834" y="16086"/>
                  <a:pt x="15725" y="16086"/>
                </a:cubicBezTo>
                <a:cubicBezTo>
                  <a:pt x="15508" y="16086"/>
                  <a:pt x="15177" y="15704"/>
                  <a:pt x="15177" y="15454"/>
                </a:cubicBezTo>
                <a:cubicBezTo>
                  <a:pt x="15177" y="15234"/>
                  <a:pt x="15031" y="15063"/>
                  <a:pt x="14867" y="15094"/>
                </a:cubicBezTo>
                <a:cubicBezTo>
                  <a:pt x="14717" y="15123"/>
                  <a:pt x="14304" y="14640"/>
                  <a:pt x="14348" y="14488"/>
                </a:cubicBezTo>
                <a:cubicBezTo>
                  <a:pt x="14404" y="14299"/>
                  <a:pt x="14272" y="14143"/>
                  <a:pt x="14065" y="14150"/>
                </a:cubicBezTo>
                <a:cubicBezTo>
                  <a:pt x="13832" y="14158"/>
                  <a:pt x="13544" y="13820"/>
                  <a:pt x="13510" y="13501"/>
                </a:cubicBezTo>
                <a:cubicBezTo>
                  <a:pt x="13491" y="13317"/>
                  <a:pt x="13455" y="13293"/>
                  <a:pt x="13207" y="13290"/>
                </a:cubicBezTo>
                <a:cubicBezTo>
                  <a:pt x="12911" y="13287"/>
                  <a:pt x="12826" y="13220"/>
                  <a:pt x="12700" y="12903"/>
                </a:cubicBezTo>
                <a:cubicBezTo>
                  <a:pt x="12600" y="12649"/>
                  <a:pt x="12386" y="12616"/>
                  <a:pt x="12232" y="12830"/>
                </a:cubicBezTo>
                <a:cubicBezTo>
                  <a:pt x="12078" y="13044"/>
                  <a:pt x="11990" y="13045"/>
                  <a:pt x="11847" y="12834"/>
                </a:cubicBezTo>
                <a:cubicBezTo>
                  <a:pt x="11784" y="12743"/>
                  <a:pt x="11690" y="12668"/>
                  <a:pt x="11638" y="12668"/>
                </a:cubicBezTo>
                <a:cubicBezTo>
                  <a:pt x="11516" y="12668"/>
                  <a:pt x="11334" y="12894"/>
                  <a:pt x="11334" y="13046"/>
                </a:cubicBezTo>
                <a:cubicBezTo>
                  <a:pt x="11334" y="13204"/>
                  <a:pt x="11093" y="13354"/>
                  <a:pt x="10937" y="13292"/>
                </a:cubicBezTo>
                <a:cubicBezTo>
                  <a:pt x="10738" y="13213"/>
                  <a:pt x="10527" y="13395"/>
                  <a:pt x="10551" y="13626"/>
                </a:cubicBezTo>
                <a:cubicBezTo>
                  <a:pt x="10575" y="13855"/>
                  <a:pt x="10248" y="14334"/>
                  <a:pt x="10068" y="14334"/>
                </a:cubicBezTo>
                <a:cubicBezTo>
                  <a:pt x="9854" y="14334"/>
                  <a:pt x="9744" y="14434"/>
                  <a:pt x="9744" y="14629"/>
                </a:cubicBezTo>
                <a:cubicBezTo>
                  <a:pt x="9744" y="14935"/>
                  <a:pt x="9635" y="14944"/>
                  <a:pt x="9496" y="14647"/>
                </a:cubicBezTo>
                <a:cubicBezTo>
                  <a:pt x="9415" y="14473"/>
                  <a:pt x="9379" y="14269"/>
                  <a:pt x="9395" y="14084"/>
                </a:cubicBezTo>
                <a:cubicBezTo>
                  <a:pt x="9417" y="13835"/>
                  <a:pt x="9393" y="13773"/>
                  <a:pt x="9234" y="13661"/>
                </a:cubicBezTo>
                <a:cubicBezTo>
                  <a:pt x="9093" y="13562"/>
                  <a:pt x="8992" y="13355"/>
                  <a:pt x="8815" y="12787"/>
                </a:cubicBezTo>
                <a:cubicBezTo>
                  <a:pt x="8688" y="12378"/>
                  <a:pt x="8583" y="11897"/>
                  <a:pt x="8583" y="11718"/>
                </a:cubicBezTo>
                <a:cubicBezTo>
                  <a:pt x="8583" y="11443"/>
                  <a:pt x="8553" y="11371"/>
                  <a:pt x="8385" y="11253"/>
                </a:cubicBezTo>
                <a:cubicBezTo>
                  <a:pt x="8122" y="11067"/>
                  <a:pt x="7737" y="10246"/>
                  <a:pt x="7728" y="9849"/>
                </a:cubicBezTo>
                <a:cubicBezTo>
                  <a:pt x="7722" y="9583"/>
                  <a:pt x="7699" y="9538"/>
                  <a:pt x="7551" y="9517"/>
                </a:cubicBezTo>
                <a:cubicBezTo>
                  <a:pt x="7455" y="9503"/>
                  <a:pt x="7341" y="9550"/>
                  <a:pt x="7294" y="9622"/>
                </a:cubicBezTo>
                <a:cubicBezTo>
                  <a:pt x="7186" y="9785"/>
                  <a:pt x="7065" y="9787"/>
                  <a:pt x="6959" y="9626"/>
                </a:cubicBezTo>
                <a:cubicBezTo>
                  <a:pt x="6913" y="9557"/>
                  <a:pt x="6791" y="9501"/>
                  <a:pt x="6684" y="9501"/>
                </a:cubicBezTo>
                <a:cubicBezTo>
                  <a:pt x="6499" y="9501"/>
                  <a:pt x="6490" y="9515"/>
                  <a:pt x="6502" y="9855"/>
                </a:cubicBezTo>
                <a:cubicBezTo>
                  <a:pt x="6510" y="10088"/>
                  <a:pt x="6454" y="10380"/>
                  <a:pt x="6336" y="10709"/>
                </a:cubicBezTo>
                <a:cubicBezTo>
                  <a:pt x="6167" y="11179"/>
                  <a:pt x="6149" y="11199"/>
                  <a:pt x="6060" y="11047"/>
                </a:cubicBezTo>
                <a:cubicBezTo>
                  <a:pt x="5949" y="10858"/>
                  <a:pt x="5938" y="10698"/>
                  <a:pt x="6032" y="10625"/>
                </a:cubicBezTo>
                <a:cubicBezTo>
                  <a:pt x="6139" y="10542"/>
                  <a:pt x="6108" y="10099"/>
                  <a:pt x="5990" y="10015"/>
                </a:cubicBezTo>
                <a:cubicBezTo>
                  <a:pt x="5920" y="9966"/>
                  <a:pt x="5872" y="9797"/>
                  <a:pt x="5856" y="9532"/>
                </a:cubicBezTo>
                <a:cubicBezTo>
                  <a:pt x="5842" y="9308"/>
                  <a:pt x="5679" y="7607"/>
                  <a:pt x="5494" y="5751"/>
                </a:cubicBezTo>
                <a:cubicBezTo>
                  <a:pt x="5242" y="3214"/>
                  <a:pt x="5175" y="2340"/>
                  <a:pt x="5230" y="2230"/>
                </a:cubicBezTo>
                <a:cubicBezTo>
                  <a:pt x="5447" y="1792"/>
                  <a:pt x="5201" y="1453"/>
                  <a:pt x="4851" y="1712"/>
                </a:cubicBezTo>
                <a:cubicBezTo>
                  <a:pt x="4673" y="1845"/>
                  <a:pt x="4650" y="1846"/>
                  <a:pt x="4485" y="1710"/>
                </a:cubicBezTo>
                <a:cubicBezTo>
                  <a:pt x="4251" y="1517"/>
                  <a:pt x="3977" y="1596"/>
                  <a:pt x="3977" y="1859"/>
                </a:cubicBezTo>
                <a:cubicBezTo>
                  <a:pt x="3977" y="2214"/>
                  <a:pt x="4271" y="2383"/>
                  <a:pt x="4441" y="2125"/>
                </a:cubicBezTo>
                <a:cubicBezTo>
                  <a:pt x="4556" y="1952"/>
                  <a:pt x="4709" y="1972"/>
                  <a:pt x="4913" y="2189"/>
                </a:cubicBezTo>
                <a:cubicBezTo>
                  <a:pt x="5079" y="2365"/>
                  <a:pt x="5096" y="2458"/>
                  <a:pt x="5259" y="4166"/>
                </a:cubicBezTo>
                <a:cubicBezTo>
                  <a:pt x="5353" y="5151"/>
                  <a:pt x="5477" y="6520"/>
                  <a:pt x="5535" y="7208"/>
                </a:cubicBezTo>
                <a:cubicBezTo>
                  <a:pt x="5593" y="7895"/>
                  <a:pt x="5680" y="8811"/>
                  <a:pt x="5726" y="9239"/>
                </a:cubicBezTo>
                <a:cubicBezTo>
                  <a:pt x="5797" y="9884"/>
                  <a:pt x="5795" y="10025"/>
                  <a:pt x="5722" y="10060"/>
                </a:cubicBezTo>
                <a:cubicBezTo>
                  <a:pt x="5588" y="10125"/>
                  <a:pt x="5616" y="10529"/>
                  <a:pt x="5761" y="10643"/>
                </a:cubicBezTo>
                <a:cubicBezTo>
                  <a:pt x="5896" y="10749"/>
                  <a:pt x="6075" y="11567"/>
                  <a:pt x="5985" y="11673"/>
                </a:cubicBezTo>
                <a:cubicBezTo>
                  <a:pt x="5957" y="11707"/>
                  <a:pt x="5873" y="11749"/>
                  <a:pt x="5800" y="11765"/>
                </a:cubicBezTo>
                <a:cubicBezTo>
                  <a:pt x="5656" y="11797"/>
                  <a:pt x="5581" y="12133"/>
                  <a:pt x="5686" y="12265"/>
                </a:cubicBezTo>
                <a:cubicBezTo>
                  <a:pt x="5724" y="12314"/>
                  <a:pt x="5662" y="12714"/>
                  <a:pt x="5524" y="13317"/>
                </a:cubicBezTo>
                <a:cubicBezTo>
                  <a:pt x="5401" y="13854"/>
                  <a:pt x="5265" y="14456"/>
                  <a:pt x="5220" y="14656"/>
                </a:cubicBezTo>
                <a:cubicBezTo>
                  <a:pt x="5164" y="14909"/>
                  <a:pt x="5091" y="15044"/>
                  <a:pt x="4982" y="15096"/>
                </a:cubicBezTo>
                <a:cubicBezTo>
                  <a:pt x="4846" y="15161"/>
                  <a:pt x="4828" y="15213"/>
                  <a:pt x="4856" y="15481"/>
                </a:cubicBezTo>
                <a:cubicBezTo>
                  <a:pt x="4879" y="15714"/>
                  <a:pt x="4825" y="15982"/>
                  <a:pt x="4641" y="16543"/>
                </a:cubicBezTo>
                <a:cubicBezTo>
                  <a:pt x="4505" y="16956"/>
                  <a:pt x="4375" y="17359"/>
                  <a:pt x="4353" y="17440"/>
                </a:cubicBezTo>
                <a:cubicBezTo>
                  <a:pt x="4330" y="17521"/>
                  <a:pt x="4236" y="17623"/>
                  <a:pt x="4144" y="17667"/>
                </a:cubicBezTo>
                <a:cubicBezTo>
                  <a:pt x="3953" y="17758"/>
                  <a:pt x="3916" y="18083"/>
                  <a:pt x="4075" y="18250"/>
                </a:cubicBezTo>
                <a:cubicBezTo>
                  <a:pt x="4160" y="18338"/>
                  <a:pt x="4157" y="18375"/>
                  <a:pt x="4066" y="18551"/>
                </a:cubicBezTo>
                <a:cubicBezTo>
                  <a:pt x="3989" y="18698"/>
                  <a:pt x="3902" y="18752"/>
                  <a:pt x="3736" y="18752"/>
                </a:cubicBezTo>
                <a:cubicBezTo>
                  <a:pt x="3610" y="18752"/>
                  <a:pt x="3494" y="18703"/>
                  <a:pt x="3476" y="18643"/>
                </a:cubicBezTo>
                <a:cubicBezTo>
                  <a:pt x="3457" y="18583"/>
                  <a:pt x="3451" y="18087"/>
                  <a:pt x="3462" y="17542"/>
                </a:cubicBezTo>
                <a:cubicBezTo>
                  <a:pt x="3480" y="16562"/>
                  <a:pt x="3482" y="16549"/>
                  <a:pt x="3645" y="16496"/>
                </a:cubicBezTo>
                <a:lnTo>
                  <a:pt x="3812" y="16443"/>
                </a:lnTo>
                <a:lnTo>
                  <a:pt x="3645" y="16410"/>
                </a:lnTo>
                <a:lnTo>
                  <a:pt x="3480" y="16377"/>
                </a:lnTo>
                <a:lnTo>
                  <a:pt x="3480" y="15339"/>
                </a:lnTo>
                <a:cubicBezTo>
                  <a:pt x="3480" y="14301"/>
                  <a:pt x="3480" y="14299"/>
                  <a:pt x="3645" y="14246"/>
                </a:cubicBezTo>
                <a:lnTo>
                  <a:pt x="3812" y="14193"/>
                </a:lnTo>
                <a:lnTo>
                  <a:pt x="3645" y="14160"/>
                </a:lnTo>
                <a:lnTo>
                  <a:pt x="3480" y="14127"/>
                </a:lnTo>
                <a:lnTo>
                  <a:pt x="3480" y="13046"/>
                </a:lnTo>
                <a:lnTo>
                  <a:pt x="3480" y="11966"/>
                </a:lnTo>
                <a:lnTo>
                  <a:pt x="3645" y="11914"/>
                </a:lnTo>
                <a:lnTo>
                  <a:pt x="3812" y="11859"/>
                </a:lnTo>
                <a:lnTo>
                  <a:pt x="3645" y="11826"/>
                </a:lnTo>
                <a:lnTo>
                  <a:pt x="3480" y="11792"/>
                </a:lnTo>
                <a:lnTo>
                  <a:pt x="3480" y="10754"/>
                </a:lnTo>
                <a:cubicBezTo>
                  <a:pt x="3480" y="9717"/>
                  <a:pt x="3480" y="9717"/>
                  <a:pt x="3645" y="9663"/>
                </a:cubicBezTo>
                <a:lnTo>
                  <a:pt x="3812" y="9611"/>
                </a:lnTo>
                <a:lnTo>
                  <a:pt x="3645" y="9575"/>
                </a:lnTo>
                <a:cubicBezTo>
                  <a:pt x="3480" y="9542"/>
                  <a:pt x="3480" y="9542"/>
                  <a:pt x="3462" y="8479"/>
                </a:cubicBezTo>
                <a:cubicBezTo>
                  <a:pt x="3444" y="7447"/>
                  <a:pt x="3448" y="7411"/>
                  <a:pt x="3589" y="7345"/>
                </a:cubicBezTo>
                <a:lnTo>
                  <a:pt x="3736" y="7276"/>
                </a:lnTo>
                <a:lnTo>
                  <a:pt x="3592" y="7229"/>
                </a:lnTo>
                <a:cubicBezTo>
                  <a:pt x="3449" y="7182"/>
                  <a:pt x="3449" y="7177"/>
                  <a:pt x="3465" y="4991"/>
                </a:cubicBezTo>
                <a:lnTo>
                  <a:pt x="3480" y="2799"/>
                </a:lnTo>
                <a:lnTo>
                  <a:pt x="3645" y="2747"/>
                </a:lnTo>
                <a:lnTo>
                  <a:pt x="3812" y="2692"/>
                </a:lnTo>
                <a:lnTo>
                  <a:pt x="3645" y="2659"/>
                </a:lnTo>
                <a:lnTo>
                  <a:pt x="3480" y="2623"/>
                </a:lnTo>
                <a:lnTo>
                  <a:pt x="3480" y="1583"/>
                </a:lnTo>
                <a:lnTo>
                  <a:pt x="3480" y="541"/>
                </a:lnTo>
                <a:lnTo>
                  <a:pt x="3845" y="541"/>
                </a:lnTo>
                <a:cubicBezTo>
                  <a:pt x="4155" y="541"/>
                  <a:pt x="4206" y="562"/>
                  <a:pt x="4189" y="686"/>
                </a:cubicBezTo>
                <a:cubicBezTo>
                  <a:pt x="4162" y="888"/>
                  <a:pt x="4285" y="872"/>
                  <a:pt x="4328" y="668"/>
                </a:cubicBezTo>
                <a:cubicBezTo>
                  <a:pt x="4362" y="505"/>
                  <a:pt x="4434" y="502"/>
                  <a:pt x="10403" y="502"/>
                </a:cubicBezTo>
                <a:lnTo>
                  <a:pt x="16442" y="502"/>
                </a:lnTo>
                <a:lnTo>
                  <a:pt x="16495" y="682"/>
                </a:lnTo>
                <a:lnTo>
                  <a:pt x="16550" y="862"/>
                </a:lnTo>
                <a:lnTo>
                  <a:pt x="16587" y="680"/>
                </a:lnTo>
                <a:cubicBezTo>
                  <a:pt x="16625" y="499"/>
                  <a:pt x="16626" y="498"/>
                  <a:pt x="18587" y="498"/>
                </a:cubicBezTo>
                <a:close/>
                <a:moveTo>
                  <a:pt x="1916" y="670"/>
                </a:moveTo>
                <a:cubicBezTo>
                  <a:pt x="1883" y="675"/>
                  <a:pt x="1857" y="714"/>
                  <a:pt x="1857" y="766"/>
                </a:cubicBezTo>
                <a:cubicBezTo>
                  <a:pt x="1857" y="835"/>
                  <a:pt x="1875" y="831"/>
                  <a:pt x="1921" y="778"/>
                </a:cubicBezTo>
                <a:cubicBezTo>
                  <a:pt x="1922" y="765"/>
                  <a:pt x="1926" y="763"/>
                  <a:pt x="1926" y="747"/>
                </a:cubicBezTo>
                <a:cubicBezTo>
                  <a:pt x="1926" y="706"/>
                  <a:pt x="1922" y="689"/>
                  <a:pt x="1916" y="670"/>
                </a:cubicBezTo>
                <a:close/>
                <a:moveTo>
                  <a:pt x="17722" y="1832"/>
                </a:moveTo>
                <a:cubicBezTo>
                  <a:pt x="17638" y="1832"/>
                  <a:pt x="17638" y="1862"/>
                  <a:pt x="17722" y="2062"/>
                </a:cubicBezTo>
                <a:cubicBezTo>
                  <a:pt x="17813" y="2277"/>
                  <a:pt x="17808" y="2305"/>
                  <a:pt x="17646" y="2520"/>
                </a:cubicBezTo>
                <a:cubicBezTo>
                  <a:pt x="17551" y="2646"/>
                  <a:pt x="17505" y="2749"/>
                  <a:pt x="17543" y="2749"/>
                </a:cubicBezTo>
                <a:cubicBezTo>
                  <a:pt x="17582" y="2749"/>
                  <a:pt x="17654" y="2690"/>
                  <a:pt x="17702" y="2618"/>
                </a:cubicBezTo>
                <a:cubicBezTo>
                  <a:pt x="17782" y="2497"/>
                  <a:pt x="17797" y="2499"/>
                  <a:pt x="17875" y="2633"/>
                </a:cubicBezTo>
                <a:cubicBezTo>
                  <a:pt x="18013" y="2870"/>
                  <a:pt x="18029" y="2734"/>
                  <a:pt x="17920" y="2268"/>
                </a:cubicBezTo>
                <a:cubicBezTo>
                  <a:pt x="17858" y="2001"/>
                  <a:pt x="17782" y="1832"/>
                  <a:pt x="17722" y="1832"/>
                </a:cubicBezTo>
                <a:close/>
                <a:moveTo>
                  <a:pt x="19466" y="1834"/>
                </a:moveTo>
                <a:cubicBezTo>
                  <a:pt x="19446" y="1837"/>
                  <a:pt x="19424" y="1856"/>
                  <a:pt x="19399" y="1888"/>
                </a:cubicBezTo>
                <a:cubicBezTo>
                  <a:pt x="19375" y="1918"/>
                  <a:pt x="19388" y="1992"/>
                  <a:pt x="19428" y="2053"/>
                </a:cubicBezTo>
                <a:cubicBezTo>
                  <a:pt x="19468" y="2113"/>
                  <a:pt x="19488" y="2296"/>
                  <a:pt x="19473" y="2457"/>
                </a:cubicBezTo>
                <a:cubicBezTo>
                  <a:pt x="19450" y="2706"/>
                  <a:pt x="19467" y="2749"/>
                  <a:pt x="19579" y="2749"/>
                </a:cubicBezTo>
                <a:cubicBezTo>
                  <a:pt x="19682" y="2749"/>
                  <a:pt x="19694" y="2729"/>
                  <a:pt x="19632" y="2651"/>
                </a:cubicBezTo>
                <a:cubicBezTo>
                  <a:pt x="19588" y="2596"/>
                  <a:pt x="19553" y="2388"/>
                  <a:pt x="19553" y="2191"/>
                </a:cubicBezTo>
                <a:cubicBezTo>
                  <a:pt x="19553" y="1940"/>
                  <a:pt x="19523" y="1822"/>
                  <a:pt x="19466" y="1834"/>
                </a:cubicBezTo>
                <a:close/>
                <a:moveTo>
                  <a:pt x="16302" y="1924"/>
                </a:moveTo>
                <a:cubicBezTo>
                  <a:pt x="16090" y="1944"/>
                  <a:pt x="15942" y="2370"/>
                  <a:pt x="16137" y="2549"/>
                </a:cubicBezTo>
                <a:cubicBezTo>
                  <a:pt x="16197" y="2604"/>
                  <a:pt x="16304" y="2629"/>
                  <a:pt x="16375" y="2606"/>
                </a:cubicBezTo>
                <a:cubicBezTo>
                  <a:pt x="16544" y="2550"/>
                  <a:pt x="16560" y="2022"/>
                  <a:pt x="16395" y="1943"/>
                </a:cubicBezTo>
                <a:cubicBezTo>
                  <a:pt x="16363" y="1928"/>
                  <a:pt x="16332" y="1921"/>
                  <a:pt x="16302" y="1924"/>
                </a:cubicBezTo>
                <a:close/>
                <a:moveTo>
                  <a:pt x="2929" y="2250"/>
                </a:moveTo>
                <a:cubicBezTo>
                  <a:pt x="2848" y="2250"/>
                  <a:pt x="2770" y="2271"/>
                  <a:pt x="2723" y="2299"/>
                </a:cubicBezTo>
                <a:lnTo>
                  <a:pt x="2723" y="2479"/>
                </a:lnTo>
                <a:lnTo>
                  <a:pt x="2723" y="2707"/>
                </a:lnTo>
                <a:lnTo>
                  <a:pt x="2857" y="2707"/>
                </a:lnTo>
                <a:cubicBezTo>
                  <a:pt x="2895" y="2707"/>
                  <a:pt x="2926" y="2712"/>
                  <a:pt x="2951" y="2721"/>
                </a:cubicBezTo>
                <a:cubicBezTo>
                  <a:pt x="2975" y="2730"/>
                  <a:pt x="2992" y="2745"/>
                  <a:pt x="3004" y="2764"/>
                </a:cubicBezTo>
                <a:cubicBezTo>
                  <a:pt x="3015" y="2783"/>
                  <a:pt x="3019" y="2807"/>
                  <a:pt x="3018" y="2837"/>
                </a:cubicBezTo>
                <a:cubicBezTo>
                  <a:pt x="3016" y="2866"/>
                  <a:pt x="3009" y="2900"/>
                  <a:pt x="2994" y="2940"/>
                </a:cubicBezTo>
                <a:cubicBezTo>
                  <a:pt x="2984" y="2968"/>
                  <a:pt x="2969" y="2990"/>
                  <a:pt x="2951" y="3007"/>
                </a:cubicBezTo>
                <a:cubicBezTo>
                  <a:pt x="2932" y="3024"/>
                  <a:pt x="2912" y="3035"/>
                  <a:pt x="2890" y="3040"/>
                </a:cubicBezTo>
                <a:cubicBezTo>
                  <a:pt x="2846" y="3049"/>
                  <a:pt x="2798" y="3034"/>
                  <a:pt x="2764" y="2991"/>
                </a:cubicBezTo>
                <a:cubicBezTo>
                  <a:pt x="2733" y="2952"/>
                  <a:pt x="2723" y="2971"/>
                  <a:pt x="2723" y="3075"/>
                </a:cubicBezTo>
                <a:cubicBezTo>
                  <a:pt x="2723" y="3094"/>
                  <a:pt x="2724" y="3106"/>
                  <a:pt x="2725" y="3120"/>
                </a:cubicBezTo>
                <a:cubicBezTo>
                  <a:pt x="2769" y="3148"/>
                  <a:pt x="2842" y="3167"/>
                  <a:pt x="2916" y="3167"/>
                </a:cubicBezTo>
                <a:cubicBezTo>
                  <a:pt x="3129" y="3167"/>
                  <a:pt x="3234" y="2934"/>
                  <a:pt x="3128" y="2698"/>
                </a:cubicBezTo>
                <a:cubicBezTo>
                  <a:pt x="3121" y="2682"/>
                  <a:pt x="3119" y="2658"/>
                  <a:pt x="3114" y="2639"/>
                </a:cubicBezTo>
                <a:cubicBezTo>
                  <a:pt x="3114" y="2638"/>
                  <a:pt x="3113" y="2638"/>
                  <a:pt x="3113" y="2637"/>
                </a:cubicBezTo>
                <a:cubicBezTo>
                  <a:pt x="3092" y="2613"/>
                  <a:pt x="3071" y="2594"/>
                  <a:pt x="3044" y="2578"/>
                </a:cubicBezTo>
                <a:cubicBezTo>
                  <a:pt x="3016" y="2563"/>
                  <a:pt x="2984" y="2550"/>
                  <a:pt x="2946" y="2541"/>
                </a:cubicBezTo>
                <a:cubicBezTo>
                  <a:pt x="2910" y="2533"/>
                  <a:pt x="2884" y="2521"/>
                  <a:pt x="2868" y="2510"/>
                </a:cubicBezTo>
                <a:cubicBezTo>
                  <a:pt x="2852" y="2498"/>
                  <a:pt x="2846" y="2487"/>
                  <a:pt x="2851" y="2475"/>
                </a:cubicBezTo>
                <a:cubicBezTo>
                  <a:pt x="2860" y="2451"/>
                  <a:pt x="2907" y="2428"/>
                  <a:pt x="2988" y="2416"/>
                </a:cubicBezTo>
                <a:cubicBezTo>
                  <a:pt x="3040" y="2409"/>
                  <a:pt x="3075" y="2399"/>
                  <a:pt x="3100" y="2385"/>
                </a:cubicBezTo>
                <a:cubicBezTo>
                  <a:pt x="3113" y="2307"/>
                  <a:pt x="3099" y="2269"/>
                  <a:pt x="3028" y="2256"/>
                </a:cubicBezTo>
                <a:cubicBezTo>
                  <a:pt x="3003" y="2251"/>
                  <a:pt x="2970" y="2250"/>
                  <a:pt x="2929" y="2250"/>
                </a:cubicBezTo>
                <a:close/>
                <a:moveTo>
                  <a:pt x="18743" y="2250"/>
                </a:moveTo>
                <a:cubicBezTo>
                  <a:pt x="18403" y="2250"/>
                  <a:pt x="18360" y="2269"/>
                  <a:pt x="18360" y="2416"/>
                </a:cubicBezTo>
                <a:cubicBezTo>
                  <a:pt x="18360" y="2564"/>
                  <a:pt x="18404" y="2582"/>
                  <a:pt x="18754" y="2582"/>
                </a:cubicBezTo>
                <a:cubicBezTo>
                  <a:pt x="19106" y="2582"/>
                  <a:pt x="19146" y="2566"/>
                  <a:pt x="19137" y="2416"/>
                </a:cubicBezTo>
                <a:cubicBezTo>
                  <a:pt x="19128" y="2270"/>
                  <a:pt x="19079" y="2250"/>
                  <a:pt x="18743" y="2250"/>
                </a:cubicBezTo>
                <a:close/>
                <a:moveTo>
                  <a:pt x="2261" y="2252"/>
                </a:moveTo>
                <a:cubicBezTo>
                  <a:pt x="2181" y="2252"/>
                  <a:pt x="2122" y="2278"/>
                  <a:pt x="2122" y="2332"/>
                </a:cubicBezTo>
                <a:cubicBezTo>
                  <a:pt x="2122" y="2378"/>
                  <a:pt x="2179" y="2416"/>
                  <a:pt x="2250" y="2416"/>
                </a:cubicBezTo>
                <a:cubicBezTo>
                  <a:pt x="2422" y="2416"/>
                  <a:pt x="2489" y="2570"/>
                  <a:pt x="2346" y="2639"/>
                </a:cubicBezTo>
                <a:cubicBezTo>
                  <a:pt x="2247" y="2687"/>
                  <a:pt x="2252" y="2703"/>
                  <a:pt x="2384" y="2764"/>
                </a:cubicBezTo>
                <a:cubicBezTo>
                  <a:pt x="2505" y="2821"/>
                  <a:pt x="2519" y="2858"/>
                  <a:pt x="2455" y="2954"/>
                </a:cubicBezTo>
                <a:cubicBezTo>
                  <a:pt x="2412" y="3019"/>
                  <a:pt x="2312" y="3089"/>
                  <a:pt x="2233" y="3108"/>
                </a:cubicBezTo>
                <a:cubicBezTo>
                  <a:pt x="2093" y="3142"/>
                  <a:pt x="2093" y="3144"/>
                  <a:pt x="2242" y="3155"/>
                </a:cubicBezTo>
                <a:cubicBezTo>
                  <a:pt x="2326" y="3161"/>
                  <a:pt x="2451" y="3129"/>
                  <a:pt x="2519" y="3083"/>
                </a:cubicBezTo>
                <a:cubicBezTo>
                  <a:pt x="2522" y="3081"/>
                  <a:pt x="2524" y="3083"/>
                  <a:pt x="2527" y="3081"/>
                </a:cubicBezTo>
                <a:cubicBezTo>
                  <a:pt x="2527" y="3080"/>
                  <a:pt x="2527" y="3079"/>
                  <a:pt x="2527" y="3079"/>
                </a:cubicBezTo>
                <a:cubicBezTo>
                  <a:pt x="2537" y="3059"/>
                  <a:pt x="2543" y="3025"/>
                  <a:pt x="2547" y="2987"/>
                </a:cubicBezTo>
                <a:cubicBezTo>
                  <a:pt x="2555" y="2929"/>
                  <a:pt x="2557" y="2858"/>
                  <a:pt x="2557" y="2711"/>
                </a:cubicBezTo>
                <a:cubicBezTo>
                  <a:pt x="2557" y="2611"/>
                  <a:pt x="2553" y="2530"/>
                  <a:pt x="2547" y="2467"/>
                </a:cubicBezTo>
                <a:cubicBezTo>
                  <a:pt x="2542" y="2407"/>
                  <a:pt x="2535" y="2363"/>
                  <a:pt x="2525" y="2336"/>
                </a:cubicBezTo>
                <a:cubicBezTo>
                  <a:pt x="2523" y="2335"/>
                  <a:pt x="2521" y="2334"/>
                  <a:pt x="2519" y="2332"/>
                </a:cubicBezTo>
                <a:cubicBezTo>
                  <a:pt x="2439" y="2278"/>
                  <a:pt x="2340" y="2252"/>
                  <a:pt x="2261" y="2252"/>
                </a:cubicBezTo>
                <a:close/>
                <a:moveTo>
                  <a:pt x="1505" y="2268"/>
                </a:moveTo>
                <a:cubicBezTo>
                  <a:pt x="1467" y="2261"/>
                  <a:pt x="1421" y="2264"/>
                  <a:pt x="1365" y="2281"/>
                </a:cubicBezTo>
                <a:cubicBezTo>
                  <a:pt x="1337" y="2290"/>
                  <a:pt x="1317" y="2300"/>
                  <a:pt x="1298" y="2311"/>
                </a:cubicBezTo>
                <a:cubicBezTo>
                  <a:pt x="1293" y="2314"/>
                  <a:pt x="1289" y="2317"/>
                  <a:pt x="1284" y="2320"/>
                </a:cubicBezTo>
                <a:cubicBezTo>
                  <a:pt x="1278" y="2324"/>
                  <a:pt x="1272" y="2327"/>
                  <a:pt x="1267" y="2332"/>
                </a:cubicBezTo>
                <a:cubicBezTo>
                  <a:pt x="1266" y="2332"/>
                  <a:pt x="1266" y="2332"/>
                  <a:pt x="1265" y="2332"/>
                </a:cubicBezTo>
                <a:cubicBezTo>
                  <a:pt x="1206" y="2383"/>
                  <a:pt x="1194" y="2473"/>
                  <a:pt x="1194" y="2704"/>
                </a:cubicBezTo>
                <a:cubicBezTo>
                  <a:pt x="1194" y="2918"/>
                  <a:pt x="1228" y="3087"/>
                  <a:pt x="1276" y="3112"/>
                </a:cubicBezTo>
                <a:cubicBezTo>
                  <a:pt x="1322" y="3136"/>
                  <a:pt x="1420" y="3150"/>
                  <a:pt x="1493" y="3141"/>
                </a:cubicBezTo>
                <a:cubicBezTo>
                  <a:pt x="1599" y="3129"/>
                  <a:pt x="1628" y="3053"/>
                  <a:pt x="1645" y="2758"/>
                </a:cubicBezTo>
                <a:cubicBezTo>
                  <a:pt x="1659" y="2525"/>
                  <a:pt x="1643" y="2386"/>
                  <a:pt x="1589" y="2316"/>
                </a:cubicBezTo>
                <a:cubicBezTo>
                  <a:pt x="1583" y="2310"/>
                  <a:pt x="1576" y="2304"/>
                  <a:pt x="1569" y="2299"/>
                </a:cubicBezTo>
                <a:cubicBezTo>
                  <a:pt x="1554" y="2286"/>
                  <a:pt x="1537" y="2275"/>
                  <a:pt x="1518" y="2270"/>
                </a:cubicBezTo>
                <a:cubicBezTo>
                  <a:pt x="1513" y="2268"/>
                  <a:pt x="1509" y="2269"/>
                  <a:pt x="1505" y="2268"/>
                </a:cubicBezTo>
                <a:close/>
                <a:moveTo>
                  <a:pt x="1407" y="2434"/>
                </a:moveTo>
                <a:cubicBezTo>
                  <a:pt x="1441" y="2423"/>
                  <a:pt x="1460" y="2441"/>
                  <a:pt x="1499" y="2504"/>
                </a:cubicBezTo>
                <a:cubicBezTo>
                  <a:pt x="1574" y="2627"/>
                  <a:pt x="1578" y="2805"/>
                  <a:pt x="1508" y="2940"/>
                </a:cubicBezTo>
                <a:cubicBezTo>
                  <a:pt x="1444" y="3063"/>
                  <a:pt x="1423" y="3065"/>
                  <a:pt x="1351" y="2966"/>
                </a:cubicBezTo>
                <a:cubicBezTo>
                  <a:pt x="1316" y="2918"/>
                  <a:pt x="1296" y="2817"/>
                  <a:pt x="1296" y="2696"/>
                </a:cubicBezTo>
                <a:cubicBezTo>
                  <a:pt x="1296" y="2541"/>
                  <a:pt x="1310" y="2492"/>
                  <a:pt x="1368" y="2453"/>
                </a:cubicBezTo>
                <a:cubicBezTo>
                  <a:pt x="1383" y="2443"/>
                  <a:pt x="1396" y="2438"/>
                  <a:pt x="1407" y="2434"/>
                </a:cubicBezTo>
                <a:close/>
                <a:moveTo>
                  <a:pt x="17685" y="3834"/>
                </a:moveTo>
                <a:cubicBezTo>
                  <a:pt x="17676" y="3836"/>
                  <a:pt x="17667" y="3842"/>
                  <a:pt x="17659" y="3853"/>
                </a:cubicBezTo>
                <a:cubicBezTo>
                  <a:pt x="17642" y="3874"/>
                  <a:pt x="17674" y="4000"/>
                  <a:pt x="17730" y="4133"/>
                </a:cubicBezTo>
                <a:cubicBezTo>
                  <a:pt x="17827" y="4363"/>
                  <a:pt x="17823" y="4384"/>
                  <a:pt x="17665" y="4559"/>
                </a:cubicBezTo>
                <a:cubicBezTo>
                  <a:pt x="17573" y="4660"/>
                  <a:pt x="17498" y="4762"/>
                  <a:pt x="17498" y="4788"/>
                </a:cubicBezTo>
                <a:cubicBezTo>
                  <a:pt x="17498" y="4898"/>
                  <a:pt x="17623" y="4817"/>
                  <a:pt x="17719" y="4645"/>
                </a:cubicBezTo>
                <a:lnTo>
                  <a:pt x="17825" y="4457"/>
                </a:lnTo>
                <a:lnTo>
                  <a:pt x="17867" y="4645"/>
                </a:lnTo>
                <a:cubicBezTo>
                  <a:pt x="17891" y="4748"/>
                  <a:pt x="17940" y="4833"/>
                  <a:pt x="17976" y="4833"/>
                </a:cubicBezTo>
                <a:cubicBezTo>
                  <a:pt x="18012" y="4833"/>
                  <a:pt x="18026" y="4779"/>
                  <a:pt x="18006" y="4713"/>
                </a:cubicBezTo>
                <a:cubicBezTo>
                  <a:pt x="17986" y="4647"/>
                  <a:pt x="17938" y="4442"/>
                  <a:pt x="17898" y="4258"/>
                </a:cubicBezTo>
                <a:cubicBezTo>
                  <a:pt x="17840" y="3983"/>
                  <a:pt x="17752" y="3814"/>
                  <a:pt x="17685" y="3834"/>
                </a:cubicBezTo>
                <a:close/>
                <a:moveTo>
                  <a:pt x="19631" y="3933"/>
                </a:moveTo>
                <a:cubicBezTo>
                  <a:pt x="19592" y="3935"/>
                  <a:pt x="19531" y="4025"/>
                  <a:pt x="19438" y="4207"/>
                </a:cubicBezTo>
                <a:cubicBezTo>
                  <a:pt x="19256" y="4560"/>
                  <a:pt x="19255" y="4553"/>
                  <a:pt x="19427" y="4610"/>
                </a:cubicBezTo>
                <a:cubicBezTo>
                  <a:pt x="19503" y="4635"/>
                  <a:pt x="19547" y="4696"/>
                  <a:pt x="19523" y="4745"/>
                </a:cubicBezTo>
                <a:cubicBezTo>
                  <a:pt x="19497" y="4798"/>
                  <a:pt x="19542" y="4833"/>
                  <a:pt x="19642" y="4833"/>
                </a:cubicBezTo>
                <a:cubicBezTo>
                  <a:pt x="19798" y="4833"/>
                  <a:pt x="19846" y="4673"/>
                  <a:pt x="19732" y="4530"/>
                </a:cubicBezTo>
                <a:cubicBezTo>
                  <a:pt x="19707" y="4498"/>
                  <a:pt x="19685" y="4348"/>
                  <a:pt x="19685" y="4195"/>
                </a:cubicBezTo>
                <a:cubicBezTo>
                  <a:pt x="19685" y="4019"/>
                  <a:pt x="19669" y="3931"/>
                  <a:pt x="19631" y="3933"/>
                </a:cubicBezTo>
                <a:close/>
                <a:moveTo>
                  <a:pt x="16350" y="4017"/>
                </a:moveTo>
                <a:cubicBezTo>
                  <a:pt x="16311" y="4011"/>
                  <a:pt x="16264" y="4016"/>
                  <a:pt x="16210" y="4033"/>
                </a:cubicBezTo>
                <a:cubicBezTo>
                  <a:pt x="16076" y="4075"/>
                  <a:pt x="16040" y="4138"/>
                  <a:pt x="16040" y="4328"/>
                </a:cubicBezTo>
                <a:cubicBezTo>
                  <a:pt x="16040" y="4461"/>
                  <a:pt x="16077" y="4588"/>
                  <a:pt x="16123" y="4612"/>
                </a:cubicBezTo>
                <a:cubicBezTo>
                  <a:pt x="16320" y="4715"/>
                  <a:pt x="16470" y="4625"/>
                  <a:pt x="16492" y="4387"/>
                </a:cubicBezTo>
                <a:cubicBezTo>
                  <a:pt x="16513" y="4158"/>
                  <a:pt x="16466" y="4036"/>
                  <a:pt x="16350" y="4017"/>
                </a:cubicBezTo>
                <a:close/>
                <a:moveTo>
                  <a:pt x="19586" y="4246"/>
                </a:moveTo>
                <a:cubicBezTo>
                  <a:pt x="19608" y="4258"/>
                  <a:pt x="19617" y="4310"/>
                  <a:pt x="19609" y="4401"/>
                </a:cubicBezTo>
                <a:cubicBezTo>
                  <a:pt x="19601" y="4486"/>
                  <a:pt x="19577" y="4524"/>
                  <a:pt x="19526" y="4533"/>
                </a:cubicBezTo>
                <a:cubicBezTo>
                  <a:pt x="19419" y="4553"/>
                  <a:pt x="19404" y="4475"/>
                  <a:pt x="19487" y="4334"/>
                </a:cubicBezTo>
                <a:cubicBezTo>
                  <a:pt x="19530" y="4262"/>
                  <a:pt x="19563" y="4234"/>
                  <a:pt x="19586" y="4246"/>
                </a:cubicBezTo>
                <a:close/>
                <a:moveTo>
                  <a:pt x="2944" y="4571"/>
                </a:moveTo>
                <a:cubicBezTo>
                  <a:pt x="2857" y="4563"/>
                  <a:pt x="2764" y="4638"/>
                  <a:pt x="2715" y="4797"/>
                </a:cubicBezTo>
                <a:cubicBezTo>
                  <a:pt x="2702" y="4842"/>
                  <a:pt x="2686" y="4866"/>
                  <a:pt x="2670" y="4891"/>
                </a:cubicBezTo>
                <a:cubicBezTo>
                  <a:pt x="2666" y="4930"/>
                  <a:pt x="2660" y="4967"/>
                  <a:pt x="2659" y="5010"/>
                </a:cubicBezTo>
                <a:cubicBezTo>
                  <a:pt x="2658" y="5079"/>
                  <a:pt x="2663" y="5139"/>
                  <a:pt x="2673" y="5194"/>
                </a:cubicBezTo>
                <a:cubicBezTo>
                  <a:pt x="2675" y="5206"/>
                  <a:pt x="2679" y="5218"/>
                  <a:pt x="2681" y="5229"/>
                </a:cubicBezTo>
                <a:cubicBezTo>
                  <a:pt x="2693" y="5282"/>
                  <a:pt x="2709" y="5330"/>
                  <a:pt x="2733" y="5370"/>
                </a:cubicBezTo>
                <a:cubicBezTo>
                  <a:pt x="2738" y="5375"/>
                  <a:pt x="2743" y="5378"/>
                  <a:pt x="2750" y="5384"/>
                </a:cubicBezTo>
                <a:cubicBezTo>
                  <a:pt x="2807" y="5437"/>
                  <a:pt x="2877" y="5473"/>
                  <a:pt x="2929" y="5487"/>
                </a:cubicBezTo>
                <a:cubicBezTo>
                  <a:pt x="2966" y="5484"/>
                  <a:pt x="3003" y="5475"/>
                  <a:pt x="3036" y="5454"/>
                </a:cubicBezTo>
                <a:cubicBezTo>
                  <a:pt x="3037" y="5454"/>
                  <a:pt x="3038" y="5453"/>
                  <a:pt x="3038" y="5452"/>
                </a:cubicBezTo>
                <a:cubicBezTo>
                  <a:pt x="3123" y="5345"/>
                  <a:pt x="3176" y="5067"/>
                  <a:pt x="3139" y="4833"/>
                </a:cubicBezTo>
                <a:cubicBezTo>
                  <a:pt x="3113" y="4666"/>
                  <a:pt x="3031" y="4578"/>
                  <a:pt x="2944" y="4571"/>
                </a:cubicBezTo>
                <a:close/>
                <a:moveTo>
                  <a:pt x="1426" y="4574"/>
                </a:moveTo>
                <a:cubicBezTo>
                  <a:pt x="1335" y="4570"/>
                  <a:pt x="1240" y="4637"/>
                  <a:pt x="1197" y="4782"/>
                </a:cubicBezTo>
                <a:cubicBezTo>
                  <a:pt x="1130" y="5003"/>
                  <a:pt x="1176" y="5341"/>
                  <a:pt x="1287" y="5437"/>
                </a:cubicBezTo>
                <a:cubicBezTo>
                  <a:pt x="1500" y="5621"/>
                  <a:pt x="1717" y="5224"/>
                  <a:pt x="1633" y="4803"/>
                </a:cubicBezTo>
                <a:cubicBezTo>
                  <a:pt x="1603" y="4655"/>
                  <a:pt x="1516" y="4579"/>
                  <a:pt x="1426" y="4574"/>
                </a:cubicBezTo>
                <a:close/>
                <a:moveTo>
                  <a:pt x="2303" y="4590"/>
                </a:moveTo>
                <a:cubicBezTo>
                  <a:pt x="2184" y="4594"/>
                  <a:pt x="2133" y="4616"/>
                  <a:pt x="2187" y="4639"/>
                </a:cubicBezTo>
                <a:cubicBezTo>
                  <a:pt x="2242" y="4662"/>
                  <a:pt x="2332" y="4699"/>
                  <a:pt x="2387" y="4721"/>
                </a:cubicBezTo>
                <a:cubicBezTo>
                  <a:pt x="2471" y="4756"/>
                  <a:pt x="2468" y="4778"/>
                  <a:pt x="2370" y="4870"/>
                </a:cubicBezTo>
                <a:cubicBezTo>
                  <a:pt x="2293" y="4941"/>
                  <a:pt x="2272" y="4973"/>
                  <a:pt x="2303" y="5022"/>
                </a:cubicBezTo>
                <a:cubicBezTo>
                  <a:pt x="2318" y="5033"/>
                  <a:pt x="2329" y="5051"/>
                  <a:pt x="2342" y="5071"/>
                </a:cubicBezTo>
                <a:cubicBezTo>
                  <a:pt x="2342" y="5071"/>
                  <a:pt x="2343" y="5071"/>
                  <a:pt x="2343" y="5071"/>
                </a:cubicBezTo>
                <a:cubicBezTo>
                  <a:pt x="2347" y="5075"/>
                  <a:pt x="2348" y="5078"/>
                  <a:pt x="2352" y="5083"/>
                </a:cubicBezTo>
                <a:cubicBezTo>
                  <a:pt x="2475" y="5210"/>
                  <a:pt x="2365" y="5433"/>
                  <a:pt x="2215" y="5360"/>
                </a:cubicBezTo>
                <a:cubicBezTo>
                  <a:pt x="2163" y="5335"/>
                  <a:pt x="2122" y="5357"/>
                  <a:pt x="2122" y="5407"/>
                </a:cubicBezTo>
                <a:cubicBezTo>
                  <a:pt x="2122" y="5423"/>
                  <a:pt x="2126" y="5437"/>
                  <a:pt x="2131" y="5448"/>
                </a:cubicBezTo>
                <a:cubicBezTo>
                  <a:pt x="2132" y="5449"/>
                  <a:pt x="2132" y="5450"/>
                  <a:pt x="2133" y="5450"/>
                </a:cubicBezTo>
                <a:cubicBezTo>
                  <a:pt x="2146" y="5467"/>
                  <a:pt x="2167" y="5477"/>
                  <a:pt x="2189" y="5486"/>
                </a:cubicBezTo>
                <a:cubicBezTo>
                  <a:pt x="2204" y="5490"/>
                  <a:pt x="2219" y="5496"/>
                  <a:pt x="2239" y="5495"/>
                </a:cubicBezTo>
                <a:cubicBezTo>
                  <a:pt x="2242" y="5496"/>
                  <a:pt x="2245" y="5495"/>
                  <a:pt x="2248" y="5495"/>
                </a:cubicBezTo>
                <a:cubicBezTo>
                  <a:pt x="2320" y="5490"/>
                  <a:pt x="2411" y="5453"/>
                  <a:pt x="2490" y="5384"/>
                </a:cubicBezTo>
                <a:cubicBezTo>
                  <a:pt x="2494" y="5380"/>
                  <a:pt x="2498" y="5378"/>
                  <a:pt x="2502" y="5374"/>
                </a:cubicBezTo>
                <a:cubicBezTo>
                  <a:pt x="2517" y="5350"/>
                  <a:pt x="2529" y="5324"/>
                  <a:pt x="2538" y="5298"/>
                </a:cubicBezTo>
                <a:cubicBezTo>
                  <a:pt x="2546" y="5273"/>
                  <a:pt x="2551" y="5247"/>
                  <a:pt x="2553" y="5224"/>
                </a:cubicBezTo>
                <a:cubicBezTo>
                  <a:pt x="2554" y="5214"/>
                  <a:pt x="2554" y="5205"/>
                  <a:pt x="2553" y="5196"/>
                </a:cubicBezTo>
                <a:cubicBezTo>
                  <a:pt x="2553" y="5181"/>
                  <a:pt x="2555" y="5166"/>
                  <a:pt x="2552" y="5153"/>
                </a:cubicBezTo>
                <a:cubicBezTo>
                  <a:pt x="2547" y="5132"/>
                  <a:pt x="2538" y="5115"/>
                  <a:pt x="2524" y="5104"/>
                </a:cubicBezTo>
                <a:cubicBezTo>
                  <a:pt x="2512" y="5095"/>
                  <a:pt x="2504" y="5077"/>
                  <a:pt x="2499" y="5055"/>
                </a:cubicBezTo>
                <a:cubicBezTo>
                  <a:pt x="2494" y="5034"/>
                  <a:pt x="2492" y="5008"/>
                  <a:pt x="2493" y="4981"/>
                </a:cubicBezTo>
                <a:cubicBezTo>
                  <a:pt x="2494" y="4927"/>
                  <a:pt x="2507" y="4873"/>
                  <a:pt x="2532" y="4842"/>
                </a:cubicBezTo>
                <a:cubicBezTo>
                  <a:pt x="2533" y="4841"/>
                  <a:pt x="2532" y="4840"/>
                  <a:pt x="2533" y="4838"/>
                </a:cubicBezTo>
                <a:cubicBezTo>
                  <a:pt x="2528" y="4810"/>
                  <a:pt x="2519" y="4784"/>
                  <a:pt x="2519" y="4745"/>
                </a:cubicBezTo>
                <a:cubicBezTo>
                  <a:pt x="2519" y="4731"/>
                  <a:pt x="2517" y="4722"/>
                  <a:pt x="2516" y="4711"/>
                </a:cubicBezTo>
                <a:cubicBezTo>
                  <a:pt x="2506" y="4691"/>
                  <a:pt x="2499" y="4668"/>
                  <a:pt x="2496" y="4645"/>
                </a:cubicBezTo>
                <a:cubicBezTo>
                  <a:pt x="2469" y="4601"/>
                  <a:pt x="2413" y="4587"/>
                  <a:pt x="2303" y="4590"/>
                </a:cubicBezTo>
                <a:close/>
                <a:moveTo>
                  <a:pt x="18757" y="4592"/>
                </a:moveTo>
                <a:cubicBezTo>
                  <a:pt x="18679" y="4592"/>
                  <a:pt x="18601" y="4597"/>
                  <a:pt x="18542" y="4606"/>
                </a:cubicBezTo>
                <a:cubicBezTo>
                  <a:pt x="18423" y="4624"/>
                  <a:pt x="18520" y="4639"/>
                  <a:pt x="18757" y="4639"/>
                </a:cubicBezTo>
                <a:cubicBezTo>
                  <a:pt x="18994" y="4639"/>
                  <a:pt x="19092" y="4624"/>
                  <a:pt x="18973" y="4606"/>
                </a:cubicBezTo>
                <a:cubicBezTo>
                  <a:pt x="18914" y="4597"/>
                  <a:pt x="18835" y="4592"/>
                  <a:pt x="18757" y="4592"/>
                </a:cubicBezTo>
                <a:close/>
                <a:moveTo>
                  <a:pt x="1396" y="4729"/>
                </a:moveTo>
                <a:cubicBezTo>
                  <a:pt x="1474" y="4729"/>
                  <a:pt x="1479" y="4743"/>
                  <a:pt x="1488" y="4983"/>
                </a:cubicBezTo>
                <a:cubicBezTo>
                  <a:pt x="1499" y="5270"/>
                  <a:pt x="1451" y="5372"/>
                  <a:pt x="1349" y="5278"/>
                </a:cubicBezTo>
                <a:cubicBezTo>
                  <a:pt x="1304" y="5237"/>
                  <a:pt x="1294" y="5177"/>
                  <a:pt x="1303" y="4979"/>
                </a:cubicBezTo>
                <a:cubicBezTo>
                  <a:pt x="1312" y="4745"/>
                  <a:pt x="1318" y="4729"/>
                  <a:pt x="1396" y="4729"/>
                </a:cubicBezTo>
                <a:close/>
                <a:moveTo>
                  <a:pt x="2923" y="4729"/>
                </a:moveTo>
                <a:cubicBezTo>
                  <a:pt x="3003" y="4729"/>
                  <a:pt x="3005" y="4738"/>
                  <a:pt x="3005" y="4999"/>
                </a:cubicBezTo>
                <a:cubicBezTo>
                  <a:pt x="3005" y="5248"/>
                  <a:pt x="2999" y="5272"/>
                  <a:pt x="2930" y="5284"/>
                </a:cubicBezTo>
                <a:cubicBezTo>
                  <a:pt x="2836" y="5301"/>
                  <a:pt x="2816" y="5237"/>
                  <a:pt x="2829" y="4954"/>
                </a:cubicBezTo>
                <a:cubicBezTo>
                  <a:pt x="2839" y="4746"/>
                  <a:pt x="2846" y="4729"/>
                  <a:pt x="2923" y="4729"/>
                </a:cubicBezTo>
                <a:close/>
                <a:moveTo>
                  <a:pt x="20118" y="5921"/>
                </a:moveTo>
                <a:cubicBezTo>
                  <a:pt x="20079" y="5923"/>
                  <a:pt x="20036" y="5945"/>
                  <a:pt x="19989" y="5994"/>
                </a:cubicBezTo>
                <a:cubicBezTo>
                  <a:pt x="19883" y="6104"/>
                  <a:pt x="19850" y="6537"/>
                  <a:pt x="19927" y="6790"/>
                </a:cubicBezTo>
                <a:cubicBezTo>
                  <a:pt x="19954" y="6878"/>
                  <a:pt x="20028" y="6917"/>
                  <a:pt x="20142" y="6901"/>
                </a:cubicBezTo>
                <a:cubicBezTo>
                  <a:pt x="20303" y="6877"/>
                  <a:pt x="20316" y="6845"/>
                  <a:pt x="20316" y="6467"/>
                </a:cubicBezTo>
                <a:cubicBezTo>
                  <a:pt x="20316" y="6118"/>
                  <a:pt x="20236" y="5918"/>
                  <a:pt x="20118" y="5921"/>
                </a:cubicBezTo>
                <a:close/>
                <a:moveTo>
                  <a:pt x="17684" y="5935"/>
                </a:moveTo>
                <a:cubicBezTo>
                  <a:pt x="17661" y="5949"/>
                  <a:pt x="17672" y="6014"/>
                  <a:pt x="17715" y="6158"/>
                </a:cubicBezTo>
                <a:cubicBezTo>
                  <a:pt x="17781" y="6379"/>
                  <a:pt x="17773" y="6436"/>
                  <a:pt x="17645" y="6608"/>
                </a:cubicBezTo>
                <a:cubicBezTo>
                  <a:pt x="17564" y="6715"/>
                  <a:pt x="17498" y="6828"/>
                  <a:pt x="17498" y="6860"/>
                </a:cubicBezTo>
                <a:cubicBezTo>
                  <a:pt x="17498" y="6978"/>
                  <a:pt x="17602" y="6909"/>
                  <a:pt x="17688" y="6735"/>
                </a:cubicBezTo>
                <a:lnTo>
                  <a:pt x="17779" y="6555"/>
                </a:lnTo>
                <a:lnTo>
                  <a:pt x="17902" y="6756"/>
                </a:lnTo>
                <a:cubicBezTo>
                  <a:pt x="17969" y="6867"/>
                  <a:pt x="18026" y="6921"/>
                  <a:pt x="18026" y="6876"/>
                </a:cubicBezTo>
                <a:cubicBezTo>
                  <a:pt x="18029" y="6694"/>
                  <a:pt x="17789" y="5970"/>
                  <a:pt x="17716" y="5939"/>
                </a:cubicBezTo>
                <a:cubicBezTo>
                  <a:pt x="17702" y="5933"/>
                  <a:pt x="17691" y="5931"/>
                  <a:pt x="17684" y="5935"/>
                </a:cubicBezTo>
                <a:close/>
                <a:moveTo>
                  <a:pt x="19441" y="6000"/>
                </a:moveTo>
                <a:cubicBezTo>
                  <a:pt x="19353" y="6000"/>
                  <a:pt x="19345" y="6024"/>
                  <a:pt x="19406" y="6101"/>
                </a:cubicBezTo>
                <a:cubicBezTo>
                  <a:pt x="19450" y="6156"/>
                  <a:pt x="19486" y="6315"/>
                  <a:pt x="19486" y="6457"/>
                </a:cubicBezTo>
                <a:cubicBezTo>
                  <a:pt x="19486" y="6599"/>
                  <a:pt x="19450" y="6762"/>
                  <a:pt x="19406" y="6817"/>
                </a:cubicBezTo>
                <a:cubicBezTo>
                  <a:pt x="19345" y="6895"/>
                  <a:pt x="19378" y="6917"/>
                  <a:pt x="19556" y="6915"/>
                </a:cubicBezTo>
                <a:cubicBezTo>
                  <a:pt x="19743" y="6913"/>
                  <a:pt x="19763" y="6896"/>
                  <a:pt x="19668" y="6827"/>
                </a:cubicBezTo>
                <a:cubicBezTo>
                  <a:pt x="19585" y="6766"/>
                  <a:pt x="19553" y="6636"/>
                  <a:pt x="19553" y="6371"/>
                </a:cubicBezTo>
                <a:cubicBezTo>
                  <a:pt x="19553" y="6078"/>
                  <a:pt x="19530" y="6000"/>
                  <a:pt x="19441" y="6000"/>
                </a:cubicBezTo>
                <a:close/>
                <a:moveTo>
                  <a:pt x="20118" y="6064"/>
                </a:moveTo>
                <a:cubicBezTo>
                  <a:pt x="20136" y="6057"/>
                  <a:pt x="20152" y="6075"/>
                  <a:pt x="20182" y="6109"/>
                </a:cubicBezTo>
                <a:cubicBezTo>
                  <a:pt x="20262" y="6200"/>
                  <a:pt x="20268" y="6556"/>
                  <a:pt x="20193" y="6745"/>
                </a:cubicBezTo>
                <a:cubicBezTo>
                  <a:pt x="20121" y="6926"/>
                  <a:pt x="20047" y="6915"/>
                  <a:pt x="20047" y="6725"/>
                </a:cubicBezTo>
                <a:cubicBezTo>
                  <a:pt x="20047" y="6673"/>
                  <a:pt x="20032" y="6618"/>
                  <a:pt x="20014" y="6604"/>
                </a:cubicBezTo>
                <a:cubicBezTo>
                  <a:pt x="19955" y="6558"/>
                  <a:pt x="19977" y="6288"/>
                  <a:pt x="20050" y="6160"/>
                </a:cubicBezTo>
                <a:cubicBezTo>
                  <a:pt x="20083" y="6101"/>
                  <a:pt x="20101" y="6071"/>
                  <a:pt x="20118" y="6064"/>
                </a:cubicBezTo>
                <a:close/>
                <a:moveTo>
                  <a:pt x="16272" y="6125"/>
                </a:moveTo>
                <a:cubicBezTo>
                  <a:pt x="16115" y="6125"/>
                  <a:pt x="16068" y="6167"/>
                  <a:pt x="16051" y="6318"/>
                </a:cubicBezTo>
                <a:cubicBezTo>
                  <a:pt x="16039" y="6424"/>
                  <a:pt x="16067" y="6565"/>
                  <a:pt x="16110" y="6631"/>
                </a:cubicBezTo>
                <a:cubicBezTo>
                  <a:pt x="16277" y="6883"/>
                  <a:pt x="16523" y="6710"/>
                  <a:pt x="16492" y="6365"/>
                </a:cubicBezTo>
                <a:cubicBezTo>
                  <a:pt x="16473" y="6159"/>
                  <a:pt x="16442" y="6125"/>
                  <a:pt x="16272" y="6125"/>
                </a:cubicBezTo>
                <a:close/>
                <a:moveTo>
                  <a:pt x="18757" y="6342"/>
                </a:moveTo>
                <a:cubicBezTo>
                  <a:pt x="18679" y="6342"/>
                  <a:pt x="18601" y="6348"/>
                  <a:pt x="18542" y="6357"/>
                </a:cubicBezTo>
                <a:cubicBezTo>
                  <a:pt x="18423" y="6376"/>
                  <a:pt x="18520" y="6389"/>
                  <a:pt x="18757" y="6389"/>
                </a:cubicBezTo>
                <a:cubicBezTo>
                  <a:pt x="18994" y="6389"/>
                  <a:pt x="19092" y="6376"/>
                  <a:pt x="18973" y="6357"/>
                </a:cubicBezTo>
                <a:cubicBezTo>
                  <a:pt x="18914" y="6348"/>
                  <a:pt x="18835" y="6342"/>
                  <a:pt x="18757" y="6342"/>
                </a:cubicBezTo>
                <a:close/>
                <a:moveTo>
                  <a:pt x="18757" y="6676"/>
                </a:moveTo>
                <a:cubicBezTo>
                  <a:pt x="18679" y="6676"/>
                  <a:pt x="18601" y="6681"/>
                  <a:pt x="18542" y="6690"/>
                </a:cubicBezTo>
                <a:cubicBezTo>
                  <a:pt x="18423" y="6708"/>
                  <a:pt x="18520" y="6723"/>
                  <a:pt x="18757" y="6723"/>
                </a:cubicBezTo>
                <a:cubicBezTo>
                  <a:pt x="18994" y="6723"/>
                  <a:pt x="19092" y="6708"/>
                  <a:pt x="18973" y="6690"/>
                </a:cubicBezTo>
                <a:cubicBezTo>
                  <a:pt x="18914" y="6681"/>
                  <a:pt x="18835" y="6676"/>
                  <a:pt x="18757" y="6676"/>
                </a:cubicBezTo>
                <a:close/>
                <a:moveTo>
                  <a:pt x="1418" y="6877"/>
                </a:moveTo>
                <a:cubicBezTo>
                  <a:pt x="1290" y="6872"/>
                  <a:pt x="1194" y="7044"/>
                  <a:pt x="1194" y="7323"/>
                </a:cubicBezTo>
                <a:cubicBezTo>
                  <a:pt x="1194" y="7497"/>
                  <a:pt x="1214" y="7663"/>
                  <a:pt x="1240" y="7697"/>
                </a:cubicBezTo>
                <a:cubicBezTo>
                  <a:pt x="1240" y="7697"/>
                  <a:pt x="1240" y="7699"/>
                  <a:pt x="1240" y="7699"/>
                </a:cubicBezTo>
                <a:cubicBezTo>
                  <a:pt x="1242" y="7701"/>
                  <a:pt x="1250" y="7700"/>
                  <a:pt x="1253" y="7702"/>
                </a:cubicBezTo>
                <a:cubicBezTo>
                  <a:pt x="1257" y="7703"/>
                  <a:pt x="1261" y="7708"/>
                  <a:pt x="1265" y="7708"/>
                </a:cubicBezTo>
                <a:cubicBezTo>
                  <a:pt x="1266" y="7708"/>
                  <a:pt x="1266" y="7710"/>
                  <a:pt x="1267" y="7710"/>
                </a:cubicBezTo>
                <a:cubicBezTo>
                  <a:pt x="1290" y="7711"/>
                  <a:pt x="1311" y="7720"/>
                  <a:pt x="1327" y="7734"/>
                </a:cubicBezTo>
                <a:cubicBezTo>
                  <a:pt x="1366" y="7740"/>
                  <a:pt x="1412" y="7740"/>
                  <a:pt x="1457" y="7734"/>
                </a:cubicBezTo>
                <a:cubicBezTo>
                  <a:pt x="1601" y="7713"/>
                  <a:pt x="1628" y="7661"/>
                  <a:pt x="1647" y="7378"/>
                </a:cubicBezTo>
                <a:cubicBezTo>
                  <a:pt x="1662" y="7140"/>
                  <a:pt x="1635" y="7019"/>
                  <a:pt x="1553" y="6944"/>
                </a:cubicBezTo>
                <a:cubicBezTo>
                  <a:pt x="1506" y="6900"/>
                  <a:pt x="1460" y="6879"/>
                  <a:pt x="1418" y="6877"/>
                </a:cubicBezTo>
                <a:close/>
                <a:moveTo>
                  <a:pt x="2251" y="6887"/>
                </a:moveTo>
                <a:cubicBezTo>
                  <a:pt x="2230" y="6888"/>
                  <a:pt x="2211" y="6892"/>
                  <a:pt x="2197" y="6899"/>
                </a:cubicBezTo>
                <a:cubicBezTo>
                  <a:pt x="2112" y="6940"/>
                  <a:pt x="2121" y="6961"/>
                  <a:pt x="2248" y="6999"/>
                </a:cubicBezTo>
                <a:cubicBezTo>
                  <a:pt x="2275" y="7007"/>
                  <a:pt x="2290" y="7019"/>
                  <a:pt x="2310" y="7030"/>
                </a:cubicBezTo>
                <a:cubicBezTo>
                  <a:pt x="2311" y="7030"/>
                  <a:pt x="2313" y="7031"/>
                  <a:pt x="2314" y="7032"/>
                </a:cubicBezTo>
                <a:cubicBezTo>
                  <a:pt x="2331" y="7039"/>
                  <a:pt x="2351" y="7045"/>
                  <a:pt x="2362" y="7055"/>
                </a:cubicBezTo>
                <a:cubicBezTo>
                  <a:pt x="2368" y="7062"/>
                  <a:pt x="2375" y="7069"/>
                  <a:pt x="2379" y="7077"/>
                </a:cubicBezTo>
                <a:cubicBezTo>
                  <a:pt x="2457" y="7154"/>
                  <a:pt x="2435" y="7262"/>
                  <a:pt x="2292" y="7380"/>
                </a:cubicBezTo>
                <a:cubicBezTo>
                  <a:pt x="2198" y="7457"/>
                  <a:pt x="2122" y="7571"/>
                  <a:pt x="2122" y="7634"/>
                </a:cubicBezTo>
                <a:cubicBezTo>
                  <a:pt x="2122" y="7661"/>
                  <a:pt x="2138" y="7680"/>
                  <a:pt x="2164" y="7697"/>
                </a:cubicBezTo>
                <a:cubicBezTo>
                  <a:pt x="2200" y="7703"/>
                  <a:pt x="2244" y="7708"/>
                  <a:pt x="2324" y="7708"/>
                </a:cubicBezTo>
                <a:cubicBezTo>
                  <a:pt x="2509" y="7708"/>
                  <a:pt x="2557" y="7695"/>
                  <a:pt x="2557" y="7646"/>
                </a:cubicBezTo>
                <a:cubicBezTo>
                  <a:pt x="2557" y="7627"/>
                  <a:pt x="2550" y="7612"/>
                  <a:pt x="2536" y="7601"/>
                </a:cubicBezTo>
                <a:cubicBezTo>
                  <a:pt x="2523" y="7590"/>
                  <a:pt x="2504" y="7583"/>
                  <a:pt x="2480" y="7583"/>
                </a:cubicBezTo>
                <a:cubicBezTo>
                  <a:pt x="2358" y="7583"/>
                  <a:pt x="2353" y="7544"/>
                  <a:pt x="2458" y="7353"/>
                </a:cubicBezTo>
                <a:cubicBezTo>
                  <a:pt x="2482" y="7310"/>
                  <a:pt x="2500" y="7272"/>
                  <a:pt x="2514" y="7235"/>
                </a:cubicBezTo>
                <a:cubicBezTo>
                  <a:pt x="2528" y="7201"/>
                  <a:pt x="2538" y="7167"/>
                  <a:pt x="2544" y="7137"/>
                </a:cubicBezTo>
                <a:cubicBezTo>
                  <a:pt x="2550" y="7107"/>
                  <a:pt x="2553" y="7079"/>
                  <a:pt x="2552" y="7053"/>
                </a:cubicBezTo>
                <a:cubicBezTo>
                  <a:pt x="2550" y="7029"/>
                  <a:pt x="2545" y="7008"/>
                  <a:pt x="2536" y="6989"/>
                </a:cubicBezTo>
                <a:cubicBezTo>
                  <a:pt x="2536" y="6988"/>
                  <a:pt x="2537" y="6986"/>
                  <a:pt x="2536" y="6985"/>
                </a:cubicBezTo>
                <a:cubicBezTo>
                  <a:pt x="2516" y="6976"/>
                  <a:pt x="2499" y="6974"/>
                  <a:pt x="2477" y="6960"/>
                </a:cubicBezTo>
                <a:cubicBezTo>
                  <a:pt x="2406" y="6913"/>
                  <a:pt x="2316" y="6886"/>
                  <a:pt x="2251" y="6887"/>
                </a:cubicBezTo>
                <a:close/>
                <a:moveTo>
                  <a:pt x="2937" y="6919"/>
                </a:moveTo>
                <a:cubicBezTo>
                  <a:pt x="2851" y="6918"/>
                  <a:pt x="2770" y="6937"/>
                  <a:pt x="2723" y="6964"/>
                </a:cubicBezTo>
                <a:lnTo>
                  <a:pt x="2723" y="7102"/>
                </a:lnTo>
                <a:lnTo>
                  <a:pt x="2723" y="7329"/>
                </a:lnTo>
                <a:lnTo>
                  <a:pt x="2863" y="7343"/>
                </a:lnTo>
                <a:cubicBezTo>
                  <a:pt x="2927" y="7349"/>
                  <a:pt x="2962" y="7354"/>
                  <a:pt x="2982" y="7370"/>
                </a:cubicBezTo>
                <a:cubicBezTo>
                  <a:pt x="3001" y="7386"/>
                  <a:pt x="3005" y="7412"/>
                  <a:pt x="3005" y="7458"/>
                </a:cubicBezTo>
                <a:cubicBezTo>
                  <a:pt x="3005" y="7505"/>
                  <a:pt x="3001" y="7532"/>
                  <a:pt x="2982" y="7548"/>
                </a:cubicBezTo>
                <a:cubicBezTo>
                  <a:pt x="2962" y="7564"/>
                  <a:pt x="2926" y="7570"/>
                  <a:pt x="2863" y="7575"/>
                </a:cubicBezTo>
                <a:cubicBezTo>
                  <a:pt x="2792" y="7582"/>
                  <a:pt x="2748" y="7600"/>
                  <a:pt x="2731" y="7628"/>
                </a:cubicBezTo>
                <a:cubicBezTo>
                  <a:pt x="2722" y="7642"/>
                  <a:pt x="2721" y="7658"/>
                  <a:pt x="2726" y="7677"/>
                </a:cubicBezTo>
                <a:cubicBezTo>
                  <a:pt x="2732" y="7696"/>
                  <a:pt x="2745" y="7717"/>
                  <a:pt x="2764" y="7742"/>
                </a:cubicBezTo>
                <a:cubicBezTo>
                  <a:pt x="2766" y="7744"/>
                  <a:pt x="2769" y="7745"/>
                  <a:pt x="2771" y="7747"/>
                </a:cubicBezTo>
                <a:cubicBezTo>
                  <a:pt x="3060" y="7741"/>
                  <a:pt x="3118" y="7710"/>
                  <a:pt x="3153" y="7572"/>
                </a:cubicBezTo>
                <a:cubicBezTo>
                  <a:pt x="3186" y="7440"/>
                  <a:pt x="3157" y="7354"/>
                  <a:pt x="3047" y="7249"/>
                </a:cubicBezTo>
                <a:cubicBezTo>
                  <a:pt x="3010" y="7214"/>
                  <a:pt x="2983" y="7187"/>
                  <a:pt x="2965" y="7165"/>
                </a:cubicBezTo>
                <a:cubicBezTo>
                  <a:pt x="2964" y="7165"/>
                  <a:pt x="2965" y="7163"/>
                  <a:pt x="2965" y="7163"/>
                </a:cubicBezTo>
                <a:cubicBezTo>
                  <a:pt x="2932" y="7143"/>
                  <a:pt x="2902" y="7123"/>
                  <a:pt x="2879" y="7100"/>
                </a:cubicBezTo>
                <a:cubicBezTo>
                  <a:pt x="2876" y="7097"/>
                  <a:pt x="2873" y="7096"/>
                  <a:pt x="2870" y="7093"/>
                </a:cubicBezTo>
                <a:cubicBezTo>
                  <a:pt x="2864" y="7087"/>
                  <a:pt x="2860" y="7080"/>
                  <a:pt x="2856" y="7075"/>
                </a:cubicBezTo>
                <a:cubicBezTo>
                  <a:pt x="2844" y="7060"/>
                  <a:pt x="2837" y="7046"/>
                  <a:pt x="2842" y="7038"/>
                </a:cubicBezTo>
                <a:cubicBezTo>
                  <a:pt x="2852" y="7017"/>
                  <a:pt x="2926" y="7001"/>
                  <a:pt x="3007" y="7001"/>
                </a:cubicBezTo>
                <a:cubicBezTo>
                  <a:pt x="3025" y="7001"/>
                  <a:pt x="3031" y="6996"/>
                  <a:pt x="3046" y="6995"/>
                </a:cubicBezTo>
                <a:cubicBezTo>
                  <a:pt x="3124" y="6933"/>
                  <a:pt x="3105" y="6921"/>
                  <a:pt x="2937" y="6919"/>
                </a:cubicBezTo>
                <a:close/>
                <a:moveTo>
                  <a:pt x="1438" y="7001"/>
                </a:moveTo>
                <a:cubicBezTo>
                  <a:pt x="1472" y="7001"/>
                  <a:pt x="1562" y="7258"/>
                  <a:pt x="1561" y="7351"/>
                </a:cubicBezTo>
                <a:cubicBezTo>
                  <a:pt x="1560" y="7399"/>
                  <a:pt x="1525" y="7490"/>
                  <a:pt x="1483" y="7554"/>
                </a:cubicBezTo>
                <a:cubicBezTo>
                  <a:pt x="1410" y="7666"/>
                  <a:pt x="1407" y="7668"/>
                  <a:pt x="1352" y="7593"/>
                </a:cubicBezTo>
                <a:cubicBezTo>
                  <a:pt x="1274" y="7484"/>
                  <a:pt x="1277" y="7160"/>
                  <a:pt x="1357" y="7069"/>
                </a:cubicBezTo>
                <a:cubicBezTo>
                  <a:pt x="1390" y="7031"/>
                  <a:pt x="1427" y="7001"/>
                  <a:pt x="1438" y="7001"/>
                </a:cubicBezTo>
                <a:close/>
                <a:moveTo>
                  <a:pt x="365" y="7356"/>
                </a:moveTo>
                <a:cubicBezTo>
                  <a:pt x="174" y="7373"/>
                  <a:pt x="0" y="7471"/>
                  <a:pt x="0" y="7587"/>
                </a:cubicBezTo>
                <a:cubicBezTo>
                  <a:pt x="0" y="7626"/>
                  <a:pt x="20" y="7639"/>
                  <a:pt x="44" y="7632"/>
                </a:cubicBezTo>
                <a:cubicBezTo>
                  <a:pt x="77" y="7617"/>
                  <a:pt x="108" y="7603"/>
                  <a:pt x="192" y="7548"/>
                </a:cubicBezTo>
                <a:cubicBezTo>
                  <a:pt x="299" y="7478"/>
                  <a:pt x="555" y="7490"/>
                  <a:pt x="650" y="7568"/>
                </a:cubicBezTo>
                <a:lnTo>
                  <a:pt x="731" y="7634"/>
                </a:lnTo>
                <a:lnTo>
                  <a:pt x="581" y="7828"/>
                </a:lnTo>
                <a:cubicBezTo>
                  <a:pt x="540" y="7880"/>
                  <a:pt x="505" y="7919"/>
                  <a:pt x="475" y="7945"/>
                </a:cubicBezTo>
                <a:cubicBezTo>
                  <a:pt x="416" y="7997"/>
                  <a:pt x="375" y="7995"/>
                  <a:pt x="335" y="7941"/>
                </a:cubicBezTo>
                <a:cubicBezTo>
                  <a:pt x="315" y="7914"/>
                  <a:pt x="294" y="7874"/>
                  <a:pt x="273" y="7820"/>
                </a:cubicBezTo>
                <a:cubicBezTo>
                  <a:pt x="261" y="7789"/>
                  <a:pt x="247" y="7762"/>
                  <a:pt x="234" y="7742"/>
                </a:cubicBezTo>
                <a:cubicBezTo>
                  <a:pt x="221" y="7721"/>
                  <a:pt x="208" y="7708"/>
                  <a:pt x="200" y="7708"/>
                </a:cubicBezTo>
                <a:cubicBezTo>
                  <a:pt x="188" y="7708"/>
                  <a:pt x="181" y="7725"/>
                  <a:pt x="176" y="7749"/>
                </a:cubicBezTo>
                <a:cubicBezTo>
                  <a:pt x="250" y="7881"/>
                  <a:pt x="317" y="8075"/>
                  <a:pt x="281" y="8121"/>
                </a:cubicBezTo>
                <a:cubicBezTo>
                  <a:pt x="260" y="8147"/>
                  <a:pt x="189" y="8166"/>
                  <a:pt x="122" y="8166"/>
                </a:cubicBezTo>
                <a:cubicBezTo>
                  <a:pt x="55" y="8166"/>
                  <a:pt x="0" y="8204"/>
                  <a:pt x="0" y="8250"/>
                </a:cubicBezTo>
                <a:cubicBezTo>
                  <a:pt x="0" y="8296"/>
                  <a:pt x="164" y="8334"/>
                  <a:pt x="365" y="8334"/>
                </a:cubicBezTo>
                <a:cubicBezTo>
                  <a:pt x="595" y="8334"/>
                  <a:pt x="721" y="8295"/>
                  <a:pt x="729" y="8230"/>
                </a:cubicBezTo>
                <a:cubicBezTo>
                  <a:pt x="729" y="8222"/>
                  <a:pt x="727" y="8216"/>
                  <a:pt x="726" y="8209"/>
                </a:cubicBezTo>
                <a:cubicBezTo>
                  <a:pt x="726" y="8206"/>
                  <a:pt x="727" y="8202"/>
                  <a:pt x="726" y="8199"/>
                </a:cubicBezTo>
                <a:cubicBezTo>
                  <a:pt x="717" y="8176"/>
                  <a:pt x="697" y="8152"/>
                  <a:pt x="662" y="8125"/>
                </a:cubicBezTo>
                <a:cubicBezTo>
                  <a:pt x="661" y="8124"/>
                  <a:pt x="660" y="8121"/>
                  <a:pt x="659" y="8119"/>
                </a:cubicBezTo>
                <a:cubicBezTo>
                  <a:pt x="659" y="8119"/>
                  <a:pt x="659" y="8117"/>
                  <a:pt x="659" y="8117"/>
                </a:cubicBezTo>
                <a:cubicBezTo>
                  <a:pt x="645" y="8112"/>
                  <a:pt x="635" y="8106"/>
                  <a:pt x="628" y="8095"/>
                </a:cubicBezTo>
                <a:cubicBezTo>
                  <a:pt x="628" y="8095"/>
                  <a:pt x="627" y="8096"/>
                  <a:pt x="626" y="8095"/>
                </a:cubicBezTo>
                <a:cubicBezTo>
                  <a:pt x="626" y="8095"/>
                  <a:pt x="627" y="8092"/>
                  <a:pt x="626" y="8092"/>
                </a:cubicBezTo>
                <a:cubicBezTo>
                  <a:pt x="621" y="8082"/>
                  <a:pt x="617" y="8072"/>
                  <a:pt x="617" y="8058"/>
                </a:cubicBezTo>
                <a:cubicBezTo>
                  <a:pt x="617" y="8052"/>
                  <a:pt x="618" y="8042"/>
                  <a:pt x="619" y="8035"/>
                </a:cubicBezTo>
                <a:cubicBezTo>
                  <a:pt x="621" y="8025"/>
                  <a:pt x="622" y="8018"/>
                  <a:pt x="626" y="8007"/>
                </a:cubicBezTo>
                <a:cubicBezTo>
                  <a:pt x="634" y="7987"/>
                  <a:pt x="645" y="7966"/>
                  <a:pt x="662" y="7943"/>
                </a:cubicBezTo>
                <a:cubicBezTo>
                  <a:pt x="701" y="7892"/>
                  <a:pt x="732" y="7822"/>
                  <a:pt x="732" y="7789"/>
                </a:cubicBezTo>
                <a:cubicBezTo>
                  <a:pt x="732" y="7755"/>
                  <a:pt x="761" y="7695"/>
                  <a:pt x="798" y="7656"/>
                </a:cubicBezTo>
                <a:cubicBezTo>
                  <a:pt x="809" y="7644"/>
                  <a:pt x="813" y="7636"/>
                  <a:pt x="821" y="7626"/>
                </a:cubicBezTo>
                <a:cubicBezTo>
                  <a:pt x="857" y="7484"/>
                  <a:pt x="779" y="7421"/>
                  <a:pt x="556" y="7368"/>
                </a:cubicBezTo>
                <a:cubicBezTo>
                  <a:pt x="495" y="7354"/>
                  <a:pt x="428" y="7351"/>
                  <a:pt x="365" y="7356"/>
                </a:cubicBezTo>
                <a:close/>
                <a:moveTo>
                  <a:pt x="449" y="8592"/>
                </a:moveTo>
                <a:cubicBezTo>
                  <a:pt x="438" y="8641"/>
                  <a:pt x="433" y="8733"/>
                  <a:pt x="433" y="8911"/>
                </a:cubicBezTo>
                <a:cubicBezTo>
                  <a:pt x="433" y="9008"/>
                  <a:pt x="436" y="9096"/>
                  <a:pt x="440" y="9165"/>
                </a:cubicBezTo>
                <a:cubicBezTo>
                  <a:pt x="443" y="9233"/>
                  <a:pt x="448" y="9282"/>
                  <a:pt x="454" y="9296"/>
                </a:cubicBezTo>
                <a:cubicBezTo>
                  <a:pt x="490" y="9277"/>
                  <a:pt x="509" y="9233"/>
                  <a:pt x="519" y="9155"/>
                </a:cubicBezTo>
                <a:cubicBezTo>
                  <a:pt x="524" y="9102"/>
                  <a:pt x="529" y="9047"/>
                  <a:pt x="530" y="8962"/>
                </a:cubicBezTo>
                <a:cubicBezTo>
                  <a:pt x="530" y="8953"/>
                  <a:pt x="531" y="8949"/>
                  <a:pt x="531" y="8940"/>
                </a:cubicBezTo>
                <a:cubicBezTo>
                  <a:pt x="531" y="8694"/>
                  <a:pt x="515" y="8614"/>
                  <a:pt x="449" y="8592"/>
                </a:cubicBezTo>
                <a:close/>
                <a:moveTo>
                  <a:pt x="323" y="8608"/>
                </a:moveTo>
                <a:cubicBezTo>
                  <a:pt x="278" y="8644"/>
                  <a:pt x="267" y="8733"/>
                  <a:pt x="267" y="8954"/>
                </a:cubicBezTo>
                <a:cubicBezTo>
                  <a:pt x="267" y="9149"/>
                  <a:pt x="277" y="9235"/>
                  <a:pt x="309" y="9276"/>
                </a:cubicBezTo>
                <a:cubicBezTo>
                  <a:pt x="317" y="9263"/>
                  <a:pt x="322" y="9232"/>
                  <a:pt x="326" y="9194"/>
                </a:cubicBezTo>
                <a:cubicBezTo>
                  <a:pt x="332" y="9137"/>
                  <a:pt x="334" y="9056"/>
                  <a:pt x="334" y="8917"/>
                </a:cubicBezTo>
                <a:cubicBezTo>
                  <a:pt x="334" y="8754"/>
                  <a:pt x="331" y="8662"/>
                  <a:pt x="323" y="8608"/>
                </a:cubicBezTo>
                <a:close/>
                <a:moveTo>
                  <a:pt x="2958" y="9122"/>
                </a:moveTo>
                <a:cubicBezTo>
                  <a:pt x="2797" y="9106"/>
                  <a:pt x="2642" y="9442"/>
                  <a:pt x="2687" y="9757"/>
                </a:cubicBezTo>
                <a:cubicBezTo>
                  <a:pt x="2700" y="9811"/>
                  <a:pt x="2716" y="9858"/>
                  <a:pt x="2736" y="9908"/>
                </a:cubicBezTo>
                <a:cubicBezTo>
                  <a:pt x="2845" y="10084"/>
                  <a:pt x="3093" y="10043"/>
                  <a:pt x="3144" y="9787"/>
                </a:cubicBezTo>
                <a:cubicBezTo>
                  <a:pt x="3191" y="9549"/>
                  <a:pt x="3136" y="9240"/>
                  <a:pt x="3030" y="9155"/>
                </a:cubicBezTo>
                <a:cubicBezTo>
                  <a:pt x="3006" y="9136"/>
                  <a:pt x="2982" y="9124"/>
                  <a:pt x="2958" y="9122"/>
                </a:cubicBezTo>
                <a:close/>
                <a:moveTo>
                  <a:pt x="2301" y="9126"/>
                </a:moveTo>
                <a:cubicBezTo>
                  <a:pt x="2271" y="9125"/>
                  <a:pt x="2239" y="9131"/>
                  <a:pt x="2204" y="9145"/>
                </a:cubicBezTo>
                <a:cubicBezTo>
                  <a:pt x="2071" y="9202"/>
                  <a:pt x="2109" y="9321"/>
                  <a:pt x="2247" y="9276"/>
                </a:cubicBezTo>
                <a:cubicBezTo>
                  <a:pt x="2448" y="9210"/>
                  <a:pt x="2466" y="9384"/>
                  <a:pt x="2287" y="9652"/>
                </a:cubicBezTo>
                <a:cubicBezTo>
                  <a:pt x="2196" y="9788"/>
                  <a:pt x="2122" y="9921"/>
                  <a:pt x="2122" y="9949"/>
                </a:cubicBezTo>
                <a:cubicBezTo>
                  <a:pt x="2122" y="9977"/>
                  <a:pt x="2217" y="10000"/>
                  <a:pt x="2334" y="10000"/>
                </a:cubicBezTo>
                <a:cubicBezTo>
                  <a:pt x="2524" y="10000"/>
                  <a:pt x="2533" y="9990"/>
                  <a:pt x="2427" y="9892"/>
                </a:cubicBezTo>
                <a:cubicBezTo>
                  <a:pt x="2320" y="9793"/>
                  <a:pt x="2317" y="9773"/>
                  <a:pt x="2413" y="9673"/>
                </a:cubicBezTo>
                <a:cubicBezTo>
                  <a:pt x="2433" y="9652"/>
                  <a:pt x="2449" y="9630"/>
                  <a:pt x="2463" y="9607"/>
                </a:cubicBezTo>
                <a:cubicBezTo>
                  <a:pt x="2463" y="9606"/>
                  <a:pt x="2463" y="9605"/>
                  <a:pt x="2463" y="9605"/>
                </a:cubicBezTo>
                <a:cubicBezTo>
                  <a:pt x="2477" y="9545"/>
                  <a:pt x="2489" y="9473"/>
                  <a:pt x="2490" y="9396"/>
                </a:cubicBezTo>
                <a:cubicBezTo>
                  <a:pt x="2490" y="9325"/>
                  <a:pt x="2487" y="9283"/>
                  <a:pt x="2482" y="9249"/>
                </a:cubicBezTo>
                <a:cubicBezTo>
                  <a:pt x="2482" y="9248"/>
                  <a:pt x="2482" y="9248"/>
                  <a:pt x="2482" y="9247"/>
                </a:cubicBezTo>
                <a:cubicBezTo>
                  <a:pt x="2481" y="9246"/>
                  <a:pt x="2482" y="9245"/>
                  <a:pt x="2482" y="9245"/>
                </a:cubicBezTo>
                <a:cubicBezTo>
                  <a:pt x="2444" y="9175"/>
                  <a:pt x="2380" y="9127"/>
                  <a:pt x="2301" y="9126"/>
                </a:cubicBezTo>
                <a:close/>
                <a:moveTo>
                  <a:pt x="1458" y="9136"/>
                </a:moveTo>
                <a:cubicBezTo>
                  <a:pt x="1411" y="9124"/>
                  <a:pt x="1358" y="9141"/>
                  <a:pt x="1304" y="9194"/>
                </a:cubicBezTo>
                <a:cubicBezTo>
                  <a:pt x="1203" y="9292"/>
                  <a:pt x="1171" y="9458"/>
                  <a:pt x="1186" y="9812"/>
                </a:cubicBezTo>
                <a:cubicBezTo>
                  <a:pt x="1192" y="9962"/>
                  <a:pt x="1233" y="10000"/>
                  <a:pt x="1391" y="10000"/>
                </a:cubicBezTo>
                <a:cubicBezTo>
                  <a:pt x="1547" y="10000"/>
                  <a:pt x="1597" y="9956"/>
                  <a:pt x="1630" y="9792"/>
                </a:cubicBezTo>
                <a:cubicBezTo>
                  <a:pt x="1697" y="9457"/>
                  <a:pt x="1601" y="9169"/>
                  <a:pt x="1458" y="9136"/>
                </a:cubicBezTo>
                <a:close/>
                <a:moveTo>
                  <a:pt x="1422" y="9276"/>
                </a:moveTo>
                <a:cubicBezTo>
                  <a:pt x="1476" y="9291"/>
                  <a:pt x="1497" y="9401"/>
                  <a:pt x="1488" y="9611"/>
                </a:cubicBezTo>
                <a:cubicBezTo>
                  <a:pt x="1479" y="9819"/>
                  <a:pt x="1470" y="9856"/>
                  <a:pt x="1412" y="9867"/>
                </a:cubicBezTo>
                <a:cubicBezTo>
                  <a:pt x="1312" y="9885"/>
                  <a:pt x="1296" y="9845"/>
                  <a:pt x="1296" y="9577"/>
                </a:cubicBezTo>
                <a:cubicBezTo>
                  <a:pt x="1296" y="9383"/>
                  <a:pt x="1308" y="9330"/>
                  <a:pt x="1359" y="9296"/>
                </a:cubicBezTo>
                <a:cubicBezTo>
                  <a:pt x="1383" y="9279"/>
                  <a:pt x="1405" y="9271"/>
                  <a:pt x="1422" y="9276"/>
                </a:cubicBezTo>
                <a:close/>
                <a:moveTo>
                  <a:pt x="2923" y="9313"/>
                </a:moveTo>
                <a:cubicBezTo>
                  <a:pt x="3003" y="9313"/>
                  <a:pt x="3005" y="9322"/>
                  <a:pt x="3005" y="9583"/>
                </a:cubicBezTo>
                <a:cubicBezTo>
                  <a:pt x="3005" y="9833"/>
                  <a:pt x="2999" y="9856"/>
                  <a:pt x="2930" y="9869"/>
                </a:cubicBezTo>
                <a:cubicBezTo>
                  <a:pt x="2836" y="9885"/>
                  <a:pt x="2816" y="9819"/>
                  <a:pt x="2829" y="9536"/>
                </a:cubicBezTo>
                <a:cubicBezTo>
                  <a:pt x="2839" y="9328"/>
                  <a:pt x="2846" y="9313"/>
                  <a:pt x="2923" y="9313"/>
                </a:cubicBezTo>
                <a:close/>
                <a:moveTo>
                  <a:pt x="709" y="9485"/>
                </a:moveTo>
                <a:cubicBezTo>
                  <a:pt x="680" y="9477"/>
                  <a:pt x="625" y="9499"/>
                  <a:pt x="550" y="9568"/>
                </a:cubicBezTo>
                <a:cubicBezTo>
                  <a:pt x="420" y="9687"/>
                  <a:pt x="373" y="9709"/>
                  <a:pt x="290" y="9657"/>
                </a:cubicBezTo>
                <a:cubicBezTo>
                  <a:pt x="277" y="9655"/>
                  <a:pt x="266" y="9652"/>
                  <a:pt x="254" y="9646"/>
                </a:cubicBezTo>
                <a:cubicBezTo>
                  <a:pt x="233" y="9637"/>
                  <a:pt x="214" y="9625"/>
                  <a:pt x="201" y="9605"/>
                </a:cubicBezTo>
                <a:cubicBezTo>
                  <a:pt x="196" y="9596"/>
                  <a:pt x="176" y="9586"/>
                  <a:pt x="167" y="9575"/>
                </a:cubicBezTo>
                <a:cubicBezTo>
                  <a:pt x="19" y="9483"/>
                  <a:pt x="-58" y="9554"/>
                  <a:pt x="95" y="9695"/>
                </a:cubicBezTo>
                <a:cubicBezTo>
                  <a:pt x="202" y="9793"/>
                  <a:pt x="202" y="9812"/>
                  <a:pt x="106" y="9912"/>
                </a:cubicBezTo>
                <a:cubicBezTo>
                  <a:pt x="-53" y="10078"/>
                  <a:pt x="-28" y="10445"/>
                  <a:pt x="150" y="10547"/>
                </a:cubicBezTo>
                <a:cubicBezTo>
                  <a:pt x="154" y="10549"/>
                  <a:pt x="164" y="10549"/>
                  <a:pt x="169" y="10551"/>
                </a:cubicBezTo>
                <a:cubicBezTo>
                  <a:pt x="199" y="10562"/>
                  <a:pt x="247" y="10570"/>
                  <a:pt x="301" y="10574"/>
                </a:cubicBezTo>
                <a:cubicBezTo>
                  <a:pt x="302" y="10575"/>
                  <a:pt x="302" y="10574"/>
                  <a:pt x="304" y="10574"/>
                </a:cubicBezTo>
                <a:cubicBezTo>
                  <a:pt x="308" y="10575"/>
                  <a:pt x="311" y="10574"/>
                  <a:pt x="315" y="10574"/>
                </a:cubicBezTo>
                <a:cubicBezTo>
                  <a:pt x="367" y="10578"/>
                  <a:pt x="425" y="10580"/>
                  <a:pt x="482" y="10578"/>
                </a:cubicBezTo>
                <a:cubicBezTo>
                  <a:pt x="483" y="10578"/>
                  <a:pt x="485" y="10578"/>
                  <a:pt x="486" y="10578"/>
                </a:cubicBezTo>
                <a:cubicBezTo>
                  <a:pt x="601" y="10561"/>
                  <a:pt x="715" y="10523"/>
                  <a:pt x="787" y="10467"/>
                </a:cubicBezTo>
                <a:cubicBezTo>
                  <a:pt x="821" y="10440"/>
                  <a:pt x="817" y="10372"/>
                  <a:pt x="796" y="10293"/>
                </a:cubicBezTo>
                <a:cubicBezTo>
                  <a:pt x="792" y="10289"/>
                  <a:pt x="790" y="10284"/>
                  <a:pt x="785" y="10279"/>
                </a:cubicBezTo>
                <a:cubicBezTo>
                  <a:pt x="773" y="10266"/>
                  <a:pt x="760" y="10252"/>
                  <a:pt x="751" y="10236"/>
                </a:cubicBezTo>
                <a:cubicBezTo>
                  <a:pt x="740" y="10216"/>
                  <a:pt x="732" y="10197"/>
                  <a:pt x="732" y="10181"/>
                </a:cubicBezTo>
                <a:cubicBezTo>
                  <a:pt x="732" y="10160"/>
                  <a:pt x="707" y="10105"/>
                  <a:pt x="675" y="10045"/>
                </a:cubicBezTo>
                <a:cubicBezTo>
                  <a:pt x="650" y="10009"/>
                  <a:pt x="626" y="9972"/>
                  <a:pt x="597" y="9941"/>
                </a:cubicBezTo>
                <a:cubicBezTo>
                  <a:pt x="542" y="9882"/>
                  <a:pt x="527" y="9849"/>
                  <a:pt x="545" y="9808"/>
                </a:cubicBezTo>
                <a:cubicBezTo>
                  <a:pt x="537" y="9776"/>
                  <a:pt x="549" y="9756"/>
                  <a:pt x="581" y="9726"/>
                </a:cubicBezTo>
                <a:cubicBezTo>
                  <a:pt x="599" y="9710"/>
                  <a:pt x="615" y="9707"/>
                  <a:pt x="634" y="9697"/>
                </a:cubicBezTo>
                <a:cubicBezTo>
                  <a:pt x="702" y="9624"/>
                  <a:pt x="732" y="9561"/>
                  <a:pt x="731" y="9523"/>
                </a:cubicBezTo>
                <a:cubicBezTo>
                  <a:pt x="731" y="9517"/>
                  <a:pt x="730" y="9512"/>
                  <a:pt x="729" y="9507"/>
                </a:cubicBezTo>
                <a:cubicBezTo>
                  <a:pt x="726" y="9496"/>
                  <a:pt x="720" y="9489"/>
                  <a:pt x="709" y="9485"/>
                </a:cubicBezTo>
                <a:close/>
                <a:moveTo>
                  <a:pt x="7161" y="9839"/>
                </a:moveTo>
                <a:cubicBezTo>
                  <a:pt x="7191" y="9845"/>
                  <a:pt x="7217" y="9876"/>
                  <a:pt x="7253" y="9937"/>
                </a:cubicBezTo>
                <a:cubicBezTo>
                  <a:pt x="7300" y="10017"/>
                  <a:pt x="7400" y="10084"/>
                  <a:pt x="7474" y="10084"/>
                </a:cubicBezTo>
                <a:cubicBezTo>
                  <a:pt x="7653" y="10084"/>
                  <a:pt x="8107" y="11087"/>
                  <a:pt x="8114" y="11499"/>
                </a:cubicBezTo>
                <a:cubicBezTo>
                  <a:pt x="8119" y="11730"/>
                  <a:pt x="8156" y="11812"/>
                  <a:pt x="8301" y="11900"/>
                </a:cubicBezTo>
                <a:cubicBezTo>
                  <a:pt x="8402" y="11960"/>
                  <a:pt x="8485" y="12045"/>
                  <a:pt x="8485" y="12090"/>
                </a:cubicBezTo>
                <a:cubicBezTo>
                  <a:pt x="8485" y="12134"/>
                  <a:pt x="8601" y="12513"/>
                  <a:pt x="8744" y="12932"/>
                </a:cubicBezTo>
                <a:cubicBezTo>
                  <a:pt x="8946" y="13526"/>
                  <a:pt x="8988" y="13724"/>
                  <a:pt x="8932" y="13835"/>
                </a:cubicBezTo>
                <a:cubicBezTo>
                  <a:pt x="8839" y="14023"/>
                  <a:pt x="8914" y="14256"/>
                  <a:pt x="9086" y="14312"/>
                </a:cubicBezTo>
                <a:cubicBezTo>
                  <a:pt x="9162" y="14337"/>
                  <a:pt x="9309" y="14527"/>
                  <a:pt x="9412" y="14735"/>
                </a:cubicBezTo>
                <a:lnTo>
                  <a:pt x="9599" y="15112"/>
                </a:lnTo>
                <a:lnTo>
                  <a:pt x="9459" y="15348"/>
                </a:lnTo>
                <a:cubicBezTo>
                  <a:pt x="9380" y="15483"/>
                  <a:pt x="9258" y="15585"/>
                  <a:pt x="9175" y="15585"/>
                </a:cubicBezTo>
                <a:cubicBezTo>
                  <a:pt x="8998" y="15585"/>
                  <a:pt x="8854" y="15787"/>
                  <a:pt x="8907" y="15960"/>
                </a:cubicBezTo>
                <a:cubicBezTo>
                  <a:pt x="8956" y="16121"/>
                  <a:pt x="8511" y="16760"/>
                  <a:pt x="8390" y="16701"/>
                </a:cubicBezTo>
                <a:cubicBezTo>
                  <a:pt x="8280" y="16648"/>
                  <a:pt x="8086" y="16886"/>
                  <a:pt x="8086" y="17077"/>
                </a:cubicBezTo>
                <a:cubicBezTo>
                  <a:pt x="8086" y="17157"/>
                  <a:pt x="8019" y="17299"/>
                  <a:pt x="7937" y="17391"/>
                </a:cubicBezTo>
                <a:cubicBezTo>
                  <a:pt x="7594" y="17779"/>
                  <a:pt x="7474" y="17708"/>
                  <a:pt x="7163" y="16930"/>
                </a:cubicBezTo>
                <a:cubicBezTo>
                  <a:pt x="6976" y="16463"/>
                  <a:pt x="6917" y="16221"/>
                  <a:pt x="6943" y="16048"/>
                </a:cubicBezTo>
                <a:cubicBezTo>
                  <a:pt x="6970" y="15868"/>
                  <a:pt x="6944" y="15779"/>
                  <a:pt x="6836" y="15677"/>
                </a:cubicBezTo>
                <a:cubicBezTo>
                  <a:pt x="6714" y="15562"/>
                  <a:pt x="6648" y="15241"/>
                  <a:pt x="6398" y="13567"/>
                </a:cubicBezTo>
                <a:lnTo>
                  <a:pt x="6103" y="11593"/>
                </a:lnTo>
                <a:lnTo>
                  <a:pt x="6371" y="10875"/>
                </a:lnTo>
                <a:cubicBezTo>
                  <a:pt x="6540" y="10424"/>
                  <a:pt x="6692" y="10129"/>
                  <a:pt x="6783" y="10080"/>
                </a:cubicBezTo>
                <a:cubicBezTo>
                  <a:pt x="6862" y="10036"/>
                  <a:pt x="6981" y="9953"/>
                  <a:pt x="7047" y="9896"/>
                </a:cubicBezTo>
                <a:cubicBezTo>
                  <a:pt x="7097" y="9853"/>
                  <a:pt x="7131" y="9833"/>
                  <a:pt x="7161" y="9839"/>
                </a:cubicBezTo>
                <a:close/>
                <a:moveTo>
                  <a:pt x="317" y="9966"/>
                </a:moveTo>
                <a:cubicBezTo>
                  <a:pt x="368" y="9965"/>
                  <a:pt x="418" y="10004"/>
                  <a:pt x="494" y="10080"/>
                </a:cubicBezTo>
                <a:cubicBezTo>
                  <a:pt x="561" y="10146"/>
                  <a:pt x="644" y="10206"/>
                  <a:pt x="679" y="10215"/>
                </a:cubicBezTo>
                <a:cubicBezTo>
                  <a:pt x="784" y="10240"/>
                  <a:pt x="776" y="10321"/>
                  <a:pt x="662" y="10393"/>
                </a:cubicBezTo>
                <a:cubicBezTo>
                  <a:pt x="545" y="10466"/>
                  <a:pt x="251" y="10483"/>
                  <a:pt x="218" y="10418"/>
                </a:cubicBezTo>
                <a:cubicBezTo>
                  <a:pt x="207" y="10395"/>
                  <a:pt x="167" y="10375"/>
                  <a:pt x="133" y="10375"/>
                </a:cubicBezTo>
                <a:cubicBezTo>
                  <a:pt x="98" y="10375"/>
                  <a:pt x="56" y="10341"/>
                  <a:pt x="38" y="10299"/>
                </a:cubicBezTo>
                <a:cubicBezTo>
                  <a:pt x="10" y="10235"/>
                  <a:pt x="27" y="10198"/>
                  <a:pt x="134" y="10090"/>
                </a:cubicBezTo>
                <a:cubicBezTo>
                  <a:pt x="214" y="10009"/>
                  <a:pt x="265" y="9968"/>
                  <a:pt x="317" y="9966"/>
                </a:cubicBezTo>
                <a:close/>
                <a:moveTo>
                  <a:pt x="200" y="10715"/>
                </a:moveTo>
                <a:cubicBezTo>
                  <a:pt x="191" y="10716"/>
                  <a:pt x="181" y="10722"/>
                  <a:pt x="172" y="10725"/>
                </a:cubicBezTo>
                <a:cubicBezTo>
                  <a:pt x="154" y="10739"/>
                  <a:pt x="136" y="10760"/>
                  <a:pt x="112" y="10789"/>
                </a:cubicBezTo>
                <a:cubicBezTo>
                  <a:pt x="51" y="10867"/>
                  <a:pt x="0" y="11020"/>
                  <a:pt x="0" y="11132"/>
                </a:cubicBezTo>
                <a:cubicBezTo>
                  <a:pt x="0" y="11263"/>
                  <a:pt x="20" y="11307"/>
                  <a:pt x="140" y="11323"/>
                </a:cubicBezTo>
                <a:cubicBezTo>
                  <a:pt x="219" y="11328"/>
                  <a:pt x="316" y="11330"/>
                  <a:pt x="410" y="11329"/>
                </a:cubicBezTo>
                <a:cubicBezTo>
                  <a:pt x="415" y="11329"/>
                  <a:pt x="418" y="11329"/>
                  <a:pt x="422" y="11329"/>
                </a:cubicBezTo>
                <a:cubicBezTo>
                  <a:pt x="424" y="11329"/>
                  <a:pt x="427" y="11327"/>
                  <a:pt x="429" y="11327"/>
                </a:cubicBezTo>
                <a:cubicBezTo>
                  <a:pt x="592" y="11320"/>
                  <a:pt x="723" y="11292"/>
                  <a:pt x="728" y="11253"/>
                </a:cubicBezTo>
                <a:cubicBezTo>
                  <a:pt x="728" y="11251"/>
                  <a:pt x="728" y="11249"/>
                  <a:pt x="728" y="11247"/>
                </a:cubicBezTo>
                <a:cubicBezTo>
                  <a:pt x="727" y="11230"/>
                  <a:pt x="718" y="11216"/>
                  <a:pt x="709" y="11204"/>
                </a:cubicBezTo>
                <a:cubicBezTo>
                  <a:pt x="704" y="11199"/>
                  <a:pt x="701" y="11193"/>
                  <a:pt x="693" y="11188"/>
                </a:cubicBezTo>
                <a:cubicBezTo>
                  <a:pt x="684" y="11181"/>
                  <a:pt x="673" y="11177"/>
                  <a:pt x="661" y="11175"/>
                </a:cubicBezTo>
                <a:cubicBezTo>
                  <a:pt x="660" y="11174"/>
                  <a:pt x="660" y="11173"/>
                  <a:pt x="659" y="11173"/>
                </a:cubicBezTo>
                <a:cubicBezTo>
                  <a:pt x="643" y="11167"/>
                  <a:pt x="628" y="11161"/>
                  <a:pt x="608" y="11159"/>
                </a:cubicBezTo>
                <a:cubicBezTo>
                  <a:pt x="580" y="11156"/>
                  <a:pt x="558" y="11154"/>
                  <a:pt x="541" y="11149"/>
                </a:cubicBezTo>
                <a:cubicBezTo>
                  <a:pt x="524" y="11144"/>
                  <a:pt x="512" y="11137"/>
                  <a:pt x="502" y="11126"/>
                </a:cubicBezTo>
                <a:cubicBezTo>
                  <a:pt x="492" y="11115"/>
                  <a:pt x="485" y="11099"/>
                  <a:pt x="479" y="11079"/>
                </a:cubicBezTo>
                <a:cubicBezTo>
                  <a:pt x="472" y="11058"/>
                  <a:pt x="467" y="11029"/>
                  <a:pt x="461" y="10995"/>
                </a:cubicBezTo>
                <a:cubicBezTo>
                  <a:pt x="438" y="10965"/>
                  <a:pt x="416" y="10942"/>
                  <a:pt x="394" y="10909"/>
                </a:cubicBezTo>
                <a:cubicBezTo>
                  <a:pt x="323" y="10799"/>
                  <a:pt x="281" y="10744"/>
                  <a:pt x="246" y="10721"/>
                </a:cubicBezTo>
                <a:cubicBezTo>
                  <a:pt x="231" y="10717"/>
                  <a:pt x="214" y="10713"/>
                  <a:pt x="200" y="10715"/>
                </a:cubicBezTo>
                <a:close/>
                <a:moveTo>
                  <a:pt x="223" y="10917"/>
                </a:moveTo>
                <a:cubicBezTo>
                  <a:pt x="271" y="10917"/>
                  <a:pt x="336" y="11080"/>
                  <a:pt x="310" y="11135"/>
                </a:cubicBezTo>
                <a:cubicBezTo>
                  <a:pt x="284" y="11192"/>
                  <a:pt x="134" y="11168"/>
                  <a:pt x="114" y="11104"/>
                </a:cubicBezTo>
                <a:cubicBezTo>
                  <a:pt x="91" y="11030"/>
                  <a:pt x="157" y="10917"/>
                  <a:pt x="223" y="10917"/>
                </a:cubicBezTo>
                <a:close/>
                <a:moveTo>
                  <a:pt x="2324" y="11423"/>
                </a:moveTo>
                <a:cubicBezTo>
                  <a:pt x="2308" y="11424"/>
                  <a:pt x="2294" y="11430"/>
                  <a:pt x="2279" y="11435"/>
                </a:cubicBezTo>
                <a:cubicBezTo>
                  <a:pt x="2277" y="11435"/>
                  <a:pt x="2274" y="11438"/>
                  <a:pt x="2271" y="11438"/>
                </a:cubicBezTo>
                <a:cubicBezTo>
                  <a:pt x="2214" y="11479"/>
                  <a:pt x="2194" y="11580"/>
                  <a:pt x="2253" y="11626"/>
                </a:cubicBezTo>
                <a:cubicBezTo>
                  <a:pt x="2346" y="11698"/>
                  <a:pt x="2339" y="12112"/>
                  <a:pt x="2242" y="12234"/>
                </a:cubicBezTo>
                <a:cubicBezTo>
                  <a:pt x="2187" y="12303"/>
                  <a:pt x="2283" y="12325"/>
                  <a:pt x="2552" y="12330"/>
                </a:cubicBezTo>
                <a:cubicBezTo>
                  <a:pt x="2555" y="12321"/>
                  <a:pt x="2557" y="12310"/>
                  <a:pt x="2557" y="12297"/>
                </a:cubicBezTo>
                <a:cubicBezTo>
                  <a:pt x="2557" y="12278"/>
                  <a:pt x="2550" y="12260"/>
                  <a:pt x="2541" y="12244"/>
                </a:cubicBezTo>
                <a:cubicBezTo>
                  <a:pt x="2532" y="12231"/>
                  <a:pt x="2519" y="12219"/>
                  <a:pt x="2507" y="12211"/>
                </a:cubicBezTo>
                <a:cubicBezTo>
                  <a:pt x="2506" y="12210"/>
                  <a:pt x="2506" y="12209"/>
                  <a:pt x="2505" y="12209"/>
                </a:cubicBezTo>
                <a:lnTo>
                  <a:pt x="2419" y="12209"/>
                </a:lnTo>
                <a:lnTo>
                  <a:pt x="2399" y="11814"/>
                </a:lnTo>
                <a:cubicBezTo>
                  <a:pt x="2388" y="11604"/>
                  <a:pt x="2356" y="11436"/>
                  <a:pt x="2324" y="11423"/>
                </a:cubicBezTo>
                <a:close/>
                <a:moveTo>
                  <a:pt x="2933" y="11423"/>
                </a:moveTo>
                <a:cubicBezTo>
                  <a:pt x="2775" y="11419"/>
                  <a:pt x="2734" y="11440"/>
                  <a:pt x="2723" y="11564"/>
                </a:cubicBezTo>
                <a:lnTo>
                  <a:pt x="2723" y="11659"/>
                </a:lnTo>
                <a:lnTo>
                  <a:pt x="2723" y="11738"/>
                </a:lnTo>
                <a:cubicBezTo>
                  <a:pt x="2733" y="11853"/>
                  <a:pt x="2769" y="11887"/>
                  <a:pt x="2868" y="11882"/>
                </a:cubicBezTo>
                <a:cubicBezTo>
                  <a:pt x="2895" y="11881"/>
                  <a:pt x="2916" y="11885"/>
                  <a:pt x="2935" y="11890"/>
                </a:cubicBezTo>
                <a:cubicBezTo>
                  <a:pt x="2936" y="11890"/>
                  <a:pt x="2938" y="11890"/>
                  <a:pt x="2938" y="11890"/>
                </a:cubicBezTo>
                <a:cubicBezTo>
                  <a:pt x="2939" y="11891"/>
                  <a:pt x="2940" y="11891"/>
                  <a:pt x="2941" y="11892"/>
                </a:cubicBezTo>
                <a:cubicBezTo>
                  <a:pt x="2943" y="11892"/>
                  <a:pt x="2943" y="11894"/>
                  <a:pt x="2944" y="11894"/>
                </a:cubicBezTo>
                <a:cubicBezTo>
                  <a:pt x="2994" y="11913"/>
                  <a:pt x="3016" y="11959"/>
                  <a:pt x="3016" y="12043"/>
                </a:cubicBezTo>
                <a:cubicBezTo>
                  <a:pt x="3016" y="12051"/>
                  <a:pt x="3013" y="12055"/>
                  <a:pt x="3013" y="12062"/>
                </a:cubicBezTo>
                <a:cubicBezTo>
                  <a:pt x="3016" y="12082"/>
                  <a:pt x="3015" y="12097"/>
                  <a:pt x="3013" y="12113"/>
                </a:cubicBezTo>
                <a:cubicBezTo>
                  <a:pt x="3012" y="12120"/>
                  <a:pt x="3012" y="12127"/>
                  <a:pt x="3010" y="12133"/>
                </a:cubicBezTo>
                <a:cubicBezTo>
                  <a:pt x="3006" y="12147"/>
                  <a:pt x="3000" y="12158"/>
                  <a:pt x="2991" y="12168"/>
                </a:cubicBezTo>
                <a:cubicBezTo>
                  <a:pt x="2991" y="12168"/>
                  <a:pt x="2991" y="12169"/>
                  <a:pt x="2991" y="12170"/>
                </a:cubicBezTo>
                <a:cubicBezTo>
                  <a:pt x="2990" y="12171"/>
                  <a:pt x="2988" y="12170"/>
                  <a:pt x="2986" y="12172"/>
                </a:cubicBezTo>
                <a:cubicBezTo>
                  <a:pt x="2965" y="12192"/>
                  <a:pt x="2932" y="12202"/>
                  <a:pt x="2885" y="12201"/>
                </a:cubicBezTo>
                <a:cubicBezTo>
                  <a:pt x="2884" y="12201"/>
                  <a:pt x="2883" y="12201"/>
                  <a:pt x="2882" y="12201"/>
                </a:cubicBezTo>
                <a:cubicBezTo>
                  <a:pt x="2872" y="12201"/>
                  <a:pt x="2866" y="12204"/>
                  <a:pt x="2856" y="12203"/>
                </a:cubicBezTo>
                <a:cubicBezTo>
                  <a:pt x="2823" y="12206"/>
                  <a:pt x="2788" y="12208"/>
                  <a:pt x="2742" y="12209"/>
                </a:cubicBezTo>
                <a:cubicBezTo>
                  <a:pt x="2735" y="12214"/>
                  <a:pt x="2731" y="12221"/>
                  <a:pt x="2728" y="12232"/>
                </a:cubicBezTo>
                <a:cubicBezTo>
                  <a:pt x="2725" y="12245"/>
                  <a:pt x="2723" y="12261"/>
                  <a:pt x="2723" y="12281"/>
                </a:cubicBezTo>
                <a:cubicBezTo>
                  <a:pt x="2723" y="12303"/>
                  <a:pt x="2724" y="12321"/>
                  <a:pt x="2728" y="12334"/>
                </a:cubicBezTo>
                <a:cubicBezTo>
                  <a:pt x="3056" y="12330"/>
                  <a:pt x="3115" y="12302"/>
                  <a:pt x="3153" y="12152"/>
                </a:cubicBezTo>
                <a:cubicBezTo>
                  <a:pt x="3189" y="12012"/>
                  <a:pt x="3156" y="11926"/>
                  <a:pt x="3011" y="11781"/>
                </a:cubicBezTo>
                <a:lnTo>
                  <a:pt x="2941" y="11708"/>
                </a:lnTo>
                <a:cubicBezTo>
                  <a:pt x="2941" y="11708"/>
                  <a:pt x="2940" y="11708"/>
                  <a:pt x="2940" y="11708"/>
                </a:cubicBezTo>
                <a:cubicBezTo>
                  <a:pt x="2911" y="11693"/>
                  <a:pt x="2889" y="11677"/>
                  <a:pt x="2873" y="11659"/>
                </a:cubicBezTo>
                <a:cubicBezTo>
                  <a:pt x="2867" y="11654"/>
                  <a:pt x="2863" y="11651"/>
                  <a:pt x="2859" y="11646"/>
                </a:cubicBezTo>
                <a:cubicBezTo>
                  <a:pt x="2848" y="11631"/>
                  <a:pt x="2837" y="11616"/>
                  <a:pt x="2837" y="11605"/>
                </a:cubicBezTo>
                <a:lnTo>
                  <a:pt x="2823" y="11591"/>
                </a:lnTo>
                <a:lnTo>
                  <a:pt x="2986" y="11509"/>
                </a:lnTo>
                <a:cubicBezTo>
                  <a:pt x="3144" y="11430"/>
                  <a:pt x="3142" y="11428"/>
                  <a:pt x="2933" y="11423"/>
                </a:cubicBezTo>
                <a:close/>
                <a:moveTo>
                  <a:pt x="1405" y="11438"/>
                </a:moveTo>
                <a:cubicBezTo>
                  <a:pt x="1382" y="11441"/>
                  <a:pt x="1357" y="11448"/>
                  <a:pt x="1331" y="11458"/>
                </a:cubicBezTo>
                <a:cubicBezTo>
                  <a:pt x="1330" y="11458"/>
                  <a:pt x="1330" y="11458"/>
                  <a:pt x="1329" y="11458"/>
                </a:cubicBezTo>
                <a:cubicBezTo>
                  <a:pt x="1306" y="11471"/>
                  <a:pt x="1283" y="11483"/>
                  <a:pt x="1260" y="11503"/>
                </a:cubicBezTo>
                <a:cubicBezTo>
                  <a:pt x="1209" y="11558"/>
                  <a:pt x="1194" y="11657"/>
                  <a:pt x="1194" y="11867"/>
                </a:cubicBezTo>
                <a:cubicBezTo>
                  <a:pt x="1194" y="12062"/>
                  <a:pt x="1214" y="12250"/>
                  <a:pt x="1240" y="12283"/>
                </a:cubicBezTo>
                <a:cubicBezTo>
                  <a:pt x="1266" y="12316"/>
                  <a:pt x="1364" y="12330"/>
                  <a:pt x="1457" y="12316"/>
                </a:cubicBezTo>
                <a:cubicBezTo>
                  <a:pt x="1602" y="12295"/>
                  <a:pt x="1627" y="12247"/>
                  <a:pt x="1644" y="11953"/>
                </a:cubicBezTo>
                <a:cubicBezTo>
                  <a:pt x="1663" y="11613"/>
                  <a:pt x="1573" y="11423"/>
                  <a:pt x="1405" y="11438"/>
                </a:cubicBezTo>
                <a:close/>
                <a:moveTo>
                  <a:pt x="1419" y="11532"/>
                </a:moveTo>
                <a:lnTo>
                  <a:pt x="1489" y="11657"/>
                </a:lnTo>
                <a:cubicBezTo>
                  <a:pt x="1575" y="11807"/>
                  <a:pt x="1582" y="11966"/>
                  <a:pt x="1508" y="12107"/>
                </a:cubicBezTo>
                <a:cubicBezTo>
                  <a:pt x="1444" y="12230"/>
                  <a:pt x="1423" y="12232"/>
                  <a:pt x="1351" y="12133"/>
                </a:cubicBezTo>
                <a:cubicBezTo>
                  <a:pt x="1277" y="12031"/>
                  <a:pt x="1282" y="11757"/>
                  <a:pt x="1359" y="11632"/>
                </a:cubicBezTo>
                <a:lnTo>
                  <a:pt x="1419" y="11532"/>
                </a:lnTo>
                <a:close/>
                <a:moveTo>
                  <a:pt x="6052" y="12350"/>
                </a:moveTo>
                <a:cubicBezTo>
                  <a:pt x="6067" y="12354"/>
                  <a:pt x="6082" y="12366"/>
                  <a:pt x="6096" y="12385"/>
                </a:cubicBezTo>
                <a:cubicBezTo>
                  <a:pt x="6128" y="12426"/>
                  <a:pt x="6260" y="13165"/>
                  <a:pt x="6390" y="14027"/>
                </a:cubicBezTo>
                <a:cubicBezTo>
                  <a:pt x="6606" y="15456"/>
                  <a:pt x="6619" y="15609"/>
                  <a:pt x="6527" y="15784"/>
                </a:cubicBezTo>
                <a:cubicBezTo>
                  <a:pt x="6404" y="16021"/>
                  <a:pt x="6451" y="16198"/>
                  <a:pt x="6670" y="16324"/>
                </a:cubicBezTo>
                <a:cubicBezTo>
                  <a:pt x="6783" y="16389"/>
                  <a:pt x="6909" y="16619"/>
                  <a:pt x="7063" y="17038"/>
                </a:cubicBezTo>
                <a:cubicBezTo>
                  <a:pt x="7328" y="17760"/>
                  <a:pt x="7332" y="17785"/>
                  <a:pt x="7163" y="17998"/>
                </a:cubicBezTo>
                <a:cubicBezTo>
                  <a:pt x="7066" y="18119"/>
                  <a:pt x="6977" y="18147"/>
                  <a:pt x="6811" y="18113"/>
                </a:cubicBezTo>
                <a:cubicBezTo>
                  <a:pt x="6622" y="18074"/>
                  <a:pt x="6568" y="18102"/>
                  <a:pt x="6473" y="18285"/>
                </a:cubicBezTo>
                <a:cubicBezTo>
                  <a:pt x="6359" y="18503"/>
                  <a:pt x="6141" y="18573"/>
                  <a:pt x="6064" y="18418"/>
                </a:cubicBezTo>
                <a:cubicBezTo>
                  <a:pt x="5996" y="18279"/>
                  <a:pt x="5772" y="18325"/>
                  <a:pt x="5652" y="18502"/>
                </a:cubicBezTo>
                <a:cubicBezTo>
                  <a:pt x="5516" y="18701"/>
                  <a:pt x="5415" y="18712"/>
                  <a:pt x="5303" y="18543"/>
                </a:cubicBezTo>
                <a:cubicBezTo>
                  <a:pt x="5257" y="18474"/>
                  <a:pt x="5153" y="18418"/>
                  <a:pt x="5071" y="18418"/>
                </a:cubicBezTo>
                <a:cubicBezTo>
                  <a:pt x="4988" y="18418"/>
                  <a:pt x="4884" y="18474"/>
                  <a:pt x="4839" y="18543"/>
                </a:cubicBezTo>
                <a:cubicBezTo>
                  <a:pt x="4731" y="18706"/>
                  <a:pt x="4562" y="18703"/>
                  <a:pt x="4429" y="18535"/>
                </a:cubicBezTo>
                <a:cubicBezTo>
                  <a:pt x="4331" y="18412"/>
                  <a:pt x="4332" y="18382"/>
                  <a:pt x="4432" y="18162"/>
                </a:cubicBezTo>
                <a:cubicBezTo>
                  <a:pt x="4514" y="17981"/>
                  <a:pt x="4523" y="17886"/>
                  <a:pt x="4469" y="17779"/>
                </a:cubicBezTo>
                <a:cubicBezTo>
                  <a:pt x="4416" y="17671"/>
                  <a:pt x="4428" y="17533"/>
                  <a:pt x="4521" y="17227"/>
                </a:cubicBezTo>
                <a:cubicBezTo>
                  <a:pt x="4810" y="16269"/>
                  <a:pt x="5025" y="15768"/>
                  <a:pt x="5170" y="15710"/>
                </a:cubicBezTo>
                <a:cubicBezTo>
                  <a:pt x="5302" y="15658"/>
                  <a:pt x="5315" y="15611"/>
                  <a:pt x="5279" y="15288"/>
                </a:cubicBezTo>
                <a:cubicBezTo>
                  <a:pt x="5252" y="15038"/>
                  <a:pt x="5281" y="14763"/>
                  <a:pt x="5373" y="14400"/>
                </a:cubicBezTo>
                <a:cubicBezTo>
                  <a:pt x="5446" y="14112"/>
                  <a:pt x="5581" y="13570"/>
                  <a:pt x="5672" y="13196"/>
                </a:cubicBezTo>
                <a:cubicBezTo>
                  <a:pt x="5816" y="12603"/>
                  <a:pt x="5946" y="12315"/>
                  <a:pt x="6052" y="12350"/>
                </a:cubicBezTo>
                <a:close/>
                <a:moveTo>
                  <a:pt x="12031" y="13090"/>
                </a:moveTo>
                <a:cubicBezTo>
                  <a:pt x="12088" y="13090"/>
                  <a:pt x="12146" y="13133"/>
                  <a:pt x="12202" y="13218"/>
                </a:cubicBezTo>
                <a:cubicBezTo>
                  <a:pt x="12266" y="13314"/>
                  <a:pt x="12354" y="13337"/>
                  <a:pt x="12529" y="13302"/>
                </a:cubicBezTo>
                <a:cubicBezTo>
                  <a:pt x="12797" y="13248"/>
                  <a:pt x="12966" y="13363"/>
                  <a:pt x="13003" y="13624"/>
                </a:cubicBezTo>
                <a:cubicBezTo>
                  <a:pt x="13019" y="13743"/>
                  <a:pt x="13096" y="13805"/>
                  <a:pt x="13275" y="13841"/>
                </a:cubicBezTo>
                <a:cubicBezTo>
                  <a:pt x="13576" y="13903"/>
                  <a:pt x="13838" y="14191"/>
                  <a:pt x="13866" y="14490"/>
                </a:cubicBezTo>
                <a:cubicBezTo>
                  <a:pt x="13882" y="14665"/>
                  <a:pt x="13927" y="14715"/>
                  <a:pt x="14085" y="14737"/>
                </a:cubicBezTo>
                <a:cubicBezTo>
                  <a:pt x="14354" y="14774"/>
                  <a:pt x="14649" y="15137"/>
                  <a:pt x="14649" y="15433"/>
                </a:cubicBezTo>
                <a:cubicBezTo>
                  <a:pt x="14649" y="15606"/>
                  <a:pt x="14687" y="15676"/>
                  <a:pt x="14802" y="15712"/>
                </a:cubicBezTo>
                <a:cubicBezTo>
                  <a:pt x="14886" y="15739"/>
                  <a:pt x="14983" y="15752"/>
                  <a:pt x="15017" y="15739"/>
                </a:cubicBezTo>
                <a:cubicBezTo>
                  <a:pt x="15137" y="15696"/>
                  <a:pt x="15511" y="16230"/>
                  <a:pt x="15511" y="16445"/>
                </a:cubicBezTo>
                <a:cubicBezTo>
                  <a:pt x="15511" y="16660"/>
                  <a:pt x="15704" y="16815"/>
                  <a:pt x="15841" y="16709"/>
                </a:cubicBezTo>
                <a:cubicBezTo>
                  <a:pt x="15958" y="16618"/>
                  <a:pt x="16295" y="16990"/>
                  <a:pt x="16317" y="17233"/>
                </a:cubicBezTo>
                <a:cubicBezTo>
                  <a:pt x="16336" y="17437"/>
                  <a:pt x="16366" y="17459"/>
                  <a:pt x="16604" y="17464"/>
                </a:cubicBezTo>
                <a:cubicBezTo>
                  <a:pt x="16967" y="17471"/>
                  <a:pt x="17166" y="17624"/>
                  <a:pt x="17166" y="17892"/>
                </a:cubicBezTo>
                <a:cubicBezTo>
                  <a:pt x="17166" y="18100"/>
                  <a:pt x="17179" y="18106"/>
                  <a:pt x="17456" y="18058"/>
                </a:cubicBezTo>
                <a:cubicBezTo>
                  <a:pt x="17856" y="17989"/>
                  <a:pt x="18094" y="18253"/>
                  <a:pt x="17950" y="18606"/>
                </a:cubicBezTo>
                <a:cubicBezTo>
                  <a:pt x="17871" y="18798"/>
                  <a:pt x="17746" y="18791"/>
                  <a:pt x="17598" y="18586"/>
                </a:cubicBezTo>
                <a:cubicBezTo>
                  <a:pt x="17532" y="18494"/>
                  <a:pt x="17424" y="18418"/>
                  <a:pt x="17358" y="18418"/>
                </a:cubicBezTo>
                <a:cubicBezTo>
                  <a:pt x="17292" y="18418"/>
                  <a:pt x="17205" y="18494"/>
                  <a:pt x="17166" y="18586"/>
                </a:cubicBezTo>
                <a:cubicBezTo>
                  <a:pt x="17069" y="18814"/>
                  <a:pt x="16872" y="18794"/>
                  <a:pt x="16741" y="18543"/>
                </a:cubicBezTo>
                <a:cubicBezTo>
                  <a:pt x="16606" y="18283"/>
                  <a:pt x="16556" y="18282"/>
                  <a:pt x="16361" y="18541"/>
                </a:cubicBezTo>
                <a:cubicBezTo>
                  <a:pt x="16171" y="18793"/>
                  <a:pt x="16103" y="18802"/>
                  <a:pt x="15956" y="18586"/>
                </a:cubicBezTo>
                <a:cubicBezTo>
                  <a:pt x="15894" y="18494"/>
                  <a:pt x="15787" y="18418"/>
                  <a:pt x="15718" y="18418"/>
                </a:cubicBezTo>
                <a:cubicBezTo>
                  <a:pt x="15649" y="18418"/>
                  <a:pt x="15551" y="18493"/>
                  <a:pt x="15501" y="18584"/>
                </a:cubicBezTo>
                <a:cubicBezTo>
                  <a:pt x="15418" y="18736"/>
                  <a:pt x="15395" y="18742"/>
                  <a:pt x="15244" y="18631"/>
                </a:cubicBezTo>
                <a:cubicBezTo>
                  <a:pt x="14928" y="18399"/>
                  <a:pt x="14894" y="18393"/>
                  <a:pt x="14672" y="18543"/>
                </a:cubicBezTo>
                <a:cubicBezTo>
                  <a:pt x="14464" y="18684"/>
                  <a:pt x="14441" y="18685"/>
                  <a:pt x="14328" y="18557"/>
                </a:cubicBezTo>
                <a:cubicBezTo>
                  <a:pt x="14177" y="18385"/>
                  <a:pt x="13962" y="18378"/>
                  <a:pt x="13853" y="18543"/>
                </a:cubicBezTo>
                <a:cubicBezTo>
                  <a:pt x="13741" y="18713"/>
                  <a:pt x="13632" y="18701"/>
                  <a:pt x="13489" y="18502"/>
                </a:cubicBezTo>
                <a:cubicBezTo>
                  <a:pt x="13346" y="18304"/>
                  <a:pt x="13171" y="18288"/>
                  <a:pt x="13057" y="18461"/>
                </a:cubicBezTo>
                <a:cubicBezTo>
                  <a:pt x="12941" y="18636"/>
                  <a:pt x="12876" y="18617"/>
                  <a:pt x="12686" y="18359"/>
                </a:cubicBezTo>
                <a:cubicBezTo>
                  <a:pt x="12536" y="18155"/>
                  <a:pt x="12502" y="18145"/>
                  <a:pt x="12319" y="18232"/>
                </a:cubicBezTo>
                <a:cubicBezTo>
                  <a:pt x="12137" y="18318"/>
                  <a:pt x="12100" y="18306"/>
                  <a:pt x="11946" y="18113"/>
                </a:cubicBezTo>
                <a:cubicBezTo>
                  <a:pt x="11851" y="17993"/>
                  <a:pt x="11701" y="17898"/>
                  <a:pt x="11605" y="17898"/>
                </a:cubicBezTo>
                <a:cubicBezTo>
                  <a:pt x="11389" y="17898"/>
                  <a:pt x="11069" y="17618"/>
                  <a:pt x="11069" y="17429"/>
                </a:cubicBezTo>
                <a:cubicBezTo>
                  <a:pt x="11069" y="17244"/>
                  <a:pt x="10943" y="17085"/>
                  <a:pt x="10795" y="17085"/>
                </a:cubicBezTo>
                <a:cubicBezTo>
                  <a:pt x="10621" y="17085"/>
                  <a:pt x="10239" y="16369"/>
                  <a:pt x="10263" y="16087"/>
                </a:cubicBezTo>
                <a:cubicBezTo>
                  <a:pt x="10279" y="15895"/>
                  <a:pt x="10248" y="15840"/>
                  <a:pt x="10090" y="15771"/>
                </a:cubicBezTo>
                <a:cubicBezTo>
                  <a:pt x="9853" y="15667"/>
                  <a:pt x="9683" y="15233"/>
                  <a:pt x="9806" y="15047"/>
                </a:cubicBezTo>
                <a:cubicBezTo>
                  <a:pt x="9850" y="14981"/>
                  <a:pt x="9966" y="14917"/>
                  <a:pt x="10063" y="14903"/>
                </a:cubicBezTo>
                <a:cubicBezTo>
                  <a:pt x="10206" y="14882"/>
                  <a:pt x="10241" y="14832"/>
                  <a:pt x="10244" y="14649"/>
                </a:cubicBezTo>
                <a:cubicBezTo>
                  <a:pt x="10248" y="14341"/>
                  <a:pt x="10567" y="13934"/>
                  <a:pt x="10830" y="13902"/>
                </a:cubicBezTo>
                <a:cubicBezTo>
                  <a:pt x="10975" y="13884"/>
                  <a:pt x="11042" y="13828"/>
                  <a:pt x="11059" y="13710"/>
                </a:cubicBezTo>
                <a:cubicBezTo>
                  <a:pt x="11095" y="13448"/>
                  <a:pt x="11330" y="13261"/>
                  <a:pt x="11565" y="13309"/>
                </a:cubicBezTo>
                <a:cubicBezTo>
                  <a:pt x="11704" y="13338"/>
                  <a:pt x="11800" y="13308"/>
                  <a:pt x="11859" y="13218"/>
                </a:cubicBezTo>
                <a:cubicBezTo>
                  <a:pt x="11915" y="13133"/>
                  <a:pt x="11973" y="13091"/>
                  <a:pt x="12031" y="13090"/>
                </a:cubicBezTo>
                <a:close/>
                <a:moveTo>
                  <a:pt x="1356" y="13751"/>
                </a:moveTo>
                <a:cubicBezTo>
                  <a:pt x="1289" y="13776"/>
                  <a:pt x="1229" y="13843"/>
                  <a:pt x="1197" y="13951"/>
                </a:cubicBezTo>
                <a:cubicBezTo>
                  <a:pt x="1130" y="14172"/>
                  <a:pt x="1176" y="14509"/>
                  <a:pt x="1287" y="14606"/>
                </a:cubicBezTo>
                <a:cubicBezTo>
                  <a:pt x="1500" y="14790"/>
                  <a:pt x="1717" y="14393"/>
                  <a:pt x="1633" y="13972"/>
                </a:cubicBezTo>
                <a:cubicBezTo>
                  <a:pt x="1611" y="13862"/>
                  <a:pt x="1557" y="13790"/>
                  <a:pt x="1494" y="13759"/>
                </a:cubicBezTo>
                <a:cubicBezTo>
                  <a:pt x="1467" y="13756"/>
                  <a:pt x="1447" y="13751"/>
                  <a:pt x="1404" y="13751"/>
                </a:cubicBezTo>
                <a:cubicBezTo>
                  <a:pt x="1384" y="13751"/>
                  <a:pt x="1373" y="13751"/>
                  <a:pt x="1357" y="13751"/>
                </a:cubicBezTo>
                <a:cubicBezTo>
                  <a:pt x="1357" y="13751"/>
                  <a:pt x="1356" y="13751"/>
                  <a:pt x="1356" y="13751"/>
                </a:cubicBezTo>
                <a:close/>
                <a:moveTo>
                  <a:pt x="2254" y="13751"/>
                </a:moveTo>
                <a:cubicBezTo>
                  <a:pt x="2099" y="13751"/>
                  <a:pt x="2076" y="13877"/>
                  <a:pt x="2220" y="13947"/>
                </a:cubicBezTo>
                <a:cubicBezTo>
                  <a:pt x="2275" y="13973"/>
                  <a:pt x="2320" y="14091"/>
                  <a:pt x="2320" y="14209"/>
                </a:cubicBezTo>
                <a:cubicBezTo>
                  <a:pt x="2320" y="14318"/>
                  <a:pt x="2281" y="14425"/>
                  <a:pt x="2231" y="14461"/>
                </a:cubicBezTo>
                <a:cubicBezTo>
                  <a:pt x="2222" y="14509"/>
                  <a:pt x="2205" y="14529"/>
                  <a:pt x="2167" y="14535"/>
                </a:cubicBezTo>
                <a:cubicBezTo>
                  <a:pt x="2157" y="14537"/>
                  <a:pt x="2151" y="14545"/>
                  <a:pt x="2142" y="14549"/>
                </a:cubicBezTo>
                <a:cubicBezTo>
                  <a:pt x="2134" y="14564"/>
                  <a:pt x="2122" y="14580"/>
                  <a:pt x="2122" y="14594"/>
                </a:cubicBezTo>
                <a:cubicBezTo>
                  <a:pt x="2122" y="14634"/>
                  <a:pt x="2221" y="14664"/>
                  <a:pt x="2343" y="14666"/>
                </a:cubicBezTo>
                <a:cubicBezTo>
                  <a:pt x="2360" y="14666"/>
                  <a:pt x="2367" y="14665"/>
                  <a:pt x="2382" y="14664"/>
                </a:cubicBezTo>
                <a:cubicBezTo>
                  <a:pt x="2467" y="14660"/>
                  <a:pt x="2525" y="14641"/>
                  <a:pt x="2555" y="14613"/>
                </a:cubicBezTo>
                <a:cubicBezTo>
                  <a:pt x="2555" y="14612"/>
                  <a:pt x="2557" y="14609"/>
                  <a:pt x="2557" y="14608"/>
                </a:cubicBezTo>
                <a:cubicBezTo>
                  <a:pt x="2557" y="14591"/>
                  <a:pt x="2548" y="14576"/>
                  <a:pt x="2535" y="14563"/>
                </a:cubicBezTo>
                <a:cubicBezTo>
                  <a:pt x="2521" y="14549"/>
                  <a:pt x="2502" y="14539"/>
                  <a:pt x="2482" y="14535"/>
                </a:cubicBezTo>
                <a:cubicBezTo>
                  <a:pt x="2433" y="14527"/>
                  <a:pt x="2419" y="14469"/>
                  <a:pt x="2410" y="14342"/>
                </a:cubicBezTo>
                <a:cubicBezTo>
                  <a:pt x="2410" y="14341"/>
                  <a:pt x="2410" y="14341"/>
                  <a:pt x="2410" y="14340"/>
                </a:cubicBezTo>
                <a:cubicBezTo>
                  <a:pt x="2395" y="14276"/>
                  <a:pt x="2387" y="14193"/>
                  <a:pt x="2387" y="14088"/>
                </a:cubicBezTo>
                <a:cubicBezTo>
                  <a:pt x="2387" y="13807"/>
                  <a:pt x="2365" y="13751"/>
                  <a:pt x="2254" y="13751"/>
                </a:cubicBezTo>
                <a:close/>
                <a:moveTo>
                  <a:pt x="3014" y="13763"/>
                </a:moveTo>
                <a:cubicBezTo>
                  <a:pt x="2990" y="13759"/>
                  <a:pt x="2962" y="13762"/>
                  <a:pt x="2926" y="13767"/>
                </a:cubicBezTo>
                <a:cubicBezTo>
                  <a:pt x="2710" y="13799"/>
                  <a:pt x="2610" y="14112"/>
                  <a:pt x="2711" y="14439"/>
                </a:cubicBezTo>
                <a:cubicBezTo>
                  <a:pt x="2756" y="14588"/>
                  <a:pt x="2820" y="14653"/>
                  <a:pt x="2885" y="14666"/>
                </a:cubicBezTo>
                <a:cubicBezTo>
                  <a:pt x="2905" y="14666"/>
                  <a:pt x="2925" y="14664"/>
                  <a:pt x="2946" y="14660"/>
                </a:cubicBezTo>
                <a:cubicBezTo>
                  <a:pt x="2950" y="14660"/>
                  <a:pt x="2953" y="14659"/>
                  <a:pt x="2957" y="14658"/>
                </a:cubicBezTo>
                <a:cubicBezTo>
                  <a:pt x="3085" y="14602"/>
                  <a:pt x="3192" y="14337"/>
                  <a:pt x="3138" y="13998"/>
                </a:cubicBezTo>
                <a:cubicBezTo>
                  <a:pt x="3112" y="13837"/>
                  <a:pt x="3087" y="13774"/>
                  <a:pt x="3014" y="13763"/>
                </a:cubicBezTo>
                <a:close/>
                <a:moveTo>
                  <a:pt x="1351" y="13888"/>
                </a:moveTo>
                <a:cubicBezTo>
                  <a:pt x="1432" y="13849"/>
                  <a:pt x="1494" y="13988"/>
                  <a:pt x="1494" y="14209"/>
                </a:cubicBezTo>
                <a:cubicBezTo>
                  <a:pt x="1494" y="14315"/>
                  <a:pt x="1476" y="14434"/>
                  <a:pt x="1452" y="14475"/>
                </a:cubicBezTo>
                <a:cubicBezTo>
                  <a:pt x="1412" y="14544"/>
                  <a:pt x="1406" y="14544"/>
                  <a:pt x="1352" y="14469"/>
                </a:cubicBezTo>
                <a:cubicBezTo>
                  <a:pt x="1273" y="14359"/>
                  <a:pt x="1272" y="13926"/>
                  <a:pt x="1351" y="13888"/>
                </a:cubicBezTo>
                <a:close/>
                <a:moveTo>
                  <a:pt x="2877" y="13888"/>
                </a:moveTo>
                <a:cubicBezTo>
                  <a:pt x="2966" y="13845"/>
                  <a:pt x="3025" y="13995"/>
                  <a:pt x="3014" y="14230"/>
                </a:cubicBezTo>
                <a:cubicBezTo>
                  <a:pt x="3006" y="14403"/>
                  <a:pt x="2993" y="14441"/>
                  <a:pt x="2937" y="14451"/>
                </a:cubicBezTo>
                <a:cubicBezTo>
                  <a:pt x="2837" y="14469"/>
                  <a:pt x="2823" y="14430"/>
                  <a:pt x="2823" y="14160"/>
                </a:cubicBezTo>
                <a:cubicBezTo>
                  <a:pt x="2823" y="13972"/>
                  <a:pt x="2835" y="13908"/>
                  <a:pt x="2877" y="13888"/>
                </a:cubicBezTo>
                <a:close/>
                <a:moveTo>
                  <a:pt x="1871" y="14469"/>
                </a:moveTo>
                <a:cubicBezTo>
                  <a:pt x="1867" y="14482"/>
                  <a:pt x="1863" y="14497"/>
                  <a:pt x="1862" y="14535"/>
                </a:cubicBezTo>
                <a:cubicBezTo>
                  <a:pt x="1859" y="14623"/>
                  <a:pt x="1874" y="14672"/>
                  <a:pt x="1896" y="14645"/>
                </a:cubicBezTo>
                <a:cubicBezTo>
                  <a:pt x="1918" y="14617"/>
                  <a:pt x="1921" y="14547"/>
                  <a:pt x="1902" y="14486"/>
                </a:cubicBezTo>
                <a:cubicBezTo>
                  <a:pt x="1901" y="14482"/>
                  <a:pt x="1899" y="14480"/>
                  <a:pt x="1898" y="14477"/>
                </a:cubicBezTo>
                <a:cubicBezTo>
                  <a:pt x="1894" y="14474"/>
                  <a:pt x="1887" y="14472"/>
                  <a:pt x="1880" y="14471"/>
                </a:cubicBezTo>
                <a:cubicBezTo>
                  <a:pt x="1878" y="14470"/>
                  <a:pt x="1874" y="14469"/>
                  <a:pt x="1871" y="14469"/>
                </a:cubicBezTo>
                <a:close/>
                <a:moveTo>
                  <a:pt x="9624" y="15362"/>
                </a:moveTo>
                <a:lnTo>
                  <a:pt x="9630" y="15380"/>
                </a:lnTo>
                <a:cubicBezTo>
                  <a:pt x="9640" y="15374"/>
                  <a:pt x="9650" y="15363"/>
                  <a:pt x="9658" y="15364"/>
                </a:cubicBezTo>
                <a:cubicBezTo>
                  <a:pt x="9684" y="15366"/>
                  <a:pt x="9703" y="15406"/>
                  <a:pt x="9736" y="15483"/>
                </a:cubicBezTo>
                <a:cubicBezTo>
                  <a:pt x="9758" y="15536"/>
                  <a:pt x="9769" y="15627"/>
                  <a:pt x="9772" y="15728"/>
                </a:cubicBezTo>
                <a:cubicBezTo>
                  <a:pt x="9772" y="15732"/>
                  <a:pt x="9771" y="15738"/>
                  <a:pt x="9770" y="15743"/>
                </a:cubicBezTo>
                <a:cubicBezTo>
                  <a:pt x="9772" y="15810"/>
                  <a:pt x="9774" y="15876"/>
                  <a:pt x="9766" y="15939"/>
                </a:cubicBezTo>
                <a:cubicBezTo>
                  <a:pt x="9734" y="16181"/>
                  <a:pt x="9753" y="16252"/>
                  <a:pt x="9865" y="16328"/>
                </a:cubicBezTo>
                <a:cubicBezTo>
                  <a:pt x="9941" y="16379"/>
                  <a:pt x="10032" y="16410"/>
                  <a:pt x="10066" y="16398"/>
                </a:cubicBezTo>
                <a:cubicBezTo>
                  <a:pt x="10131" y="16376"/>
                  <a:pt x="10280" y="16617"/>
                  <a:pt x="10398" y="16869"/>
                </a:cubicBezTo>
                <a:cubicBezTo>
                  <a:pt x="10448" y="16932"/>
                  <a:pt x="10488" y="17000"/>
                  <a:pt x="10488" y="17026"/>
                </a:cubicBezTo>
                <a:cubicBezTo>
                  <a:pt x="10488" y="17053"/>
                  <a:pt x="10512" y="17098"/>
                  <a:pt x="10540" y="17128"/>
                </a:cubicBezTo>
                <a:cubicBezTo>
                  <a:pt x="10575" y="17165"/>
                  <a:pt x="10581" y="17195"/>
                  <a:pt x="10557" y="17225"/>
                </a:cubicBezTo>
                <a:cubicBezTo>
                  <a:pt x="10550" y="17234"/>
                  <a:pt x="10546" y="17248"/>
                  <a:pt x="10541" y="17260"/>
                </a:cubicBezTo>
                <a:cubicBezTo>
                  <a:pt x="10547" y="17291"/>
                  <a:pt x="10552" y="17322"/>
                  <a:pt x="10551" y="17345"/>
                </a:cubicBezTo>
                <a:cubicBezTo>
                  <a:pt x="10535" y="17611"/>
                  <a:pt x="10687" y="17789"/>
                  <a:pt x="10878" y="17726"/>
                </a:cubicBezTo>
                <a:cubicBezTo>
                  <a:pt x="11029" y="17676"/>
                  <a:pt x="11422" y="17977"/>
                  <a:pt x="11362" y="18097"/>
                </a:cubicBezTo>
                <a:cubicBezTo>
                  <a:pt x="11344" y="18135"/>
                  <a:pt x="11357" y="18232"/>
                  <a:pt x="11392" y="18314"/>
                </a:cubicBezTo>
                <a:cubicBezTo>
                  <a:pt x="11402" y="18337"/>
                  <a:pt x="11408" y="18361"/>
                  <a:pt x="11412" y="18387"/>
                </a:cubicBezTo>
                <a:cubicBezTo>
                  <a:pt x="11415" y="18390"/>
                  <a:pt x="11416" y="18395"/>
                  <a:pt x="11418" y="18398"/>
                </a:cubicBezTo>
                <a:lnTo>
                  <a:pt x="11487" y="18475"/>
                </a:lnTo>
                <a:lnTo>
                  <a:pt x="11400" y="18564"/>
                </a:lnTo>
                <a:cubicBezTo>
                  <a:pt x="11373" y="18668"/>
                  <a:pt x="11317" y="18752"/>
                  <a:pt x="11242" y="18752"/>
                </a:cubicBezTo>
                <a:cubicBezTo>
                  <a:pt x="11195" y="18752"/>
                  <a:pt x="11103" y="18678"/>
                  <a:pt x="11037" y="18586"/>
                </a:cubicBezTo>
                <a:cubicBezTo>
                  <a:pt x="10973" y="18497"/>
                  <a:pt x="10873" y="18426"/>
                  <a:pt x="10811" y="18422"/>
                </a:cubicBezTo>
                <a:cubicBezTo>
                  <a:pt x="10808" y="18422"/>
                  <a:pt x="10805" y="18420"/>
                  <a:pt x="10802" y="18420"/>
                </a:cubicBezTo>
                <a:cubicBezTo>
                  <a:pt x="10740" y="18421"/>
                  <a:pt x="10636" y="18495"/>
                  <a:pt x="10571" y="18586"/>
                </a:cubicBezTo>
                <a:cubicBezTo>
                  <a:pt x="10505" y="18678"/>
                  <a:pt x="10413" y="18752"/>
                  <a:pt x="10365" y="18752"/>
                </a:cubicBezTo>
                <a:cubicBezTo>
                  <a:pt x="10318" y="18752"/>
                  <a:pt x="10247" y="18678"/>
                  <a:pt x="10208" y="18586"/>
                </a:cubicBezTo>
                <a:cubicBezTo>
                  <a:pt x="10169" y="18494"/>
                  <a:pt x="10103" y="18444"/>
                  <a:pt x="10034" y="18432"/>
                </a:cubicBezTo>
                <a:cubicBezTo>
                  <a:pt x="10027" y="18430"/>
                  <a:pt x="10022" y="18427"/>
                  <a:pt x="10015" y="18426"/>
                </a:cubicBezTo>
                <a:cubicBezTo>
                  <a:pt x="9942" y="18421"/>
                  <a:pt x="9867" y="18458"/>
                  <a:pt x="9811" y="18543"/>
                </a:cubicBezTo>
                <a:cubicBezTo>
                  <a:pt x="9793" y="18570"/>
                  <a:pt x="9764" y="18593"/>
                  <a:pt x="9736" y="18613"/>
                </a:cubicBezTo>
                <a:cubicBezTo>
                  <a:pt x="9667" y="18716"/>
                  <a:pt x="9493" y="18689"/>
                  <a:pt x="9365" y="18543"/>
                </a:cubicBezTo>
                <a:cubicBezTo>
                  <a:pt x="9299" y="18467"/>
                  <a:pt x="9242" y="18437"/>
                  <a:pt x="9175" y="18428"/>
                </a:cubicBezTo>
                <a:cubicBezTo>
                  <a:pt x="9093" y="18434"/>
                  <a:pt x="9007" y="18475"/>
                  <a:pt x="8935" y="18557"/>
                </a:cubicBezTo>
                <a:cubicBezTo>
                  <a:pt x="8911" y="18584"/>
                  <a:pt x="8894" y="18602"/>
                  <a:pt x="8876" y="18617"/>
                </a:cubicBezTo>
                <a:cubicBezTo>
                  <a:pt x="8840" y="18655"/>
                  <a:pt x="8810" y="18670"/>
                  <a:pt x="8789" y="18639"/>
                </a:cubicBezTo>
                <a:cubicBezTo>
                  <a:pt x="8772" y="18631"/>
                  <a:pt x="8752" y="18615"/>
                  <a:pt x="8728" y="18592"/>
                </a:cubicBezTo>
                <a:cubicBezTo>
                  <a:pt x="8717" y="18588"/>
                  <a:pt x="8706" y="18586"/>
                  <a:pt x="8694" y="18586"/>
                </a:cubicBezTo>
                <a:cubicBezTo>
                  <a:pt x="8656" y="18586"/>
                  <a:pt x="8617" y="18543"/>
                  <a:pt x="8599" y="18484"/>
                </a:cubicBezTo>
                <a:cubicBezTo>
                  <a:pt x="8592" y="18462"/>
                  <a:pt x="8575" y="18437"/>
                  <a:pt x="8555" y="18412"/>
                </a:cubicBezTo>
                <a:cubicBezTo>
                  <a:pt x="8546" y="18402"/>
                  <a:pt x="8533" y="18387"/>
                  <a:pt x="8524" y="18379"/>
                </a:cubicBezTo>
                <a:cubicBezTo>
                  <a:pt x="8523" y="18377"/>
                  <a:pt x="8521" y="18376"/>
                  <a:pt x="8519" y="18375"/>
                </a:cubicBezTo>
                <a:cubicBezTo>
                  <a:pt x="8396" y="18261"/>
                  <a:pt x="8331" y="18260"/>
                  <a:pt x="8228" y="18330"/>
                </a:cubicBezTo>
                <a:cubicBezTo>
                  <a:pt x="8224" y="18333"/>
                  <a:pt x="8219" y="18333"/>
                  <a:pt x="8214" y="18336"/>
                </a:cubicBezTo>
                <a:cubicBezTo>
                  <a:pt x="8179" y="18382"/>
                  <a:pt x="8147" y="18391"/>
                  <a:pt x="8091" y="18361"/>
                </a:cubicBezTo>
                <a:cubicBezTo>
                  <a:pt x="8088" y="18360"/>
                  <a:pt x="8086" y="18356"/>
                  <a:pt x="8083" y="18355"/>
                </a:cubicBezTo>
                <a:cubicBezTo>
                  <a:pt x="8039" y="18340"/>
                  <a:pt x="7990" y="18306"/>
                  <a:pt x="7928" y="18244"/>
                </a:cubicBezTo>
                <a:cubicBezTo>
                  <a:pt x="7920" y="18236"/>
                  <a:pt x="7916" y="18225"/>
                  <a:pt x="7909" y="18216"/>
                </a:cubicBezTo>
                <a:cubicBezTo>
                  <a:pt x="7908" y="18216"/>
                  <a:pt x="7907" y="18215"/>
                  <a:pt x="7906" y="18215"/>
                </a:cubicBezTo>
                <a:cubicBezTo>
                  <a:pt x="7858" y="18171"/>
                  <a:pt x="7833" y="18138"/>
                  <a:pt x="7818" y="18095"/>
                </a:cubicBezTo>
                <a:cubicBezTo>
                  <a:pt x="7782" y="18032"/>
                  <a:pt x="7755" y="17971"/>
                  <a:pt x="7755" y="17927"/>
                </a:cubicBezTo>
                <a:cubicBezTo>
                  <a:pt x="7755" y="17750"/>
                  <a:pt x="7941" y="17525"/>
                  <a:pt x="8157" y="17409"/>
                </a:cubicBezTo>
                <a:cubicBezTo>
                  <a:pt x="8159" y="17408"/>
                  <a:pt x="8162" y="17408"/>
                  <a:pt x="8164" y="17407"/>
                </a:cubicBezTo>
                <a:cubicBezTo>
                  <a:pt x="8220" y="17378"/>
                  <a:pt x="8278" y="17352"/>
                  <a:pt x="8334" y="17341"/>
                </a:cubicBezTo>
                <a:cubicBezTo>
                  <a:pt x="8496" y="17308"/>
                  <a:pt x="8558" y="17277"/>
                  <a:pt x="8586" y="17174"/>
                </a:cubicBezTo>
                <a:cubicBezTo>
                  <a:pt x="8592" y="17131"/>
                  <a:pt x="8595" y="17083"/>
                  <a:pt x="8596" y="17020"/>
                </a:cubicBezTo>
                <a:cubicBezTo>
                  <a:pt x="8597" y="16823"/>
                  <a:pt x="8608" y="16800"/>
                  <a:pt x="8775" y="16592"/>
                </a:cubicBezTo>
                <a:cubicBezTo>
                  <a:pt x="8892" y="16368"/>
                  <a:pt x="9032" y="16171"/>
                  <a:pt x="9085" y="16213"/>
                </a:cubicBezTo>
                <a:cubicBezTo>
                  <a:pt x="9108" y="16230"/>
                  <a:pt x="9133" y="16235"/>
                  <a:pt x="9160" y="16232"/>
                </a:cubicBezTo>
                <a:cubicBezTo>
                  <a:pt x="9173" y="16228"/>
                  <a:pt x="9187" y="16226"/>
                  <a:pt x="9200" y="16220"/>
                </a:cubicBezTo>
                <a:cubicBezTo>
                  <a:pt x="9306" y="16177"/>
                  <a:pt x="9412" y="16014"/>
                  <a:pt x="9412" y="15845"/>
                </a:cubicBezTo>
                <a:cubicBezTo>
                  <a:pt x="9412" y="15818"/>
                  <a:pt x="9417" y="15787"/>
                  <a:pt x="9421" y="15757"/>
                </a:cubicBezTo>
                <a:cubicBezTo>
                  <a:pt x="9417" y="15750"/>
                  <a:pt x="9414" y="15739"/>
                  <a:pt x="9409" y="15734"/>
                </a:cubicBezTo>
                <a:cubicBezTo>
                  <a:pt x="9365" y="15694"/>
                  <a:pt x="9377" y="15664"/>
                  <a:pt x="9491" y="15524"/>
                </a:cubicBezTo>
                <a:lnTo>
                  <a:pt x="9540" y="15466"/>
                </a:lnTo>
                <a:cubicBezTo>
                  <a:pt x="9540" y="15465"/>
                  <a:pt x="9539" y="15464"/>
                  <a:pt x="9540" y="15464"/>
                </a:cubicBezTo>
                <a:lnTo>
                  <a:pt x="9624" y="15362"/>
                </a:lnTo>
                <a:close/>
                <a:moveTo>
                  <a:pt x="1418" y="16046"/>
                </a:moveTo>
                <a:cubicBezTo>
                  <a:pt x="1290" y="16041"/>
                  <a:pt x="1194" y="16211"/>
                  <a:pt x="1194" y="16490"/>
                </a:cubicBezTo>
                <a:cubicBezTo>
                  <a:pt x="1194" y="16664"/>
                  <a:pt x="1214" y="16833"/>
                  <a:pt x="1240" y="16866"/>
                </a:cubicBezTo>
                <a:cubicBezTo>
                  <a:pt x="1266" y="16898"/>
                  <a:pt x="1364" y="16914"/>
                  <a:pt x="1457" y="16901"/>
                </a:cubicBezTo>
                <a:cubicBezTo>
                  <a:pt x="1601" y="16880"/>
                  <a:pt x="1628" y="16830"/>
                  <a:pt x="1647" y="16547"/>
                </a:cubicBezTo>
                <a:cubicBezTo>
                  <a:pt x="1662" y="16309"/>
                  <a:pt x="1635" y="16186"/>
                  <a:pt x="1553" y="16111"/>
                </a:cubicBezTo>
                <a:cubicBezTo>
                  <a:pt x="1506" y="16067"/>
                  <a:pt x="1460" y="16048"/>
                  <a:pt x="1418" y="16046"/>
                </a:cubicBezTo>
                <a:close/>
                <a:moveTo>
                  <a:pt x="2354" y="16052"/>
                </a:moveTo>
                <a:cubicBezTo>
                  <a:pt x="2216" y="16035"/>
                  <a:pt x="2122" y="16197"/>
                  <a:pt x="2122" y="16490"/>
                </a:cubicBezTo>
                <a:cubicBezTo>
                  <a:pt x="2122" y="16664"/>
                  <a:pt x="2141" y="16831"/>
                  <a:pt x="2166" y="16862"/>
                </a:cubicBezTo>
                <a:cubicBezTo>
                  <a:pt x="2224" y="16935"/>
                  <a:pt x="2420" y="16927"/>
                  <a:pt x="2510" y="16866"/>
                </a:cubicBezTo>
                <a:cubicBezTo>
                  <a:pt x="2527" y="16832"/>
                  <a:pt x="2540" y="16788"/>
                  <a:pt x="2547" y="16729"/>
                </a:cubicBezTo>
                <a:cubicBezTo>
                  <a:pt x="2554" y="16670"/>
                  <a:pt x="2557" y="16595"/>
                  <a:pt x="2557" y="16504"/>
                </a:cubicBezTo>
                <a:cubicBezTo>
                  <a:pt x="2556" y="16409"/>
                  <a:pt x="2553" y="16335"/>
                  <a:pt x="2547" y="16275"/>
                </a:cubicBezTo>
                <a:cubicBezTo>
                  <a:pt x="2541" y="16220"/>
                  <a:pt x="2531" y="16181"/>
                  <a:pt x="2518" y="16148"/>
                </a:cubicBezTo>
                <a:cubicBezTo>
                  <a:pt x="2516" y="16145"/>
                  <a:pt x="2516" y="16139"/>
                  <a:pt x="2514" y="16136"/>
                </a:cubicBezTo>
                <a:cubicBezTo>
                  <a:pt x="2511" y="16133"/>
                  <a:pt x="2509" y="16134"/>
                  <a:pt x="2505" y="16130"/>
                </a:cubicBezTo>
                <a:cubicBezTo>
                  <a:pt x="2451" y="16083"/>
                  <a:pt x="2400" y="16058"/>
                  <a:pt x="2354" y="16052"/>
                </a:cubicBezTo>
                <a:close/>
                <a:moveTo>
                  <a:pt x="2935" y="16086"/>
                </a:moveTo>
                <a:cubicBezTo>
                  <a:pt x="2852" y="16086"/>
                  <a:pt x="2771" y="16104"/>
                  <a:pt x="2723" y="16132"/>
                </a:cubicBezTo>
                <a:lnTo>
                  <a:pt x="2723" y="16273"/>
                </a:lnTo>
                <a:lnTo>
                  <a:pt x="2723" y="16502"/>
                </a:lnTo>
                <a:lnTo>
                  <a:pt x="2857" y="16502"/>
                </a:lnTo>
                <a:cubicBezTo>
                  <a:pt x="2895" y="16502"/>
                  <a:pt x="2926" y="16506"/>
                  <a:pt x="2951" y="16516"/>
                </a:cubicBezTo>
                <a:cubicBezTo>
                  <a:pt x="2975" y="16525"/>
                  <a:pt x="2992" y="16538"/>
                  <a:pt x="3004" y="16557"/>
                </a:cubicBezTo>
                <a:cubicBezTo>
                  <a:pt x="3015" y="16576"/>
                  <a:pt x="3019" y="16599"/>
                  <a:pt x="3018" y="16629"/>
                </a:cubicBezTo>
                <a:cubicBezTo>
                  <a:pt x="3016" y="16658"/>
                  <a:pt x="3009" y="16695"/>
                  <a:pt x="2994" y="16735"/>
                </a:cubicBezTo>
                <a:cubicBezTo>
                  <a:pt x="2985" y="16760"/>
                  <a:pt x="2970" y="16781"/>
                  <a:pt x="2954" y="16797"/>
                </a:cubicBezTo>
                <a:cubicBezTo>
                  <a:pt x="2937" y="16814"/>
                  <a:pt x="2920" y="16824"/>
                  <a:pt x="2901" y="16830"/>
                </a:cubicBezTo>
                <a:cubicBezTo>
                  <a:pt x="2863" y="16842"/>
                  <a:pt x="2825" y="16832"/>
                  <a:pt x="2806" y="16793"/>
                </a:cubicBezTo>
                <a:cubicBezTo>
                  <a:pt x="2796" y="16774"/>
                  <a:pt x="2787" y="16762"/>
                  <a:pt x="2778" y="16756"/>
                </a:cubicBezTo>
                <a:cubicBezTo>
                  <a:pt x="2768" y="16750"/>
                  <a:pt x="2758" y="16750"/>
                  <a:pt x="2750" y="16756"/>
                </a:cubicBezTo>
                <a:cubicBezTo>
                  <a:pt x="2734" y="16768"/>
                  <a:pt x="2723" y="16803"/>
                  <a:pt x="2723" y="16856"/>
                </a:cubicBezTo>
                <a:cubicBezTo>
                  <a:pt x="2723" y="16860"/>
                  <a:pt x="2723" y="16861"/>
                  <a:pt x="2723" y="16866"/>
                </a:cubicBezTo>
                <a:cubicBezTo>
                  <a:pt x="2852" y="16951"/>
                  <a:pt x="3061" y="16892"/>
                  <a:pt x="3139" y="16735"/>
                </a:cubicBezTo>
                <a:cubicBezTo>
                  <a:pt x="3186" y="16640"/>
                  <a:pt x="3180" y="16572"/>
                  <a:pt x="3119" y="16475"/>
                </a:cubicBezTo>
                <a:cubicBezTo>
                  <a:pt x="3117" y="16473"/>
                  <a:pt x="3114" y="16470"/>
                  <a:pt x="3113" y="16469"/>
                </a:cubicBezTo>
                <a:cubicBezTo>
                  <a:pt x="3087" y="16443"/>
                  <a:pt x="3060" y="16422"/>
                  <a:pt x="3032" y="16404"/>
                </a:cubicBezTo>
                <a:cubicBezTo>
                  <a:pt x="3002" y="16385"/>
                  <a:pt x="2971" y="16370"/>
                  <a:pt x="2944" y="16367"/>
                </a:cubicBezTo>
                <a:cubicBezTo>
                  <a:pt x="2904" y="16362"/>
                  <a:pt x="2878" y="16355"/>
                  <a:pt x="2862" y="16340"/>
                </a:cubicBezTo>
                <a:cubicBezTo>
                  <a:pt x="2846" y="16325"/>
                  <a:pt x="2840" y="16304"/>
                  <a:pt x="2840" y="16273"/>
                </a:cubicBezTo>
                <a:cubicBezTo>
                  <a:pt x="2840" y="16256"/>
                  <a:pt x="2840" y="16240"/>
                  <a:pt x="2845" y="16228"/>
                </a:cubicBezTo>
                <a:cubicBezTo>
                  <a:pt x="2858" y="16194"/>
                  <a:pt x="2898" y="16183"/>
                  <a:pt x="2997" y="16175"/>
                </a:cubicBezTo>
                <a:cubicBezTo>
                  <a:pt x="3034" y="16172"/>
                  <a:pt x="3055" y="16166"/>
                  <a:pt x="3078" y="16160"/>
                </a:cubicBezTo>
                <a:cubicBezTo>
                  <a:pt x="3111" y="16104"/>
                  <a:pt x="3076" y="16086"/>
                  <a:pt x="2935" y="16086"/>
                </a:cubicBezTo>
                <a:close/>
                <a:moveTo>
                  <a:pt x="1438" y="16168"/>
                </a:moveTo>
                <a:cubicBezTo>
                  <a:pt x="1468" y="16168"/>
                  <a:pt x="1561" y="16421"/>
                  <a:pt x="1561" y="16502"/>
                </a:cubicBezTo>
                <a:cubicBezTo>
                  <a:pt x="1561" y="16541"/>
                  <a:pt x="1537" y="16631"/>
                  <a:pt x="1508" y="16703"/>
                </a:cubicBezTo>
                <a:cubicBezTo>
                  <a:pt x="1448" y="16855"/>
                  <a:pt x="1426" y="16863"/>
                  <a:pt x="1351" y="16758"/>
                </a:cubicBezTo>
                <a:cubicBezTo>
                  <a:pt x="1274" y="16651"/>
                  <a:pt x="1278" y="16326"/>
                  <a:pt x="1357" y="16236"/>
                </a:cubicBezTo>
                <a:cubicBezTo>
                  <a:pt x="1390" y="16198"/>
                  <a:pt x="1427" y="16168"/>
                  <a:pt x="1438" y="16168"/>
                </a:cubicBezTo>
                <a:close/>
                <a:moveTo>
                  <a:pt x="7184" y="18258"/>
                </a:moveTo>
                <a:cubicBezTo>
                  <a:pt x="7220" y="18260"/>
                  <a:pt x="7252" y="18286"/>
                  <a:pt x="7303" y="18336"/>
                </a:cubicBezTo>
                <a:cubicBezTo>
                  <a:pt x="7395" y="18426"/>
                  <a:pt x="7570" y="18444"/>
                  <a:pt x="7661" y="18373"/>
                </a:cubicBezTo>
                <a:cubicBezTo>
                  <a:pt x="7708" y="18336"/>
                  <a:pt x="7751" y="18349"/>
                  <a:pt x="7868" y="18432"/>
                </a:cubicBezTo>
                <a:cubicBezTo>
                  <a:pt x="7950" y="18489"/>
                  <a:pt x="8016" y="18561"/>
                  <a:pt x="8016" y="18592"/>
                </a:cubicBezTo>
                <a:cubicBezTo>
                  <a:pt x="8016" y="18636"/>
                  <a:pt x="7907" y="18649"/>
                  <a:pt x="7501" y="18658"/>
                </a:cubicBezTo>
                <a:cubicBezTo>
                  <a:pt x="7217" y="18665"/>
                  <a:pt x="6973" y="18659"/>
                  <a:pt x="6960" y="18643"/>
                </a:cubicBezTo>
                <a:cubicBezTo>
                  <a:pt x="6948" y="18627"/>
                  <a:pt x="6938" y="18561"/>
                  <a:pt x="6938" y="18498"/>
                </a:cubicBezTo>
                <a:cubicBezTo>
                  <a:pt x="6938" y="18411"/>
                  <a:pt x="6963" y="18368"/>
                  <a:pt x="7043" y="18318"/>
                </a:cubicBezTo>
                <a:cubicBezTo>
                  <a:pt x="7109" y="18276"/>
                  <a:pt x="7149" y="18255"/>
                  <a:pt x="7184" y="18258"/>
                </a:cubicBezTo>
                <a:close/>
                <a:moveTo>
                  <a:pt x="1412" y="18336"/>
                </a:moveTo>
                <a:cubicBezTo>
                  <a:pt x="1317" y="18346"/>
                  <a:pt x="1223" y="18432"/>
                  <a:pt x="1194" y="18586"/>
                </a:cubicBezTo>
                <a:cubicBezTo>
                  <a:pt x="1137" y="18887"/>
                  <a:pt x="1191" y="19155"/>
                  <a:pt x="1317" y="19190"/>
                </a:cubicBezTo>
                <a:cubicBezTo>
                  <a:pt x="1574" y="19263"/>
                  <a:pt x="1716" y="18968"/>
                  <a:pt x="1630" y="18537"/>
                </a:cubicBezTo>
                <a:cubicBezTo>
                  <a:pt x="1600" y="18389"/>
                  <a:pt x="1506" y="18326"/>
                  <a:pt x="1412" y="18336"/>
                </a:cubicBezTo>
                <a:close/>
                <a:moveTo>
                  <a:pt x="2951" y="18336"/>
                </a:moveTo>
                <a:cubicBezTo>
                  <a:pt x="2873" y="18336"/>
                  <a:pt x="2774" y="18389"/>
                  <a:pt x="2723" y="18457"/>
                </a:cubicBezTo>
                <a:cubicBezTo>
                  <a:pt x="2723" y="18458"/>
                  <a:pt x="2723" y="18460"/>
                  <a:pt x="2723" y="18461"/>
                </a:cubicBezTo>
                <a:cubicBezTo>
                  <a:pt x="2723" y="18482"/>
                  <a:pt x="2720" y="18505"/>
                  <a:pt x="2714" y="18523"/>
                </a:cubicBezTo>
                <a:cubicBezTo>
                  <a:pt x="2708" y="18542"/>
                  <a:pt x="2700" y="18557"/>
                  <a:pt x="2690" y="18564"/>
                </a:cubicBezTo>
                <a:cubicBezTo>
                  <a:pt x="2672" y="18579"/>
                  <a:pt x="2656" y="18690"/>
                  <a:pt x="2656" y="18813"/>
                </a:cubicBezTo>
                <a:cubicBezTo>
                  <a:pt x="2656" y="18903"/>
                  <a:pt x="2661" y="18960"/>
                  <a:pt x="2673" y="19008"/>
                </a:cubicBezTo>
                <a:cubicBezTo>
                  <a:pt x="2690" y="19028"/>
                  <a:pt x="2708" y="19052"/>
                  <a:pt x="2734" y="19086"/>
                </a:cubicBezTo>
                <a:cubicBezTo>
                  <a:pt x="2801" y="19177"/>
                  <a:pt x="2878" y="19251"/>
                  <a:pt x="2904" y="19251"/>
                </a:cubicBezTo>
                <a:cubicBezTo>
                  <a:pt x="3211" y="19242"/>
                  <a:pt x="3257" y="18336"/>
                  <a:pt x="2951" y="18336"/>
                </a:cubicBezTo>
                <a:close/>
                <a:moveTo>
                  <a:pt x="2309" y="18349"/>
                </a:moveTo>
                <a:cubicBezTo>
                  <a:pt x="2178" y="18373"/>
                  <a:pt x="2152" y="18431"/>
                  <a:pt x="2134" y="18742"/>
                </a:cubicBezTo>
                <a:cubicBezTo>
                  <a:pt x="2121" y="18979"/>
                  <a:pt x="2143" y="19135"/>
                  <a:pt x="2200" y="19180"/>
                </a:cubicBezTo>
                <a:cubicBezTo>
                  <a:pt x="2329" y="19284"/>
                  <a:pt x="2377" y="19268"/>
                  <a:pt x="2500" y="19086"/>
                </a:cubicBezTo>
                <a:cubicBezTo>
                  <a:pt x="2511" y="19071"/>
                  <a:pt x="2516" y="19064"/>
                  <a:pt x="2525" y="19051"/>
                </a:cubicBezTo>
                <a:cubicBezTo>
                  <a:pt x="2535" y="19014"/>
                  <a:pt x="2542" y="18964"/>
                  <a:pt x="2547" y="18910"/>
                </a:cubicBezTo>
                <a:cubicBezTo>
                  <a:pt x="2547" y="18907"/>
                  <a:pt x="2547" y="18904"/>
                  <a:pt x="2547" y="18901"/>
                </a:cubicBezTo>
                <a:cubicBezTo>
                  <a:pt x="2552" y="18851"/>
                  <a:pt x="2555" y="18796"/>
                  <a:pt x="2555" y="18746"/>
                </a:cubicBezTo>
                <a:cubicBezTo>
                  <a:pt x="2555" y="18745"/>
                  <a:pt x="2555" y="18744"/>
                  <a:pt x="2555" y="18742"/>
                </a:cubicBezTo>
                <a:cubicBezTo>
                  <a:pt x="2555" y="18692"/>
                  <a:pt x="2553" y="18647"/>
                  <a:pt x="2549" y="18609"/>
                </a:cubicBezTo>
                <a:cubicBezTo>
                  <a:pt x="2549" y="18609"/>
                  <a:pt x="2547" y="18608"/>
                  <a:pt x="2547" y="18607"/>
                </a:cubicBezTo>
                <a:cubicBezTo>
                  <a:pt x="2542" y="18564"/>
                  <a:pt x="2535" y="18532"/>
                  <a:pt x="2524" y="18523"/>
                </a:cubicBezTo>
                <a:cubicBezTo>
                  <a:pt x="2506" y="18509"/>
                  <a:pt x="2491" y="18464"/>
                  <a:pt x="2491" y="18426"/>
                </a:cubicBezTo>
                <a:cubicBezTo>
                  <a:pt x="2491" y="18416"/>
                  <a:pt x="2482" y="18404"/>
                  <a:pt x="2477" y="18392"/>
                </a:cubicBezTo>
                <a:cubicBezTo>
                  <a:pt x="2427" y="18358"/>
                  <a:pt x="2366" y="18339"/>
                  <a:pt x="2309" y="18349"/>
                </a:cubicBezTo>
                <a:close/>
                <a:moveTo>
                  <a:pt x="2337" y="18508"/>
                </a:moveTo>
                <a:cubicBezTo>
                  <a:pt x="2360" y="18515"/>
                  <a:pt x="2376" y="18557"/>
                  <a:pt x="2410" y="18649"/>
                </a:cubicBezTo>
                <a:cubicBezTo>
                  <a:pt x="2461" y="18784"/>
                  <a:pt x="2461" y="18804"/>
                  <a:pt x="2410" y="18940"/>
                </a:cubicBezTo>
                <a:cubicBezTo>
                  <a:pt x="2351" y="19097"/>
                  <a:pt x="2338" y="19104"/>
                  <a:pt x="2250" y="19040"/>
                </a:cubicBezTo>
                <a:cubicBezTo>
                  <a:pt x="2163" y="18976"/>
                  <a:pt x="2168" y="18604"/>
                  <a:pt x="2256" y="18545"/>
                </a:cubicBezTo>
                <a:cubicBezTo>
                  <a:pt x="2278" y="18530"/>
                  <a:pt x="2297" y="18518"/>
                  <a:pt x="2310" y="18512"/>
                </a:cubicBezTo>
                <a:cubicBezTo>
                  <a:pt x="2321" y="18507"/>
                  <a:pt x="2329" y="18505"/>
                  <a:pt x="2337" y="18508"/>
                </a:cubicBezTo>
                <a:close/>
                <a:moveTo>
                  <a:pt x="1396" y="18523"/>
                </a:moveTo>
                <a:cubicBezTo>
                  <a:pt x="1476" y="18523"/>
                  <a:pt x="1479" y="18531"/>
                  <a:pt x="1479" y="18801"/>
                </a:cubicBezTo>
                <a:cubicBezTo>
                  <a:pt x="1479" y="19131"/>
                  <a:pt x="1433" y="19225"/>
                  <a:pt x="1349" y="19065"/>
                </a:cubicBezTo>
                <a:cubicBezTo>
                  <a:pt x="1310" y="18990"/>
                  <a:pt x="1296" y="18892"/>
                  <a:pt x="1303" y="18740"/>
                </a:cubicBezTo>
                <a:cubicBezTo>
                  <a:pt x="1312" y="18540"/>
                  <a:pt x="1319" y="18523"/>
                  <a:pt x="1396" y="18523"/>
                </a:cubicBezTo>
                <a:close/>
                <a:moveTo>
                  <a:pt x="2923" y="18523"/>
                </a:moveTo>
                <a:cubicBezTo>
                  <a:pt x="3000" y="18523"/>
                  <a:pt x="3005" y="18539"/>
                  <a:pt x="3014" y="18756"/>
                </a:cubicBezTo>
                <a:cubicBezTo>
                  <a:pt x="3026" y="19022"/>
                  <a:pt x="2975" y="19123"/>
                  <a:pt x="2876" y="19032"/>
                </a:cubicBezTo>
                <a:cubicBezTo>
                  <a:pt x="2831" y="18991"/>
                  <a:pt x="2821" y="18928"/>
                  <a:pt x="2829" y="18750"/>
                </a:cubicBezTo>
                <a:cubicBezTo>
                  <a:pt x="2839" y="18538"/>
                  <a:pt x="2845" y="18523"/>
                  <a:pt x="2923" y="18523"/>
                </a:cubicBezTo>
                <a:close/>
                <a:moveTo>
                  <a:pt x="16313" y="19169"/>
                </a:moveTo>
                <a:cubicBezTo>
                  <a:pt x="16307" y="19169"/>
                  <a:pt x="16301" y="19172"/>
                  <a:pt x="16296" y="19172"/>
                </a:cubicBezTo>
                <a:cubicBezTo>
                  <a:pt x="16293" y="19173"/>
                  <a:pt x="16289" y="19172"/>
                  <a:pt x="16286" y="19172"/>
                </a:cubicBezTo>
                <a:cubicBezTo>
                  <a:pt x="16285" y="19173"/>
                  <a:pt x="16284" y="19174"/>
                  <a:pt x="16283" y="19174"/>
                </a:cubicBezTo>
                <a:cubicBezTo>
                  <a:pt x="16265" y="19176"/>
                  <a:pt x="16249" y="19179"/>
                  <a:pt x="16233" y="19184"/>
                </a:cubicBezTo>
                <a:cubicBezTo>
                  <a:pt x="16233" y="19184"/>
                  <a:pt x="16232" y="19184"/>
                  <a:pt x="16232" y="19184"/>
                </a:cubicBezTo>
                <a:cubicBezTo>
                  <a:pt x="16214" y="19191"/>
                  <a:pt x="16197" y="19199"/>
                  <a:pt x="16183" y="19210"/>
                </a:cubicBezTo>
                <a:cubicBezTo>
                  <a:pt x="16183" y="19210"/>
                  <a:pt x="16182" y="19209"/>
                  <a:pt x="16182" y="19210"/>
                </a:cubicBezTo>
                <a:cubicBezTo>
                  <a:pt x="16181" y="19211"/>
                  <a:pt x="16180" y="19213"/>
                  <a:pt x="16179" y="19214"/>
                </a:cubicBezTo>
                <a:cubicBezTo>
                  <a:pt x="16158" y="19231"/>
                  <a:pt x="16146" y="19256"/>
                  <a:pt x="16138" y="19282"/>
                </a:cubicBezTo>
                <a:cubicBezTo>
                  <a:pt x="16139" y="19313"/>
                  <a:pt x="16159" y="19344"/>
                  <a:pt x="16205" y="19366"/>
                </a:cubicBezTo>
                <a:cubicBezTo>
                  <a:pt x="16212" y="19369"/>
                  <a:pt x="16218" y="19376"/>
                  <a:pt x="16224" y="19382"/>
                </a:cubicBezTo>
                <a:cubicBezTo>
                  <a:pt x="16235" y="19384"/>
                  <a:pt x="16244" y="19389"/>
                  <a:pt x="16252" y="19395"/>
                </a:cubicBezTo>
                <a:cubicBezTo>
                  <a:pt x="16276" y="19415"/>
                  <a:pt x="16288" y="19462"/>
                  <a:pt x="16294" y="19565"/>
                </a:cubicBezTo>
                <a:cubicBezTo>
                  <a:pt x="16294" y="19566"/>
                  <a:pt x="16294" y="19567"/>
                  <a:pt x="16294" y="19567"/>
                </a:cubicBezTo>
                <a:cubicBezTo>
                  <a:pt x="16295" y="19575"/>
                  <a:pt x="16295" y="19584"/>
                  <a:pt x="16296" y="19593"/>
                </a:cubicBezTo>
                <a:cubicBezTo>
                  <a:pt x="16298" y="19616"/>
                  <a:pt x="16299" y="19638"/>
                  <a:pt x="16299" y="19663"/>
                </a:cubicBezTo>
                <a:cubicBezTo>
                  <a:pt x="16299" y="19673"/>
                  <a:pt x="16300" y="19680"/>
                  <a:pt x="16300" y="19691"/>
                </a:cubicBezTo>
                <a:cubicBezTo>
                  <a:pt x="16305" y="19812"/>
                  <a:pt x="16306" y="19874"/>
                  <a:pt x="16296" y="19908"/>
                </a:cubicBezTo>
                <a:cubicBezTo>
                  <a:pt x="16290" y="19924"/>
                  <a:pt x="16283" y="19935"/>
                  <a:pt x="16271" y="19941"/>
                </a:cubicBezTo>
                <a:cubicBezTo>
                  <a:pt x="16258" y="19947"/>
                  <a:pt x="16241" y="19949"/>
                  <a:pt x="16219" y="19953"/>
                </a:cubicBezTo>
                <a:cubicBezTo>
                  <a:pt x="16204" y="19955"/>
                  <a:pt x="16195" y="19960"/>
                  <a:pt x="16183" y="19966"/>
                </a:cubicBezTo>
                <a:cubicBezTo>
                  <a:pt x="16179" y="19980"/>
                  <a:pt x="16173" y="19995"/>
                  <a:pt x="16173" y="20007"/>
                </a:cubicBezTo>
                <a:cubicBezTo>
                  <a:pt x="16173" y="20050"/>
                  <a:pt x="16261" y="20085"/>
                  <a:pt x="16370" y="20085"/>
                </a:cubicBezTo>
                <a:cubicBezTo>
                  <a:pt x="16499" y="20085"/>
                  <a:pt x="16572" y="20038"/>
                  <a:pt x="16570" y="19978"/>
                </a:cubicBezTo>
                <a:cubicBezTo>
                  <a:pt x="16570" y="19978"/>
                  <a:pt x="16570" y="19976"/>
                  <a:pt x="16570" y="19976"/>
                </a:cubicBezTo>
                <a:cubicBezTo>
                  <a:pt x="16559" y="19965"/>
                  <a:pt x="16545" y="19956"/>
                  <a:pt x="16523" y="19953"/>
                </a:cubicBezTo>
                <a:cubicBezTo>
                  <a:pt x="16505" y="19949"/>
                  <a:pt x="16490" y="19946"/>
                  <a:pt x="16479" y="19937"/>
                </a:cubicBezTo>
                <a:cubicBezTo>
                  <a:pt x="16447" y="19909"/>
                  <a:pt x="16443" y="19829"/>
                  <a:pt x="16436" y="19554"/>
                </a:cubicBezTo>
                <a:lnTo>
                  <a:pt x="16430" y="19321"/>
                </a:lnTo>
                <a:cubicBezTo>
                  <a:pt x="16417" y="19204"/>
                  <a:pt x="16386" y="19170"/>
                  <a:pt x="16313" y="19169"/>
                </a:cubicBezTo>
                <a:close/>
                <a:moveTo>
                  <a:pt x="12827" y="19174"/>
                </a:moveTo>
                <a:cubicBezTo>
                  <a:pt x="12799" y="19179"/>
                  <a:pt x="12771" y="19188"/>
                  <a:pt x="12744" y="19202"/>
                </a:cubicBezTo>
                <a:cubicBezTo>
                  <a:pt x="12744" y="19202"/>
                  <a:pt x="12743" y="19202"/>
                  <a:pt x="12742" y="19202"/>
                </a:cubicBezTo>
                <a:cubicBezTo>
                  <a:pt x="12646" y="19290"/>
                  <a:pt x="12587" y="19555"/>
                  <a:pt x="12624" y="19802"/>
                </a:cubicBezTo>
                <a:cubicBezTo>
                  <a:pt x="12658" y="20030"/>
                  <a:pt x="12697" y="20085"/>
                  <a:pt x="12825" y="20085"/>
                </a:cubicBezTo>
                <a:cubicBezTo>
                  <a:pt x="13019" y="20085"/>
                  <a:pt x="13069" y="19993"/>
                  <a:pt x="13077" y="19616"/>
                </a:cubicBezTo>
                <a:cubicBezTo>
                  <a:pt x="13079" y="19534"/>
                  <a:pt x="13070" y="19464"/>
                  <a:pt x="13056" y="19403"/>
                </a:cubicBezTo>
                <a:cubicBezTo>
                  <a:pt x="13055" y="19403"/>
                  <a:pt x="13054" y="19404"/>
                  <a:pt x="13054" y="19403"/>
                </a:cubicBezTo>
                <a:cubicBezTo>
                  <a:pt x="13054" y="19402"/>
                  <a:pt x="13054" y="19402"/>
                  <a:pt x="13054" y="19401"/>
                </a:cubicBezTo>
                <a:cubicBezTo>
                  <a:pt x="13054" y="19400"/>
                  <a:pt x="13053" y="19398"/>
                  <a:pt x="13052" y="19397"/>
                </a:cubicBezTo>
                <a:cubicBezTo>
                  <a:pt x="13018" y="19262"/>
                  <a:pt x="12944" y="19185"/>
                  <a:pt x="12833" y="19174"/>
                </a:cubicBezTo>
                <a:cubicBezTo>
                  <a:pt x="12832" y="19174"/>
                  <a:pt x="12832" y="19174"/>
                  <a:pt x="12831" y="19174"/>
                </a:cubicBezTo>
                <a:cubicBezTo>
                  <a:pt x="12830" y="19175"/>
                  <a:pt x="12828" y="19174"/>
                  <a:pt x="12827" y="19174"/>
                </a:cubicBezTo>
                <a:close/>
                <a:moveTo>
                  <a:pt x="16951" y="19174"/>
                </a:moveTo>
                <a:cubicBezTo>
                  <a:pt x="16805" y="19170"/>
                  <a:pt x="16769" y="19205"/>
                  <a:pt x="16769" y="19356"/>
                </a:cubicBezTo>
                <a:cubicBezTo>
                  <a:pt x="16769" y="19468"/>
                  <a:pt x="16827" y="19579"/>
                  <a:pt x="16911" y="19628"/>
                </a:cubicBezTo>
                <a:cubicBezTo>
                  <a:pt x="16916" y="19631"/>
                  <a:pt x="16917" y="19635"/>
                  <a:pt x="16922" y="19638"/>
                </a:cubicBezTo>
                <a:cubicBezTo>
                  <a:pt x="16951" y="19644"/>
                  <a:pt x="16974" y="19656"/>
                  <a:pt x="16993" y="19673"/>
                </a:cubicBezTo>
                <a:cubicBezTo>
                  <a:pt x="17013" y="19690"/>
                  <a:pt x="17026" y="19710"/>
                  <a:pt x="17034" y="19736"/>
                </a:cubicBezTo>
                <a:cubicBezTo>
                  <a:pt x="17055" y="19770"/>
                  <a:pt x="17057" y="19802"/>
                  <a:pt x="17037" y="19829"/>
                </a:cubicBezTo>
                <a:cubicBezTo>
                  <a:pt x="17037" y="19830"/>
                  <a:pt x="17036" y="19829"/>
                  <a:pt x="17036" y="19829"/>
                </a:cubicBezTo>
                <a:cubicBezTo>
                  <a:pt x="17032" y="19845"/>
                  <a:pt x="17033" y="19862"/>
                  <a:pt x="17026" y="19878"/>
                </a:cubicBezTo>
                <a:cubicBezTo>
                  <a:pt x="17016" y="19901"/>
                  <a:pt x="16998" y="19918"/>
                  <a:pt x="16975" y="19931"/>
                </a:cubicBezTo>
                <a:cubicBezTo>
                  <a:pt x="16966" y="19936"/>
                  <a:pt x="16956" y="19939"/>
                  <a:pt x="16947" y="19943"/>
                </a:cubicBezTo>
                <a:cubicBezTo>
                  <a:pt x="16933" y="19948"/>
                  <a:pt x="16920" y="19952"/>
                  <a:pt x="16905" y="19954"/>
                </a:cubicBezTo>
                <a:cubicBezTo>
                  <a:pt x="16880" y="19959"/>
                  <a:pt x="16857" y="19958"/>
                  <a:pt x="16833" y="19954"/>
                </a:cubicBezTo>
                <a:cubicBezTo>
                  <a:pt x="16807" y="19951"/>
                  <a:pt x="16785" y="19943"/>
                  <a:pt x="16764" y="19929"/>
                </a:cubicBezTo>
                <a:cubicBezTo>
                  <a:pt x="16738" y="19938"/>
                  <a:pt x="16710" y="19946"/>
                  <a:pt x="16696" y="19958"/>
                </a:cubicBezTo>
                <a:cubicBezTo>
                  <a:pt x="16696" y="19964"/>
                  <a:pt x="16694" y="19964"/>
                  <a:pt x="16694" y="19970"/>
                </a:cubicBezTo>
                <a:cubicBezTo>
                  <a:pt x="16694" y="19996"/>
                  <a:pt x="16700" y="20019"/>
                  <a:pt x="16705" y="20040"/>
                </a:cubicBezTo>
                <a:cubicBezTo>
                  <a:pt x="16751" y="20067"/>
                  <a:pt x="16836" y="20079"/>
                  <a:pt x="16923" y="20068"/>
                </a:cubicBezTo>
                <a:cubicBezTo>
                  <a:pt x="17096" y="20047"/>
                  <a:pt x="17137" y="20005"/>
                  <a:pt x="17154" y="19816"/>
                </a:cubicBezTo>
                <a:cubicBezTo>
                  <a:pt x="17171" y="19634"/>
                  <a:pt x="17141" y="19569"/>
                  <a:pt x="17006" y="19505"/>
                </a:cubicBezTo>
                <a:cubicBezTo>
                  <a:pt x="16950" y="19478"/>
                  <a:pt x="16911" y="19456"/>
                  <a:pt x="16884" y="19434"/>
                </a:cubicBezTo>
                <a:cubicBezTo>
                  <a:pt x="16884" y="19434"/>
                  <a:pt x="16883" y="19433"/>
                  <a:pt x="16883" y="19432"/>
                </a:cubicBezTo>
                <a:cubicBezTo>
                  <a:pt x="16882" y="19432"/>
                  <a:pt x="16883" y="19431"/>
                  <a:pt x="16883" y="19431"/>
                </a:cubicBezTo>
                <a:cubicBezTo>
                  <a:pt x="16882" y="19430"/>
                  <a:pt x="16882" y="19429"/>
                  <a:pt x="16881" y="19429"/>
                </a:cubicBezTo>
                <a:cubicBezTo>
                  <a:pt x="16814" y="19371"/>
                  <a:pt x="16846" y="19324"/>
                  <a:pt x="16984" y="19255"/>
                </a:cubicBezTo>
                <a:cubicBezTo>
                  <a:pt x="17055" y="19219"/>
                  <a:pt x="17091" y="19200"/>
                  <a:pt x="17087" y="19190"/>
                </a:cubicBezTo>
                <a:cubicBezTo>
                  <a:pt x="17082" y="19180"/>
                  <a:pt x="17038" y="19177"/>
                  <a:pt x="16951" y="19174"/>
                </a:cubicBezTo>
                <a:close/>
                <a:moveTo>
                  <a:pt x="21005" y="19174"/>
                </a:moveTo>
                <a:cubicBezTo>
                  <a:pt x="20961" y="19181"/>
                  <a:pt x="20917" y="19201"/>
                  <a:pt x="20882" y="19235"/>
                </a:cubicBezTo>
                <a:cubicBezTo>
                  <a:pt x="20854" y="19269"/>
                  <a:pt x="20831" y="19317"/>
                  <a:pt x="20811" y="19382"/>
                </a:cubicBezTo>
                <a:cubicBezTo>
                  <a:pt x="20805" y="19403"/>
                  <a:pt x="20796" y="19412"/>
                  <a:pt x="20788" y="19429"/>
                </a:cubicBezTo>
                <a:cubicBezTo>
                  <a:pt x="20774" y="19537"/>
                  <a:pt x="20773" y="19654"/>
                  <a:pt x="20785" y="19757"/>
                </a:cubicBezTo>
                <a:cubicBezTo>
                  <a:pt x="20797" y="19860"/>
                  <a:pt x="20821" y="19949"/>
                  <a:pt x="20852" y="20005"/>
                </a:cubicBezTo>
                <a:cubicBezTo>
                  <a:pt x="20860" y="20010"/>
                  <a:pt x="20864" y="20011"/>
                  <a:pt x="20872" y="20017"/>
                </a:cubicBezTo>
                <a:cubicBezTo>
                  <a:pt x="21038" y="20147"/>
                  <a:pt x="21197" y="20051"/>
                  <a:pt x="21249" y="19790"/>
                </a:cubicBezTo>
                <a:cubicBezTo>
                  <a:pt x="21312" y="19477"/>
                  <a:pt x="21180" y="19214"/>
                  <a:pt x="21037" y="19174"/>
                </a:cubicBezTo>
                <a:cubicBezTo>
                  <a:pt x="21026" y="19171"/>
                  <a:pt x="21016" y="19175"/>
                  <a:pt x="21005" y="19174"/>
                </a:cubicBezTo>
                <a:close/>
                <a:moveTo>
                  <a:pt x="8435" y="19176"/>
                </a:moveTo>
                <a:cubicBezTo>
                  <a:pt x="8250" y="19169"/>
                  <a:pt x="8219" y="19197"/>
                  <a:pt x="8219" y="19372"/>
                </a:cubicBezTo>
                <a:cubicBezTo>
                  <a:pt x="8219" y="19518"/>
                  <a:pt x="8260" y="19581"/>
                  <a:pt x="8368" y="19601"/>
                </a:cubicBezTo>
                <a:cubicBezTo>
                  <a:pt x="8450" y="19615"/>
                  <a:pt x="8518" y="19684"/>
                  <a:pt x="8518" y="19753"/>
                </a:cubicBezTo>
                <a:cubicBezTo>
                  <a:pt x="8518" y="19784"/>
                  <a:pt x="8501" y="19813"/>
                  <a:pt x="8479" y="19839"/>
                </a:cubicBezTo>
                <a:cubicBezTo>
                  <a:pt x="8478" y="19858"/>
                  <a:pt x="8477" y="19876"/>
                  <a:pt x="8474" y="19888"/>
                </a:cubicBezTo>
                <a:cubicBezTo>
                  <a:pt x="8473" y="19892"/>
                  <a:pt x="8471" y="19896"/>
                  <a:pt x="8470" y="19900"/>
                </a:cubicBezTo>
                <a:cubicBezTo>
                  <a:pt x="8466" y="19909"/>
                  <a:pt x="8462" y="19916"/>
                  <a:pt x="8456" y="19921"/>
                </a:cubicBezTo>
                <a:cubicBezTo>
                  <a:pt x="8454" y="19922"/>
                  <a:pt x="8451" y="19924"/>
                  <a:pt x="8449" y="19925"/>
                </a:cubicBezTo>
                <a:cubicBezTo>
                  <a:pt x="8429" y="19936"/>
                  <a:pt x="8398" y="19941"/>
                  <a:pt x="8340" y="19941"/>
                </a:cubicBezTo>
                <a:cubicBezTo>
                  <a:pt x="8300" y="19941"/>
                  <a:pt x="8278" y="19945"/>
                  <a:pt x="8256" y="19951"/>
                </a:cubicBezTo>
                <a:cubicBezTo>
                  <a:pt x="8234" y="19968"/>
                  <a:pt x="8219" y="19988"/>
                  <a:pt x="8219" y="20007"/>
                </a:cubicBezTo>
                <a:cubicBezTo>
                  <a:pt x="8219" y="20117"/>
                  <a:pt x="8462" y="20102"/>
                  <a:pt x="8577" y="20003"/>
                </a:cubicBezTo>
                <a:cubicBezTo>
                  <a:pt x="8612" y="19958"/>
                  <a:pt x="8637" y="19906"/>
                  <a:pt x="8649" y="19853"/>
                </a:cubicBezTo>
                <a:cubicBezTo>
                  <a:pt x="8654" y="19829"/>
                  <a:pt x="8656" y="19807"/>
                  <a:pt x="8657" y="19782"/>
                </a:cubicBezTo>
                <a:cubicBezTo>
                  <a:pt x="8657" y="19780"/>
                  <a:pt x="8658" y="19777"/>
                  <a:pt x="8658" y="19775"/>
                </a:cubicBezTo>
                <a:cubicBezTo>
                  <a:pt x="8659" y="19752"/>
                  <a:pt x="8657" y="19730"/>
                  <a:pt x="8653" y="19708"/>
                </a:cubicBezTo>
                <a:cubicBezTo>
                  <a:pt x="8653" y="19704"/>
                  <a:pt x="8653" y="19701"/>
                  <a:pt x="8652" y="19696"/>
                </a:cubicBezTo>
                <a:cubicBezTo>
                  <a:pt x="8652" y="19696"/>
                  <a:pt x="8650" y="19695"/>
                  <a:pt x="8650" y="19694"/>
                </a:cubicBezTo>
                <a:cubicBezTo>
                  <a:pt x="8624" y="19591"/>
                  <a:pt x="8558" y="19504"/>
                  <a:pt x="8465" y="19487"/>
                </a:cubicBezTo>
                <a:cubicBezTo>
                  <a:pt x="8279" y="19454"/>
                  <a:pt x="8297" y="19310"/>
                  <a:pt x="8496" y="19239"/>
                </a:cubicBezTo>
                <a:cubicBezTo>
                  <a:pt x="8555" y="19218"/>
                  <a:pt x="8581" y="19205"/>
                  <a:pt x="8580" y="19196"/>
                </a:cubicBezTo>
                <a:cubicBezTo>
                  <a:pt x="8579" y="19195"/>
                  <a:pt x="8577" y="19195"/>
                  <a:pt x="8576" y="19194"/>
                </a:cubicBezTo>
                <a:cubicBezTo>
                  <a:pt x="8575" y="19193"/>
                  <a:pt x="8573" y="19193"/>
                  <a:pt x="8572" y="19192"/>
                </a:cubicBezTo>
                <a:cubicBezTo>
                  <a:pt x="8559" y="19184"/>
                  <a:pt x="8521" y="19180"/>
                  <a:pt x="8435" y="19176"/>
                </a:cubicBezTo>
                <a:close/>
                <a:moveTo>
                  <a:pt x="4320" y="19180"/>
                </a:moveTo>
                <a:cubicBezTo>
                  <a:pt x="4263" y="19169"/>
                  <a:pt x="4200" y="19191"/>
                  <a:pt x="4139" y="19255"/>
                </a:cubicBezTo>
                <a:cubicBezTo>
                  <a:pt x="4086" y="19310"/>
                  <a:pt x="4060" y="19438"/>
                  <a:pt x="4052" y="19573"/>
                </a:cubicBezTo>
                <a:cubicBezTo>
                  <a:pt x="4052" y="19581"/>
                  <a:pt x="4050" y="19582"/>
                  <a:pt x="4050" y="19591"/>
                </a:cubicBezTo>
                <a:cubicBezTo>
                  <a:pt x="4050" y="19652"/>
                  <a:pt x="4053" y="19706"/>
                  <a:pt x="4057" y="19757"/>
                </a:cubicBezTo>
                <a:cubicBezTo>
                  <a:pt x="4057" y="19759"/>
                  <a:pt x="4058" y="19762"/>
                  <a:pt x="4058" y="19765"/>
                </a:cubicBezTo>
                <a:cubicBezTo>
                  <a:pt x="4059" y="19769"/>
                  <a:pt x="4058" y="19772"/>
                  <a:pt x="4058" y="19777"/>
                </a:cubicBezTo>
                <a:cubicBezTo>
                  <a:pt x="4058" y="19777"/>
                  <a:pt x="4058" y="19778"/>
                  <a:pt x="4058" y="19779"/>
                </a:cubicBezTo>
                <a:cubicBezTo>
                  <a:pt x="4061" y="19808"/>
                  <a:pt x="4066" y="19833"/>
                  <a:pt x="4071" y="19859"/>
                </a:cubicBezTo>
                <a:cubicBezTo>
                  <a:pt x="4083" y="19910"/>
                  <a:pt x="4099" y="19955"/>
                  <a:pt x="4122" y="19984"/>
                </a:cubicBezTo>
                <a:cubicBezTo>
                  <a:pt x="4257" y="20154"/>
                  <a:pt x="4441" y="20099"/>
                  <a:pt x="4511" y="19865"/>
                </a:cubicBezTo>
                <a:cubicBezTo>
                  <a:pt x="4611" y="19536"/>
                  <a:pt x="4490" y="19213"/>
                  <a:pt x="4320" y="19180"/>
                </a:cubicBezTo>
                <a:close/>
                <a:moveTo>
                  <a:pt x="12202" y="19180"/>
                </a:moveTo>
                <a:cubicBezTo>
                  <a:pt x="12191" y="19177"/>
                  <a:pt x="12177" y="19182"/>
                  <a:pt x="12161" y="19188"/>
                </a:cubicBezTo>
                <a:cubicBezTo>
                  <a:pt x="12161" y="19188"/>
                  <a:pt x="12160" y="19188"/>
                  <a:pt x="12160" y="19188"/>
                </a:cubicBezTo>
                <a:cubicBezTo>
                  <a:pt x="12148" y="19195"/>
                  <a:pt x="12136" y="19201"/>
                  <a:pt x="12132" y="19210"/>
                </a:cubicBezTo>
                <a:cubicBezTo>
                  <a:pt x="12123" y="19228"/>
                  <a:pt x="12096" y="19241"/>
                  <a:pt x="12068" y="19247"/>
                </a:cubicBezTo>
                <a:cubicBezTo>
                  <a:pt x="12005" y="19299"/>
                  <a:pt x="12010" y="19323"/>
                  <a:pt x="12091" y="19362"/>
                </a:cubicBezTo>
                <a:cubicBezTo>
                  <a:pt x="12103" y="19368"/>
                  <a:pt x="12113" y="19383"/>
                  <a:pt x="12122" y="19395"/>
                </a:cubicBezTo>
                <a:cubicBezTo>
                  <a:pt x="12131" y="19399"/>
                  <a:pt x="12136" y="19409"/>
                  <a:pt x="12141" y="19417"/>
                </a:cubicBezTo>
                <a:cubicBezTo>
                  <a:pt x="12146" y="19423"/>
                  <a:pt x="12150" y="19432"/>
                  <a:pt x="12154" y="19442"/>
                </a:cubicBezTo>
                <a:cubicBezTo>
                  <a:pt x="12198" y="19542"/>
                  <a:pt x="12206" y="19701"/>
                  <a:pt x="12172" y="19802"/>
                </a:cubicBezTo>
                <a:cubicBezTo>
                  <a:pt x="12169" y="19888"/>
                  <a:pt x="12158" y="19935"/>
                  <a:pt x="12116" y="19949"/>
                </a:cubicBezTo>
                <a:cubicBezTo>
                  <a:pt x="12097" y="19955"/>
                  <a:pt x="12082" y="19966"/>
                  <a:pt x="12070" y="19984"/>
                </a:cubicBezTo>
                <a:cubicBezTo>
                  <a:pt x="12068" y="19991"/>
                  <a:pt x="12063" y="20000"/>
                  <a:pt x="12063" y="20007"/>
                </a:cubicBezTo>
                <a:cubicBezTo>
                  <a:pt x="12063" y="20050"/>
                  <a:pt x="12153" y="20085"/>
                  <a:pt x="12263" y="20085"/>
                </a:cubicBezTo>
                <a:cubicBezTo>
                  <a:pt x="12399" y="20085"/>
                  <a:pt x="12470" y="20035"/>
                  <a:pt x="12457" y="19978"/>
                </a:cubicBezTo>
                <a:cubicBezTo>
                  <a:pt x="12446" y="19966"/>
                  <a:pt x="12431" y="19957"/>
                  <a:pt x="12408" y="19953"/>
                </a:cubicBezTo>
                <a:cubicBezTo>
                  <a:pt x="12369" y="19946"/>
                  <a:pt x="12350" y="19926"/>
                  <a:pt x="12339" y="19865"/>
                </a:cubicBezTo>
                <a:cubicBezTo>
                  <a:pt x="12289" y="19815"/>
                  <a:pt x="12263" y="19698"/>
                  <a:pt x="12263" y="19505"/>
                </a:cubicBezTo>
                <a:cubicBezTo>
                  <a:pt x="12263" y="19291"/>
                  <a:pt x="12249" y="19193"/>
                  <a:pt x="12202" y="19180"/>
                </a:cubicBezTo>
                <a:close/>
                <a:moveTo>
                  <a:pt x="20355" y="19196"/>
                </a:moveTo>
                <a:cubicBezTo>
                  <a:pt x="20317" y="19202"/>
                  <a:pt x="20282" y="19219"/>
                  <a:pt x="20258" y="19249"/>
                </a:cubicBezTo>
                <a:cubicBezTo>
                  <a:pt x="20201" y="19322"/>
                  <a:pt x="20210" y="19332"/>
                  <a:pt x="20297" y="19290"/>
                </a:cubicBezTo>
                <a:cubicBezTo>
                  <a:pt x="20385" y="19248"/>
                  <a:pt x="20439" y="19291"/>
                  <a:pt x="20455" y="19370"/>
                </a:cubicBezTo>
                <a:lnTo>
                  <a:pt x="20525" y="19460"/>
                </a:lnTo>
                <a:lnTo>
                  <a:pt x="20416" y="19601"/>
                </a:lnTo>
                <a:cubicBezTo>
                  <a:pt x="20400" y="19634"/>
                  <a:pt x="20381" y="19666"/>
                  <a:pt x="20357" y="19698"/>
                </a:cubicBezTo>
                <a:cubicBezTo>
                  <a:pt x="20279" y="19802"/>
                  <a:pt x="20216" y="19931"/>
                  <a:pt x="20216" y="19986"/>
                </a:cubicBezTo>
                <a:cubicBezTo>
                  <a:pt x="20216" y="20089"/>
                  <a:pt x="20542" y="20115"/>
                  <a:pt x="20668" y="20044"/>
                </a:cubicBezTo>
                <a:cubicBezTo>
                  <a:pt x="20668" y="20044"/>
                  <a:pt x="20670" y="20045"/>
                  <a:pt x="20670" y="20044"/>
                </a:cubicBezTo>
                <a:cubicBezTo>
                  <a:pt x="20672" y="20036"/>
                  <a:pt x="20677" y="20027"/>
                  <a:pt x="20677" y="20017"/>
                </a:cubicBezTo>
                <a:cubicBezTo>
                  <a:pt x="20677" y="19998"/>
                  <a:pt x="20668" y="19986"/>
                  <a:pt x="20649" y="19976"/>
                </a:cubicBezTo>
                <a:cubicBezTo>
                  <a:pt x="20631" y="19966"/>
                  <a:pt x="20603" y="19960"/>
                  <a:pt x="20567" y="19960"/>
                </a:cubicBezTo>
                <a:cubicBezTo>
                  <a:pt x="20422" y="19960"/>
                  <a:pt x="20398" y="19923"/>
                  <a:pt x="20475" y="19818"/>
                </a:cubicBezTo>
                <a:cubicBezTo>
                  <a:pt x="20513" y="19765"/>
                  <a:pt x="20545" y="19708"/>
                  <a:pt x="20572" y="19653"/>
                </a:cubicBezTo>
                <a:cubicBezTo>
                  <a:pt x="20572" y="19652"/>
                  <a:pt x="20574" y="19653"/>
                  <a:pt x="20575" y="19651"/>
                </a:cubicBezTo>
                <a:cubicBezTo>
                  <a:pt x="20576" y="19649"/>
                  <a:pt x="20575" y="19645"/>
                  <a:pt x="20576" y="19642"/>
                </a:cubicBezTo>
                <a:cubicBezTo>
                  <a:pt x="20601" y="19589"/>
                  <a:pt x="20622" y="19538"/>
                  <a:pt x="20634" y="19491"/>
                </a:cubicBezTo>
                <a:cubicBezTo>
                  <a:pt x="20622" y="19464"/>
                  <a:pt x="20614" y="19428"/>
                  <a:pt x="20614" y="19378"/>
                </a:cubicBezTo>
                <a:cubicBezTo>
                  <a:pt x="20614" y="19262"/>
                  <a:pt x="20468" y="19179"/>
                  <a:pt x="20355" y="19196"/>
                </a:cubicBezTo>
                <a:close/>
                <a:moveTo>
                  <a:pt x="4303" y="19294"/>
                </a:moveTo>
                <a:cubicBezTo>
                  <a:pt x="4400" y="19294"/>
                  <a:pt x="4455" y="19707"/>
                  <a:pt x="4381" y="19880"/>
                </a:cubicBezTo>
                <a:cubicBezTo>
                  <a:pt x="4362" y="19925"/>
                  <a:pt x="4327" y="19960"/>
                  <a:pt x="4303" y="19960"/>
                </a:cubicBezTo>
                <a:cubicBezTo>
                  <a:pt x="4242" y="19960"/>
                  <a:pt x="4150" y="19777"/>
                  <a:pt x="4150" y="19655"/>
                </a:cubicBezTo>
                <a:cubicBezTo>
                  <a:pt x="4150" y="19517"/>
                  <a:pt x="4245" y="19294"/>
                  <a:pt x="4303" y="19294"/>
                </a:cubicBezTo>
                <a:close/>
                <a:moveTo>
                  <a:pt x="12359" y="20658"/>
                </a:moveTo>
                <a:cubicBezTo>
                  <a:pt x="12347" y="20688"/>
                  <a:pt x="12336" y="20830"/>
                  <a:pt x="12334" y="21032"/>
                </a:cubicBezTo>
                <a:cubicBezTo>
                  <a:pt x="12330" y="21429"/>
                  <a:pt x="12346" y="21505"/>
                  <a:pt x="12417" y="21430"/>
                </a:cubicBezTo>
                <a:cubicBezTo>
                  <a:pt x="12418" y="21429"/>
                  <a:pt x="12419" y="21430"/>
                  <a:pt x="12420" y="21429"/>
                </a:cubicBezTo>
                <a:cubicBezTo>
                  <a:pt x="12428" y="21372"/>
                  <a:pt x="12450" y="21350"/>
                  <a:pt x="12482" y="21362"/>
                </a:cubicBezTo>
                <a:cubicBezTo>
                  <a:pt x="12483" y="21362"/>
                  <a:pt x="12483" y="21362"/>
                  <a:pt x="12484" y="21362"/>
                </a:cubicBezTo>
                <a:cubicBezTo>
                  <a:pt x="12485" y="21362"/>
                  <a:pt x="12485" y="21362"/>
                  <a:pt x="12485" y="21362"/>
                </a:cubicBezTo>
                <a:cubicBezTo>
                  <a:pt x="12496" y="21367"/>
                  <a:pt x="12507" y="21375"/>
                  <a:pt x="12518" y="21387"/>
                </a:cubicBezTo>
                <a:cubicBezTo>
                  <a:pt x="12539" y="21394"/>
                  <a:pt x="12558" y="21408"/>
                  <a:pt x="12580" y="21436"/>
                </a:cubicBezTo>
                <a:cubicBezTo>
                  <a:pt x="12706" y="21594"/>
                  <a:pt x="12757" y="21433"/>
                  <a:pt x="12635" y="21264"/>
                </a:cubicBezTo>
                <a:cubicBezTo>
                  <a:pt x="12621" y="21246"/>
                  <a:pt x="12613" y="21234"/>
                  <a:pt x="12604" y="21219"/>
                </a:cubicBezTo>
                <a:cubicBezTo>
                  <a:pt x="12603" y="21219"/>
                  <a:pt x="12604" y="21218"/>
                  <a:pt x="12604" y="21217"/>
                </a:cubicBezTo>
                <a:cubicBezTo>
                  <a:pt x="12598" y="21209"/>
                  <a:pt x="12592" y="21201"/>
                  <a:pt x="12587" y="21194"/>
                </a:cubicBezTo>
                <a:cubicBezTo>
                  <a:pt x="12586" y="21193"/>
                  <a:pt x="12586" y="21191"/>
                  <a:pt x="12585" y="21190"/>
                </a:cubicBezTo>
                <a:cubicBezTo>
                  <a:pt x="12581" y="21184"/>
                  <a:pt x="12579" y="21178"/>
                  <a:pt x="12576" y="21172"/>
                </a:cubicBezTo>
                <a:cubicBezTo>
                  <a:pt x="12575" y="21171"/>
                  <a:pt x="12575" y="21170"/>
                  <a:pt x="12574" y="21169"/>
                </a:cubicBezTo>
                <a:cubicBezTo>
                  <a:pt x="12563" y="21149"/>
                  <a:pt x="12558" y="21131"/>
                  <a:pt x="12557" y="21118"/>
                </a:cubicBezTo>
                <a:cubicBezTo>
                  <a:pt x="12557" y="21116"/>
                  <a:pt x="12557" y="21115"/>
                  <a:pt x="12557" y="21114"/>
                </a:cubicBezTo>
                <a:cubicBezTo>
                  <a:pt x="12557" y="21101"/>
                  <a:pt x="12560" y="21090"/>
                  <a:pt x="12570" y="21081"/>
                </a:cubicBezTo>
                <a:cubicBezTo>
                  <a:pt x="12580" y="21058"/>
                  <a:pt x="12596" y="21033"/>
                  <a:pt x="12626" y="21002"/>
                </a:cubicBezTo>
                <a:cubicBezTo>
                  <a:pt x="12682" y="20943"/>
                  <a:pt x="12714" y="20877"/>
                  <a:pt x="12696" y="20854"/>
                </a:cubicBezTo>
                <a:cubicBezTo>
                  <a:pt x="12689" y="20845"/>
                  <a:pt x="12673" y="20849"/>
                  <a:pt x="12657" y="20854"/>
                </a:cubicBezTo>
                <a:cubicBezTo>
                  <a:pt x="12654" y="20855"/>
                  <a:pt x="12650" y="20856"/>
                  <a:pt x="12647" y="20858"/>
                </a:cubicBezTo>
                <a:cubicBezTo>
                  <a:pt x="12642" y="20859"/>
                  <a:pt x="12637" y="20861"/>
                  <a:pt x="12632" y="20864"/>
                </a:cubicBezTo>
                <a:cubicBezTo>
                  <a:pt x="12631" y="20864"/>
                  <a:pt x="12631" y="20863"/>
                  <a:pt x="12630" y="20864"/>
                </a:cubicBezTo>
                <a:cubicBezTo>
                  <a:pt x="12609" y="20876"/>
                  <a:pt x="12587" y="20892"/>
                  <a:pt x="12563" y="20916"/>
                </a:cubicBezTo>
                <a:cubicBezTo>
                  <a:pt x="12523" y="20959"/>
                  <a:pt x="12498" y="20969"/>
                  <a:pt x="12479" y="20967"/>
                </a:cubicBezTo>
                <a:cubicBezTo>
                  <a:pt x="12473" y="20970"/>
                  <a:pt x="12472" y="20966"/>
                  <a:pt x="12467" y="20967"/>
                </a:cubicBezTo>
                <a:cubicBezTo>
                  <a:pt x="12465" y="20967"/>
                  <a:pt x="12463" y="20967"/>
                  <a:pt x="12462" y="20967"/>
                </a:cubicBezTo>
                <a:cubicBezTo>
                  <a:pt x="12447" y="20968"/>
                  <a:pt x="12436" y="20958"/>
                  <a:pt x="12429" y="20938"/>
                </a:cubicBezTo>
                <a:cubicBezTo>
                  <a:pt x="12422" y="20917"/>
                  <a:pt x="12419" y="20884"/>
                  <a:pt x="12417" y="20840"/>
                </a:cubicBezTo>
                <a:cubicBezTo>
                  <a:pt x="12417" y="20840"/>
                  <a:pt x="12417" y="20838"/>
                  <a:pt x="12417" y="20838"/>
                </a:cubicBezTo>
                <a:cubicBezTo>
                  <a:pt x="12402" y="20780"/>
                  <a:pt x="12385" y="20719"/>
                  <a:pt x="12372" y="20670"/>
                </a:cubicBezTo>
                <a:cubicBezTo>
                  <a:pt x="12367" y="20653"/>
                  <a:pt x="12363" y="20648"/>
                  <a:pt x="12359" y="206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03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5700" y="2432895"/>
            <a:ext cx="4913990" cy="844896"/>
          </a:xfrm>
          <a:prstGeom prst="rect">
            <a:avLst/>
          </a:prstGeom>
          <a:ln w="12700">
            <a:miter lim="400000"/>
          </a:ln>
        </p:spPr>
      </p:pic>
      <p:sp>
        <p:nvSpPr>
          <p:cNvPr id="1804" name="in the limits"/>
          <p:cNvSpPr txBox="1"/>
          <p:nvPr/>
        </p:nvSpPr>
        <p:spPr>
          <a:xfrm>
            <a:off x="8325470" y="3448446"/>
            <a:ext cx="225445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in the limits</a:t>
            </a:r>
          </a:p>
        </p:txBody>
      </p:sp>
      <p:pic>
        <p:nvPicPr>
          <p:cNvPr id="1805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90950" y="4254103"/>
            <a:ext cx="4913990" cy="292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6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89395" y="5102886"/>
            <a:ext cx="2276476" cy="809414"/>
          </a:xfrm>
          <a:prstGeom prst="rect">
            <a:avLst/>
          </a:prstGeom>
          <a:ln w="12700">
            <a:miter lim="400000"/>
          </a:ln>
        </p:spPr>
      </p:pic>
      <p:sp>
        <p:nvSpPr>
          <p:cNvPr id="1807" name="Random graph have characteristic size for the degree distribution, given by average degree &lt;k&gt;=pN"/>
          <p:cNvSpPr txBox="1"/>
          <p:nvPr/>
        </p:nvSpPr>
        <p:spPr>
          <a:xfrm>
            <a:off x="381496" y="6841228"/>
            <a:ext cx="12089409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Random graph have characteristic size for the degree distribution, given by average degree &lt;k&gt;=pN</a:t>
            </a:r>
          </a:p>
        </p:txBody>
      </p:sp>
      <p:grpSp>
        <p:nvGrpSpPr>
          <p:cNvPr id="1818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816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812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810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808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809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811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815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813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814" name="Picture 26" descr="Picture 26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817" name="Picture 3" descr="Picture 3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23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821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819" name="Immagine" descr="Immagine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20" name="Immagine" descr="Immagine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822" name="Gruppo" descr="Gruppo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095" y="299015"/>
            <a:ext cx="12262610" cy="947182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Scientific Activity"/>
          <p:cNvSpPr txBox="1"/>
          <p:nvPr>
            <p:ph type="title"/>
          </p:nvPr>
        </p:nvSpPr>
        <p:spPr>
          <a:xfrm>
            <a:off x="393700" y="1228076"/>
            <a:ext cx="11709400" cy="973635"/>
          </a:xfrm>
          <a:prstGeom prst="rect">
            <a:avLst/>
          </a:prstGeom>
        </p:spPr>
        <p:txBody>
          <a:bodyPr/>
          <a:lstStyle/>
          <a:p>
            <a:pPr lvl="1" indent="187452" defTabSz="479044">
              <a:defRPr sz="5740">
                <a:latin typeface="Helvetica"/>
                <a:ea typeface="Helvetica"/>
                <a:cs typeface="Helvetica"/>
                <a:sym typeface="Helvetica"/>
              </a:defRPr>
            </a:pPr>
            <a:r>
              <a:t>Scientific Activity</a:t>
            </a:r>
          </a:p>
        </p:txBody>
      </p:sp>
      <p:sp>
        <p:nvSpPr>
          <p:cNvPr id="320" name="Numero diapositiva"/>
          <p:cNvSpPr txBox="1"/>
          <p:nvPr>
            <p:ph type="sldNum" sz="quarter" idx="2"/>
          </p:nvPr>
        </p:nvSpPr>
        <p:spPr>
          <a:xfrm>
            <a:off x="6381749" y="93599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1" name="Gruppo" descr="Gruppo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27317" y="322843"/>
            <a:ext cx="9380340" cy="791426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Theory of Complex Networks"/>
          <p:cNvSpPr txBox="1"/>
          <p:nvPr/>
        </p:nvSpPr>
        <p:spPr>
          <a:xfrm>
            <a:off x="529710" y="2965450"/>
            <a:ext cx="644009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Theory of Complex Networks</a:t>
            </a:r>
          </a:p>
        </p:txBody>
      </p:sp>
      <p:sp>
        <p:nvSpPr>
          <p:cNvPr id="323" name="Financial Networks Stability"/>
          <p:cNvSpPr txBox="1"/>
          <p:nvPr/>
        </p:nvSpPr>
        <p:spPr>
          <a:xfrm>
            <a:off x="1024970" y="4506834"/>
            <a:ext cx="570357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Financial Networks Stability</a:t>
            </a:r>
          </a:p>
        </p:txBody>
      </p:sp>
      <p:sp>
        <p:nvSpPr>
          <p:cNvPr id="324" name="Brain Networks"/>
          <p:cNvSpPr txBox="1"/>
          <p:nvPr/>
        </p:nvSpPr>
        <p:spPr>
          <a:xfrm>
            <a:off x="2460426" y="6161757"/>
            <a:ext cx="321365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Brain Networks</a:t>
            </a:r>
          </a:p>
        </p:txBody>
      </p:sp>
      <p:sp>
        <p:nvSpPr>
          <p:cNvPr id="325" name="News &amp; Misinformation"/>
          <p:cNvSpPr txBox="1"/>
          <p:nvPr/>
        </p:nvSpPr>
        <p:spPr>
          <a:xfrm>
            <a:off x="3167384" y="6953079"/>
            <a:ext cx="479694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News &amp; Misinformation</a:t>
            </a:r>
          </a:p>
        </p:txBody>
      </p:sp>
      <p:sp>
        <p:nvSpPr>
          <p:cNvPr id="326" name="Smart Grids"/>
          <p:cNvSpPr txBox="1"/>
          <p:nvPr/>
        </p:nvSpPr>
        <p:spPr>
          <a:xfrm>
            <a:off x="3929866" y="7807833"/>
            <a:ext cx="256077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Smart Grids</a:t>
            </a:r>
          </a:p>
        </p:txBody>
      </p:sp>
      <p:sp>
        <p:nvSpPr>
          <p:cNvPr id="327" name="Biological Networks"/>
          <p:cNvSpPr txBox="1"/>
          <p:nvPr/>
        </p:nvSpPr>
        <p:spPr>
          <a:xfrm>
            <a:off x="4679568" y="8649956"/>
            <a:ext cx="415366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Biological Networks</a:t>
            </a:r>
          </a:p>
        </p:txBody>
      </p:sp>
      <p:pic>
        <p:nvPicPr>
          <p:cNvPr id="328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rcRect l="2375" t="3420" r="1866" b="4022"/>
          <a:stretch>
            <a:fillRect/>
          </a:stretch>
        </p:blipFill>
        <p:spPr>
          <a:xfrm>
            <a:off x="585633" y="367995"/>
            <a:ext cx="2061045" cy="811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600" fill="norm" stroke="1" extrusionOk="0">
                <a:moveTo>
                  <a:pt x="8384" y="0"/>
                </a:moveTo>
                <a:lnTo>
                  <a:pt x="4203" y="42"/>
                </a:lnTo>
                <a:cubicBezTo>
                  <a:pt x="59" y="76"/>
                  <a:pt x="17" y="72"/>
                  <a:pt x="17" y="338"/>
                </a:cubicBezTo>
                <a:cubicBezTo>
                  <a:pt x="17" y="603"/>
                  <a:pt x="62" y="610"/>
                  <a:pt x="4082" y="676"/>
                </a:cubicBezTo>
                <a:lnTo>
                  <a:pt x="8147" y="739"/>
                </a:lnTo>
                <a:lnTo>
                  <a:pt x="8147" y="10869"/>
                </a:lnTo>
                <a:lnTo>
                  <a:pt x="8147" y="20998"/>
                </a:lnTo>
                <a:lnTo>
                  <a:pt x="4086" y="21061"/>
                </a:lnTo>
                <a:cubicBezTo>
                  <a:pt x="270" y="21124"/>
                  <a:pt x="18" y="21147"/>
                  <a:pt x="1" y="21368"/>
                </a:cubicBezTo>
                <a:cubicBezTo>
                  <a:pt x="-16" y="21590"/>
                  <a:pt x="214" y="21600"/>
                  <a:pt x="4186" y="21600"/>
                </a:cubicBezTo>
                <a:lnTo>
                  <a:pt x="8384" y="21600"/>
                </a:lnTo>
                <a:lnTo>
                  <a:pt x="8384" y="10805"/>
                </a:lnTo>
                <a:lnTo>
                  <a:pt x="8384" y="0"/>
                </a:lnTo>
                <a:close/>
                <a:moveTo>
                  <a:pt x="15354" y="1996"/>
                </a:moveTo>
                <a:lnTo>
                  <a:pt x="15354" y="3464"/>
                </a:lnTo>
                <a:cubicBezTo>
                  <a:pt x="15354" y="4268"/>
                  <a:pt x="15371" y="4965"/>
                  <a:pt x="15391" y="5017"/>
                </a:cubicBezTo>
                <a:cubicBezTo>
                  <a:pt x="15412" y="5069"/>
                  <a:pt x="15573" y="5102"/>
                  <a:pt x="15749" y="5080"/>
                </a:cubicBezTo>
                <a:cubicBezTo>
                  <a:pt x="15990" y="5051"/>
                  <a:pt x="16065" y="4990"/>
                  <a:pt x="16065" y="4838"/>
                </a:cubicBezTo>
                <a:cubicBezTo>
                  <a:pt x="16065" y="4692"/>
                  <a:pt x="16005" y="4637"/>
                  <a:pt x="15853" y="4637"/>
                </a:cubicBezTo>
                <a:lnTo>
                  <a:pt x="15645" y="4637"/>
                </a:lnTo>
                <a:lnTo>
                  <a:pt x="15645" y="3359"/>
                </a:lnTo>
                <a:lnTo>
                  <a:pt x="15645" y="2081"/>
                </a:lnTo>
                <a:lnTo>
                  <a:pt x="15499" y="2039"/>
                </a:lnTo>
                <a:lnTo>
                  <a:pt x="15354" y="1996"/>
                </a:lnTo>
                <a:close/>
                <a:moveTo>
                  <a:pt x="9593" y="2017"/>
                </a:moveTo>
                <a:cubicBezTo>
                  <a:pt x="9347" y="2015"/>
                  <a:pt x="9217" y="2374"/>
                  <a:pt x="9240" y="2979"/>
                </a:cubicBezTo>
                <a:cubicBezTo>
                  <a:pt x="9254" y="3347"/>
                  <a:pt x="9295" y="3479"/>
                  <a:pt x="9469" y="3707"/>
                </a:cubicBezTo>
                <a:cubicBezTo>
                  <a:pt x="9627" y="3915"/>
                  <a:pt x="9681" y="4067"/>
                  <a:pt x="9681" y="4309"/>
                </a:cubicBezTo>
                <a:cubicBezTo>
                  <a:pt x="9681" y="4714"/>
                  <a:pt x="9526" y="4814"/>
                  <a:pt x="9390" y="4500"/>
                </a:cubicBezTo>
                <a:cubicBezTo>
                  <a:pt x="9231" y="4136"/>
                  <a:pt x="9089" y="4559"/>
                  <a:pt x="9240" y="4943"/>
                </a:cubicBezTo>
                <a:cubicBezTo>
                  <a:pt x="9307" y="5113"/>
                  <a:pt x="9552" y="5155"/>
                  <a:pt x="9739" y="5028"/>
                </a:cubicBezTo>
                <a:cubicBezTo>
                  <a:pt x="9800" y="4986"/>
                  <a:pt x="9886" y="4744"/>
                  <a:pt x="9934" y="4489"/>
                </a:cubicBezTo>
                <a:lnTo>
                  <a:pt x="10021" y="4014"/>
                </a:lnTo>
                <a:lnTo>
                  <a:pt x="10225" y="4563"/>
                </a:lnTo>
                <a:cubicBezTo>
                  <a:pt x="10406" y="5047"/>
                  <a:pt x="10456" y="5102"/>
                  <a:pt x="10678" y="5102"/>
                </a:cubicBezTo>
                <a:cubicBezTo>
                  <a:pt x="10977" y="5102"/>
                  <a:pt x="11131" y="4920"/>
                  <a:pt x="11131" y="4563"/>
                </a:cubicBezTo>
                <a:cubicBezTo>
                  <a:pt x="11131" y="4251"/>
                  <a:pt x="11087" y="4232"/>
                  <a:pt x="10948" y="4500"/>
                </a:cubicBezTo>
                <a:cubicBezTo>
                  <a:pt x="10785" y="4813"/>
                  <a:pt x="10625" y="4744"/>
                  <a:pt x="10470" y="4278"/>
                </a:cubicBezTo>
                <a:cubicBezTo>
                  <a:pt x="10356" y="3934"/>
                  <a:pt x="10335" y="3749"/>
                  <a:pt x="10358" y="3380"/>
                </a:cubicBezTo>
                <a:cubicBezTo>
                  <a:pt x="10413" y="2516"/>
                  <a:pt x="10702" y="2146"/>
                  <a:pt x="10948" y="2619"/>
                </a:cubicBezTo>
                <a:cubicBezTo>
                  <a:pt x="11085" y="2882"/>
                  <a:pt x="11115" y="2875"/>
                  <a:pt x="11148" y="2556"/>
                </a:cubicBezTo>
                <a:cubicBezTo>
                  <a:pt x="11166" y="2380"/>
                  <a:pt x="11141" y="2241"/>
                  <a:pt x="11077" y="2155"/>
                </a:cubicBezTo>
                <a:cubicBezTo>
                  <a:pt x="10947" y="1978"/>
                  <a:pt x="10532" y="1984"/>
                  <a:pt x="10375" y="2165"/>
                </a:cubicBezTo>
                <a:cubicBezTo>
                  <a:pt x="10220" y="2344"/>
                  <a:pt x="10075" y="2944"/>
                  <a:pt x="10075" y="3401"/>
                </a:cubicBezTo>
                <a:cubicBezTo>
                  <a:pt x="10075" y="3801"/>
                  <a:pt x="9984" y="4009"/>
                  <a:pt x="9938" y="3707"/>
                </a:cubicBezTo>
                <a:cubicBezTo>
                  <a:pt x="9921" y="3592"/>
                  <a:pt x="9800" y="3375"/>
                  <a:pt x="9672" y="3232"/>
                </a:cubicBezTo>
                <a:cubicBezTo>
                  <a:pt x="9437" y="2967"/>
                  <a:pt x="9368" y="2612"/>
                  <a:pt x="9523" y="2461"/>
                </a:cubicBezTo>
                <a:cubicBezTo>
                  <a:pt x="9568" y="2417"/>
                  <a:pt x="9663" y="2452"/>
                  <a:pt x="9735" y="2535"/>
                </a:cubicBezTo>
                <a:cubicBezTo>
                  <a:pt x="9842" y="2659"/>
                  <a:pt x="9874" y="2647"/>
                  <a:pt x="9901" y="2472"/>
                </a:cubicBezTo>
                <a:cubicBezTo>
                  <a:pt x="9943" y="2190"/>
                  <a:pt x="9827" y="2020"/>
                  <a:pt x="9593" y="2017"/>
                </a:cubicBezTo>
                <a:close/>
                <a:moveTo>
                  <a:pt x="11422" y="2017"/>
                </a:moveTo>
                <a:cubicBezTo>
                  <a:pt x="11354" y="2017"/>
                  <a:pt x="11290" y="2083"/>
                  <a:pt x="11281" y="2155"/>
                </a:cubicBezTo>
                <a:cubicBezTo>
                  <a:pt x="11271" y="2227"/>
                  <a:pt x="11272" y="2916"/>
                  <a:pt x="11281" y="3697"/>
                </a:cubicBezTo>
                <a:cubicBezTo>
                  <a:pt x="11297" y="5069"/>
                  <a:pt x="11298" y="5121"/>
                  <a:pt x="11410" y="5080"/>
                </a:cubicBezTo>
                <a:cubicBezTo>
                  <a:pt x="11504" y="5046"/>
                  <a:pt x="11534" y="4929"/>
                  <a:pt x="11555" y="4436"/>
                </a:cubicBezTo>
                <a:lnTo>
                  <a:pt x="11580" y="3824"/>
                </a:lnTo>
                <a:lnTo>
                  <a:pt x="11817" y="3824"/>
                </a:lnTo>
                <a:lnTo>
                  <a:pt x="12054" y="3824"/>
                </a:lnTo>
                <a:lnTo>
                  <a:pt x="12058" y="4436"/>
                </a:lnTo>
                <a:cubicBezTo>
                  <a:pt x="12061" y="4939"/>
                  <a:pt x="12077" y="5038"/>
                  <a:pt x="12162" y="5038"/>
                </a:cubicBezTo>
                <a:cubicBezTo>
                  <a:pt x="12255" y="5038"/>
                  <a:pt x="12265" y="4914"/>
                  <a:pt x="12278" y="3528"/>
                </a:cubicBezTo>
                <a:cubicBezTo>
                  <a:pt x="12292" y="2102"/>
                  <a:pt x="12290" y="2017"/>
                  <a:pt x="12191" y="2017"/>
                </a:cubicBezTo>
                <a:cubicBezTo>
                  <a:pt x="12106" y="2017"/>
                  <a:pt x="12084" y="2123"/>
                  <a:pt x="12070" y="2588"/>
                </a:cubicBezTo>
                <a:lnTo>
                  <a:pt x="12054" y="3158"/>
                </a:lnTo>
                <a:lnTo>
                  <a:pt x="11817" y="3158"/>
                </a:lnTo>
                <a:lnTo>
                  <a:pt x="11580" y="3158"/>
                </a:lnTo>
                <a:lnTo>
                  <a:pt x="11563" y="2588"/>
                </a:lnTo>
                <a:cubicBezTo>
                  <a:pt x="11549" y="2090"/>
                  <a:pt x="11531" y="2017"/>
                  <a:pt x="11422" y="2017"/>
                </a:cubicBezTo>
                <a:close/>
                <a:moveTo>
                  <a:pt x="14560" y="2017"/>
                </a:moveTo>
                <a:cubicBezTo>
                  <a:pt x="14268" y="2017"/>
                  <a:pt x="14064" y="2311"/>
                  <a:pt x="13957" y="2884"/>
                </a:cubicBezTo>
                <a:cubicBezTo>
                  <a:pt x="13909" y="3145"/>
                  <a:pt x="13861" y="3359"/>
                  <a:pt x="13849" y="3359"/>
                </a:cubicBezTo>
                <a:cubicBezTo>
                  <a:pt x="13838" y="3359"/>
                  <a:pt x="13786" y="3145"/>
                  <a:pt x="13737" y="2884"/>
                </a:cubicBezTo>
                <a:cubicBezTo>
                  <a:pt x="13688" y="2622"/>
                  <a:pt x="13582" y="2325"/>
                  <a:pt x="13500" y="2218"/>
                </a:cubicBezTo>
                <a:cubicBezTo>
                  <a:pt x="13198" y="1821"/>
                  <a:pt x="12685" y="2072"/>
                  <a:pt x="12557" y="2683"/>
                </a:cubicBezTo>
                <a:cubicBezTo>
                  <a:pt x="12496" y="2972"/>
                  <a:pt x="12491" y="3975"/>
                  <a:pt x="12548" y="4341"/>
                </a:cubicBezTo>
                <a:cubicBezTo>
                  <a:pt x="12569" y="4473"/>
                  <a:pt x="12657" y="4693"/>
                  <a:pt x="12744" y="4838"/>
                </a:cubicBezTo>
                <a:cubicBezTo>
                  <a:pt x="12845" y="5007"/>
                  <a:pt x="12990" y="5101"/>
                  <a:pt x="13155" y="5102"/>
                </a:cubicBezTo>
                <a:cubicBezTo>
                  <a:pt x="13376" y="5102"/>
                  <a:pt x="13436" y="5047"/>
                  <a:pt x="13579" y="4669"/>
                </a:cubicBezTo>
                <a:cubicBezTo>
                  <a:pt x="13671" y="4427"/>
                  <a:pt x="13768" y="4105"/>
                  <a:pt x="13799" y="3961"/>
                </a:cubicBezTo>
                <a:cubicBezTo>
                  <a:pt x="13853" y="3719"/>
                  <a:pt x="13866" y="3737"/>
                  <a:pt x="13953" y="4204"/>
                </a:cubicBezTo>
                <a:cubicBezTo>
                  <a:pt x="14068" y="4819"/>
                  <a:pt x="14267" y="5102"/>
                  <a:pt x="14585" y="5102"/>
                </a:cubicBezTo>
                <a:cubicBezTo>
                  <a:pt x="14909" y="5102"/>
                  <a:pt x="15137" y="4607"/>
                  <a:pt x="15179" y="3802"/>
                </a:cubicBezTo>
                <a:cubicBezTo>
                  <a:pt x="15238" y="2694"/>
                  <a:pt x="15003" y="2017"/>
                  <a:pt x="14560" y="2017"/>
                </a:cubicBezTo>
                <a:close/>
                <a:moveTo>
                  <a:pt x="14589" y="2429"/>
                </a:moveTo>
                <a:cubicBezTo>
                  <a:pt x="14668" y="2448"/>
                  <a:pt x="14749" y="2549"/>
                  <a:pt x="14818" y="2736"/>
                </a:cubicBezTo>
                <a:cubicBezTo>
                  <a:pt x="14967" y="3139"/>
                  <a:pt x="14968" y="3880"/>
                  <a:pt x="14822" y="4352"/>
                </a:cubicBezTo>
                <a:cubicBezTo>
                  <a:pt x="14591" y="5098"/>
                  <a:pt x="14194" y="4580"/>
                  <a:pt x="14194" y="3538"/>
                </a:cubicBezTo>
                <a:cubicBezTo>
                  <a:pt x="14194" y="2926"/>
                  <a:pt x="14339" y="2509"/>
                  <a:pt x="14510" y="2440"/>
                </a:cubicBezTo>
                <a:cubicBezTo>
                  <a:pt x="14536" y="2430"/>
                  <a:pt x="14563" y="2423"/>
                  <a:pt x="14589" y="2429"/>
                </a:cubicBezTo>
                <a:close/>
                <a:moveTo>
                  <a:pt x="13172" y="2450"/>
                </a:moveTo>
                <a:cubicBezTo>
                  <a:pt x="13443" y="2540"/>
                  <a:pt x="13639" y="3567"/>
                  <a:pt x="13396" y="4352"/>
                </a:cubicBezTo>
                <a:cubicBezTo>
                  <a:pt x="13324" y="4586"/>
                  <a:pt x="13239" y="4700"/>
                  <a:pt x="13139" y="4700"/>
                </a:cubicBezTo>
                <a:cubicBezTo>
                  <a:pt x="12807" y="4700"/>
                  <a:pt x="12634" y="3324"/>
                  <a:pt x="12889" y="2715"/>
                </a:cubicBezTo>
                <a:cubicBezTo>
                  <a:pt x="12982" y="2492"/>
                  <a:pt x="13082" y="2421"/>
                  <a:pt x="13172" y="2450"/>
                </a:cubicBezTo>
                <a:close/>
                <a:moveTo>
                  <a:pt x="4415" y="6612"/>
                </a:moveTo>
                <a:cubicBezTo>
                  <a:pt x="4404" y="6606"/>
                  <a:pt x="4390" y="6623"/>
                  <a:pt x="4377" y="6644"/>
                </a:cubicBezTo>
                <a:cubicBezTo>
                  <a:pt x="4350" y="6686"/>
                  <a:pt x="4194" y="7362"/>
                  <a:pt x="4028" y="8154"/>
                </a:cubicBezTo>
                <a:cubicBezTo>
                  <a:pt x="3144" y="12378"/>
                  <a:pt x="3062" y="12749"/>
                  <a:pt x="3002" y="12749"/>
                </a:cubicBezTo>
                <a:cubicBezTo>
                  <a:pt x="2962" y="12749"/>
                  <a:pt x="2485" y="10535"/>
                  <a:pt x="1909" y="7658"/>
                </a:cubicBezTo>
                <a:cubicBezTo>
                  <a:pt x="1652" y="6379"/>
                  <a:pt x="1565" y="6345"/>
                  <a:pt x="1514" y="7520"/>
                </a:cubicBezTo>
                <a:cubicBezTo>
                  <a:pt x="1493" y="8000"/>
                  <a:pt x="1447" y="8880"/>
                  <a:pt x="1414" y="9485"/>
                </a:cubicBezTo>
                <a:cubicBezTo>
                  <a:pt x="1381" y="10090"/>
                  <a:pt x="1348" y="10757"/>
                  <a:pt x="1339" y="10964"/>
                </a:cubicBezTo>
                <a:cubicBezTo>
                  <a:pt x="1326" y="11291"/>
                  <a:pt x="1269" y="12207"/>
                  <a:pt x="1123" y="14470"/>
                </a:cubicBezTo>
                <a:lnTo>
                  <a:pt x="1086" y="15051"/>
                </a:lnTo>
                <a:lnTo>
                  <a:pt x="1293" y="15009"/>
                </a:lnTo>
                <a:lnTo>
                  <a:pt x="1497" y="14956"/>
                </a:lnTo>
                <a:lnTo>
                  <a:pt x="1510" y="14154"/>
                </a:lnTo>
                <a:cubicBezTo>
                  <a:pt x="1531" y="12865"/>
                  <a:pt x="1705" y="9842"/>
                  <a:pt x="1759" y="9802"/>
                </a:cubicBezTo>
                <a:cubicBezTo>
                  <a:pt x="1786" y="9782"/>
                  <a:pt x="1955" y="10504"/>
                  <a:pt x="2137" y="11397"/>
                </a:cubicBezTo>
                <a:cubicBezTo>
                  <a:pt x="2319" y="12289"/>
                  <a:pt x="2454" y="13013"/>
                  <a:pt x="2436" y="13013"/>
                </a:cubicBezTo>
                <a:cubicBezTo>
                  <a:pt x="2419" y="13013"/>
                  <a:pt x="2439" y="13127"/>
                  <a:pt x="2482" y="13256"/>
                </a:cubicBezTo>
                <a:cubicBezTo>
                  <a:pt x="2525" y="13385"/>
                  <a:pt x="2628" y="13835"/>
                  <a:pt x="2711" y="14259"/>
                </a:cubicBezTo>
                <a:cubicBezTo>
                  <a:pt x="2793" y="14683"/>
                  <a:pt x="2887" y="15030"/>
                  <a:pt x="2918" y="15030"/>
                </a:cubicBezTo>
                <a:cubicBezTo>
                  <a:pt x="2950" y="15030"/>
                  <a:pt x="3103" y="14376"/>
                  <a:pt x="3255" y="13583"/>
                </a:cubicBezTo>
                <a:cubicBezTo>
                  <a:pt x="3720" y="11167"/>
                  <a:pt x="4066" y="9633"/>
                  <a:pt x="4115" y="9760"/>
                </a:cubicBezTo>
                <a:cubicBezTo>
                  <a:pt x="4141" y="9825"/>
                  <a:pt x="4187" y="10508"/>
                  <a:pt x="4219" y="11281"/>
                </a:cubicBezTo>
                <a:cubicBezTo>
                  <a:pt x="4251" y="12053"/>
                  <a:pt x="4288" y="12775"/>
                  <a:pt x="4302" y="12886"/>
                </a:cubicBezTo>
                <a:cubicBezTo>
                  <a:pt x="4317" y="12997"/>
                  <a:pt x="4335" y="13510"/>
                  <a:pt x="4340" y="14027"/>
                </a:cubicBezTo>
                <a:lnTo>
                  <a:pt x="4348" y="14956"/>
                </a:lnTo>
                <a:lnTo>
                  <a:pt x="4577" y="15009"/>
                </a:lnTo>
                <a:cubicBezTo>
                  <a:pt x="4704" y="15032"/>
                  <a:pt x="4830" y="14995"/>
                  <a:pt x="4851" y="14935"/>
                </a:cubicBezTo>
                <a:cubicBezTo>
                  <a:pt x="4873" y="14875"/>
                  <a:pt x="4859" y="14279"/>
                  <a:pt x="4822" y="13615"/>
                </a:cubicBezTo>
                <a:cubicBezTo>
                  <a:pt x="4785" y="12951"/>
                  <a:pt x="4730" y="11807"/>
                  <a:pt x="4697" y="11069"/>
                </a:cubicBezTo>
                <a:cubicBezTo>
                  <a:pt x="4539" y="7468"/>
                  <a:pt x="4493" y="6651"/>
                  <a:pt x="4415" y="6612"/>
                </a:cubicBezTo>
                <a:close/>
                <a:moveTo>
                  <a:pt x="6322" y="6739"/>
                </a:moveTo>
                <a:lnTo>
                  <a:pt x="5138" y="6781"/>
                </a:lnTo>
                <a:lnTo>
                  <a:pt x="5138" y="7246"/>
                </a:lnTo>
                <a:lnTo>
                  <a:pt x="5138" y="7711"/>
                </a:lnTo>
                <a:lnTo>
                  <a:pt x="5404" y="7658"/>
                </a:lnTo>
                <a:cubicBezTo>
                  <a:pt x="5549" y="7628"/>
                  <a:pt x="5762" y="7599"/>
                  <a:pt x="5878" y="7594"/>
                </a:cubicBezTo>
                <a:lnTo>
                  <a:pt x="6090" y="7584"/>
                </a:lnTo>
                <a:lnTo>
                  <a:pt x="6098" y="11207"/>
                </a:lnTo>
                <a:cubicBezTo>
                  <a:pt x="6103" y="13198"/>
                  <a:pt x="6108" y="14876"/>
                  <a:pt x="6110" y="14935"/>
                </a:cubicBezTo>
                <a:cubicBezTo>
                  <a:pt x="6113" y="14995"/>
                  <a:pt x="6230" y="15021"/>
                  <a:pt x="6368" y="14999"/>
                </a:cubicBezTo>
                <a:lnTo>
                  <a:pt x="6617" y="14956"/>
                </a:lnTo>
                <a:lnTo>
                  <a:pt x="6617" y="11270"/>
                </a:lnTo>
                <a:lnTo>
                  <a:pt x="6617" y="7584"/>
                </a:lnTo>
                <a:lnTo>
                  <a:pt x="6829" y="7594"/>
                </a:lnTo>
                <a:cubicBezTo>
                  <a:pt x="6946" y="7599"/>
                  <a:pt x="7156" y="7628"/>
                  <a:pt x="7299" y="7658"/>
                </a:cubicBezTo>
                <a:cubicBezTo>
                  <a:pt x="7545" y="7709"/>
                  <a:pt x="7563" y="7689"/>
                  <a:pt x="7598" y="7351"/>
                </a:cubicBezTo>
                <a:cubicBezTo>
                  <a:pt x="7623" y="7120"/>
                  <a:pt x="7613" y="6947"/>
                  <a:pt x="7569" y="6855"/>
                </a:cubicBezTo>
                <a:cubicBezTo>
                  <a:pt x="7525" y="6762"/>
                  <a:pt x="7098" y="6715"/>
                  <a:pt x="6322" y="6739"/>
                </a:cubicBezTo>
                <a:close/>
                <a:moveTo>
                  <a:pt x="22" y="6781"/>
                </a:moveTo>
                <a:lnTo>
                  <a:pt x="22" y="10848"/>
                </a:lnTo>
                <a:cubicBezTo>
                  <a:pt x="21" y="13085"/>
                  <a:pt x="29" y="14943"/>
                  <a:pt x="42" y="14977"/>
                </a:cubicBezTo>
                <a:cubicBezTo>
                  <a:pt x="56" y="15012"/>
                  <a:pt x="171" y="15020"/>
                  <a:pt x="296" y="14999"/>
                </a:cubicBezTo>
                <a:lnTo>
                  <a:pt x="520" y="14956"/>
                </a:lnTo>
                <a:lnTo>
                  <a:pt x="524" y="10869"/>
                </a:lnTo>
                <a:lnTo>
                  <a:pt x="524" y="6781"/>
                </a:lnTo>
                <a:lnTo>
                  <a:pt x="275" y="6781"/>
                </a:lnTo>
                <a:lnTo>
                  <a:pt x="22" y="6781"/>
                </a:lnTo>
                <a:close/>
                <a:moveTo>
                  <a:pt x="16655" y="6834"/>
                </a:moveTo>
                <a:cubicBezTo>
                  <a:pt x="16574" y="6890"/>
                  <a:pt x="16454" y="7464"/>
                  <a:pt x="16247" y="8724"/>
                </a:cubicBezTo>
                <a:cubicBezTo>
                  <a:pt x="16181" y="9130"/>
                  <a:pt x="16109" y="9531"/>
                  <a:pt x="16085" y="9612"/>
                </a:cubicBezTo>
                <a:cubicBezTo>
                  <a:pt x="16062" y="9692"/>
                  <a:pt x="16058" y="9796"/>
                  <a:pt x="16077" y="9844"/>
                </a:cubicBezTo>
                <a:cubicBezTo>
                  <a:pt x="16170" y="10079"/>
                  <a:pt x="16309" y="9908"/>
                  <a:pt x="16339" y="9527"/>
                </a:cubicBezTo>
                <a:cubicBezTo>
                  <a:pt x="16406" y="8679"/>
                  <a:pt x="16692" y="8621"/>
                  <a:pt x="16846" y="9422"/>
                </a:cubicBezTo>
                <a:cubicBezTo>
                  <a:pt x="16937" y="9897"/>
                  <a:pt x="16953" y="9911"/>
                  <a:pt x="17203" y="9897"/>
                </a:cubicBezTo>
                <a:lnTo>
                  <a:pt x="17465" y="9886"/>
                </a:lnTo>
                <a:lnTo>
                  <a:pt x="17465" y="9179"/>
                </a:lnTo>
                <a:cubicBezTo>
                  <a:pt x="17465" y="8790"/>
                  <a:pt x="17486" y="8436"/>
                  <a:pt x="17511" y="8397"/>
                </a:cubicBezTo>
                <a:cubicBezTo>
                  <a:pt x="17535" y="8359"/>
                  <a:pt x="17693" y="8697"/>
                  <a:pt x="17860" y="9136"/>
                </a:cubicBezTo>
                <a:cubicBezTo>
                  <a:pt x="18027" y="9576"/>
                  <a:pt x="18198" y="9929"/>
                  <a:pt x="18238" y="9929"/>
                </a:cubicBezTo>
                <a:cubicBezTo>
                  <a:pt x="18295" y="9929"/>
                  <a:pt x="18311" y="9633"/>
                  <a:pt x="18317" y="8587"/>
                </a:cubicBezTo>
                <a:cubicBezTo>
                  <a:pt x="18322" y="7850"/>
                  <a:pt x="18327" y="7169"/>
                  <a:pt x="18330" y="7077"/>
                </a:cubicBezTo>
                <a:cubicBezTo>
                  <a:pt x="18333" y="6985"/>
                  <a:pt x="18280" y="6900"/>
                  <a:pt x="18213" y="6876"/>
                </a:cubicBezTo>
                <a:cubicBezTo>
                  <a:pt x="18097" y="6834"/>
                  <a:pt x="18096" y="6851"/>
                  <a:pt x="18130" y="7499"/>
                </a:cubicBezTo>
                <a:cubicBezTo>
                  <a:pt x="18194" y="8718"/>
                  <a:pt x="18137" y="8745"/>
                  <a:pt x="17731" y="7721"/>
                </a:cubicBezTo>
                <a:cubicBezTo>
                  <a:pt x="17528" y="7208"/>
                  <a:pt x="17344" y="6856"/>
                  <a:pt x="17311" y="6908"/>
                </a:cubicBezTo>
                <a:cubicBezTo>
                  <a:pt x="17277" y="6963"/>
                  <a:pt x="17253" y="7448"/>
                  <a:pt x="17253" y="8122"/>
                </a:cubicBezTo>
                <a:cubicBezTo>
                  <a:pt x="17253" y="8741"/>
                  <a:pt x="17233" y="9281"/>
                  <a:pt x="17203" y="9327"/>
                </a:cubicBezTo>
                <a:cubicBezTo>
                  <a:pt x="17156" y="9401"/>
                  <a:pt x="16849" y="7920"/>
                  <a:pt x="16754" y="7151"/>
                </a:cubicBezTo>
                <a:cubicBezTo>
                  <a:pt x="16734" y="6980"/>
                  <a:pt x="16715" y="6868"/>
                  <a:pt x="16688" y="6834"/>
                </a:cubicBezTo>
                <a:cubicBezTo>
                  <a:pt x="16678" y="6821"/>
                  <a:pt x="16666" y="6826"/>
                  <a:pt x="16655" y="6834"/>
                </a:cubicBezTo>
                <a:close/>
                <a:moveTo>
                  <a:pt x="10740" y="6844"/>
                </a:moveTo>
                <a:cubicBezTo>
                  <a:pt x="10512" y="6786"/>
                  <a:pt x="10171" y="7119"/>
                  <a:pt x="10075" y="7605"/>
                </a:cubicBezTo>
                <a:cubicBezTo>
                  <a:pt x="9955" y="8216"/>
                  <a:pt x="9907" y="8331"/>
                  <a:pt x="9843" y="8196"/>
                </a:cubicBezTo>
                <a:cubicBezTo>
                  <a:pt x="9810" y="8129"/>
                  <a:pt x="9724" y="8063"/>
                  <a:pt x="9652" y="8038"/>
                </a:cubicBezTo>
                <a:cubicBezTo>
                  <a:pt x="9441" y="7964"/>
                  <a:pt x="9474" y="7458"/>
                  <a:pt x="9693" y="7404"/>
                </a:cubicBezTo>
                <a:cubicBezTo>
                  <a:pt x="9812" y="7375"/>
                  <a:pt x="9864" y="7297"/>
                  <a:pt x="9863" y="7140"/>
                </a:cubicBezTo>
                <a:cubicBezTo>
                  <a:pt x="9863" y="6953"/>
                  <a:pt x="9809" y="6918"/>
                  <a:pt x="9548" y="6918"/>
                </a:cubicBezTo>
                <a:lnTo>
                  <a:pt x="9232" y="6918"/>
                </a:lnTo>
                <a:lnTo>
                  <a:pt x="9232" y="8418"/>
                </a:lnTo>
                <a:lnTo>
                  <a:pt x="9232" y="9929"/>
                </a:lnTo>
                <a:lnTo>
                  <a:pt x="9361" y="9929"/>
                </a:lnTo>
                <a:cubicBezTo>
                  <a:pt x="9477" y="9929"/>
                  <a:pt x="9492" y="9868"/>
                  <a:pt x="9506" y="9295"/>
                </a:cubicBezTo>
                <a:cubicBezTo>
                  <a:pt x="9522" y="8672"/>
                  <a:pt x="9525" y="8657"/>
                  <a:pt x="9722" y="8577"/>
                </a:cubicBezTo>
                <a:cubicBezTo>
                  <a:pt x="9914" y="8498"/>
                  <a:pt x="9928" y="8516"/>
                  <a:pt x="10026" y="8999"/>
                </a:cubicBezTo>
                <a:cubicBezTo>
                  <a:pt x="10165" y="9694"/>
                  <a:pt x="10314" y="9929"/>
                  <a:pt x="10620" y="9929"/>
                </a:cubicBezTo>
                <a:cubicBezTo>
                  <a:pt x="11063" y="9929"/>
                  <a:pt x="11289" y="9392"/>
                  <a:pt x="11289" y="8334"/>
                </a:cubicBezTo>
                <a:cubicBezTo>
                  <a:pt x="11289" y="7820"/>
                  <a:pt x="11113" y="7047"/>
                  <a:pt x="11027" y="7182"/>
                </a:cubicBezTo>
                <a:cubicBezTo>
                  <a:pt x="11004" y="7219"/>
                  <a:pt x="10955" y="7155"/>
                  <a:pt x="10919" y="7045"/>
                </a:cubicBezTo>
                <a:cubicBezTo>
                  <a:pt x="10881" y="6930"/>
                  <a:pt x="10817" y="6864"/>
                  <a:pt x="10740" y="6844"/>
                </a:cubicBezTo>
                <a:close/>
                <a:moveTo>
                  <a:pt x="13276" y="6844"/>
                </a:moveTo>
                <a:cubicBezTo>
                  <a:pt x="13209" y="6844"/>
                  <a:pt x="13174" y="6992"/>
                  <a:pt x="13006" y="7985"/>
                </a:cubicBezTo>
                <a:cubicBezTo>
                  <a:pt x="12956" y="8280"/>
                  <a:pt x="12858" y="8808"/>
                  <a:pt x="12794" y="9158"/>
                </a:cubicBezTo>
                <a:cubicBezTo>
                  <a:pt x="12729" y="9507"/>
                  <a:pt x="12691" y="9827"/>
                  <a:pt x="12706" y="9865"/>
                </a:cubicBezTo>
                <a:cubicBezTo>
                  <a:pt x="12792" y="10083"/>
                  <a:pt x="12931" y="9894"/>
                  <a:pt x="12960" y="9527"/>
                </a:cubicBezTo>
                <a:cubicBezTo>
                  <a:pt x="13026" y="8681"/>
                  <a:pt x="13314" y="8615"/>
                  <a:pt x="13467" y="9411"/>
                </a:cubicBezTo>
                <a:lnTo>
                  <a:pt x="13563" y="9907"/>
                </a:lnTo>
                <a:lnTo>
                  <a:pt x="14086" y="9918"/>
                </a:lnTo>
                <a:cubicBezTo>
                  <a:pt x="14598" y="9931"/>
                  <a:pt x="14613" y="9918"/>
                  <a:pt x="14793" y="9517"/>
                </a:cubicBezTo>
                <a:cubicBezTo>
                  <a:pt x="14959" y="9146"/>
                  <a:pt x="14978" y="9050"/>
                  <a:pt x="14976" y="8429"/>
                </a:cubicBezTo>
                <a:cubicBezTo>
                  <a:pt x="14974" y="8050"/>
                  <a:pt x="14940" y="7603"/>
                  <a:pt x="14897" y="7436"/>
                </a:cubicBezTo>
                <a:cubicBezTo>
                  <a:pt x="14808" y="7091"/>
                  <a:pt x="14385" y="6791"/>
                  <a:pt x="14086" y="6866"/>
                </a:cubicBezTo>
                <a:lnTo>
                  <a:pt x="13903" y="6918"/>
                </a:lnTo>
                <a:lnTo>
                  <a:pt x="13887" y="8059"/>
                </a:lnTo>
                <a:cubicBezTo>
                  <a:pt x="13878" y="8686"/>
                  <a:pt x="13850" y="9241"/>
                  <a:pt x="13824" y="9305"/>
                </a:cubicBezTo>
                <a:cubicBezTo>
                  <a:pt x="13782" y="9412"/>
                  <a:pt x="13470" y="7918"/>
                  <a:pt x="13375" y="7151"/>
                </a:cubicBezTo>
                <a:cubicBezTo>
                  <a:pt x="13355" y="6985"/>
                  <a:pt x="13312" y="6844"/>
                  <a:pt x="13276" y="6844"/>
                </a:cubicBezTo>
                <a:close/>
                <a:moveTo>
                  <a:pt x="20703" y="6844"/>
                </a:moveTo>
                <a:cubicBezTo>
                  <a:pt x="20494" y="6843"/>
                  <a:pt x="20494" y="7120"/>
                  <a:pt x="20470" y="8323"/>
                </a:cubicBezTo>
                <a:cubicBezTo>
                  <a:pt x="20455" y="9097"/>
                  <a:pt x="20452" y="9778"/>
                  <a:pt x="20462" y="9834"/>
                </a:cubicBezTo>
                <a:cubicBezTo>
                  <a:pt x="20493" y="10012"/>
                  <a:pt x="21107" y="9939"/>
                  <a:pt x="21260" y="9738"/>
                </a:cubicBezTo>
                <a:cubicBezTo>
                  <a:pt x="21468" y="9465"/>
                  <a:pt x="21584" y="8957"/>
                  <a:pt x="21584" y="8313"/>
                </a:cubicBezTo>
                <a:cubicBezTo>
                  <a:pt x="21584" y="7513"/>
                  <a:pt x="21378" y="7042"/>
                  <a:pt x="20990" y="6918"/>
                </a:cubicBezTo>
                <a:cubicBezTo>
                  <a:pt x="20865" y="6879"/>
                  <a:pt x="20773" y="6845"/>
                  <a:pt x="20703" y="6844"/>
                </a:cubicBezTo>
                <a:close/>
                <a:moveTo>
                  <a:pt x="15167" y="6876"/>
                </a:moveTo>
                <a:cubicBezTo>
                  <a:pt x="15005" y="6876"/>
                  <a:pt x="15006" y="6917"/>
                  <a:pt x="15192" y="8091"/>
                </a:cubicBezTo>
                <a:cubicBezTo>
                  <a:pt x="15276" y="8624"/>
                  <a:pt x="15373" y="9256"/>
                  <a:pt x="15408" y="9496"/>
                </a:cubicBezTo>
                <a:cubicBezTo>
                  <a:pt x="15447" y="9760"/>
                  <a:pt x="15510" y="9929"/>
                  <a:pt x="15566" y="9929"/>
                </a:cubicBezTo>
                <a:cubicBezTo>
                  <a:pt x="15621" y="9929"/>
                  <a:pt x="15687" y="9756"/>
                  <a:pt x="15728" y="9496"/>
                </a:cubicBezTo>
                <a:cubicBezTo>
                  <a:pt x="15766" y="9256"/>
                  <a:pt x="15875" y="8612"/>
                  <a:pt x="15973" y="8059"/>
                </a:cubicBezTo>
                <a:cubicBezTo>
                  <a:pt x="16071" y="7506"/>
                  <a:pt x="16147" y="7019"/>
                  <a:pt x="16144" y="6982"/>
                </a:cubicBezTo>
                <a:cubicBezTo>
                  <a:pt x="16140" y="6945"/>
                  <a:pt x="16072" y="6904"/>
                  <a:pt x="15990" y="6887"/>
                </a:cubicBezTo>
                <a:cubicBezTo>
                  <a:pt x="15871" y="6862"/>
                  <a:pt x="15843" y="6904"/>
                  <a:pt x="15861" y="7087"/>
                </a:cubicBezTo>
                <a:cubicBezTo>
                  <a:pt x="15893" y="7420"/>
                  <a:pt x="15707" y="8661"/>
                  <a:pt x="15624" y="8661"/>
                </a:cubicBezTo>
                <a:cubicBezTo>
                  <a:pt x="15586" y="8661"/>
                  <a:pt x="15517" y="8418"/>
                  <a:pt x="15474" y="8122"/>
                </a:cubicBezTo>
                <a:cubicBezTo>
                  <a:pt x="15431" y="7827"/>
                  <a:pt x="15374" y="7429"/>
                  <a:pt x="15346" y="7235"/>
                </a:cubicBezTo>
                <a:cubicBezTo>
                  <a:pt x="15309" y="6988"/>
                  <a:pt x="15257" y="6876"/>
                  <a:pt x="15167" y="6876"/>
                </a:cubicBezTo>
                <a:close/>
                <a:moveTo>
                  <a:pt x="19049" y="6897"/>
                </a:moveTo>
                <a:cubicBezTo>
                  <a:pt x="18983" y="6909"/>
                  <a:pt x="18922" y="6928"/>
                  <a:pt x="18870" y="6971"/>
                </a:cubicBezTo>
                <a:cubicBezTo>
                  <a:pt x="18619" y="7181"/>
                  <a:pt x="18467" y="7748"/>
                  <a:pt x="18467" y="8460"/>
                </a:cubicBezTo>
                <a:cubicBezTo>
                  <a:pt x="18467" y="8922"/>
                  <a:pt x="18498" y="9101"/>
                  <a:pt x="18646" y="9474"/>
                </a:cubicBezTo>
                <a:cubicBezTo>
                  <a:pt x="18805" y="9880"/>
                  <a:pt x="18859" y="9929"/>
                  <a:pt x="19111" y="9929"/>
                </a:cubicBezTo>
                <a:cubicBezTo>
                  <a:pt x="19290" y="9929"/>
                  <a:pt x="19439" y="9847"/>
                  <a:pt x="19518" y="9707"/>
                </a:cubicBezTo>
                <a:cubicBezTo>
                  <a:pt x="19635" y="9499"/>
                  <a:pt x="19650" y="9499"/>
                  <a:pt x="19710" y="9707"/>
                </a:cubicBezTo>
                <a:cubicBezTo>
                  <a:pt x="19779" y="9949"/>
                  <a:pt x="20283" y="10034"/>
                  <a:pt x="20337" y="9812"/>
                </a:cubicBezTo>
                <a:cubicBezTo>
                  <a:pt x="20377" y="9647"/>
                  <a:pt x="20262" y="9435"/>
                  <a:pt x="20104" y="9379"/>
                </a:cubicBezTo>
                <a:cubicBezTo>
                  <a:pt x="20004" y="9344"/>
                  <a:pt x="19971" y="9254"/>
                  <a:pt x="19971" y="8999"/>
                </a:cubicBezTo>
                <a:cubicBezTo>
                  <a:pt x="19971" y="8733"/>
                  <a:pt x="20003" y="8643"/>
                  <a:pt x="20129" y="8587"/>
                </a:cubicBezTo>
                <a:cubicBezTo>
                  <a:pt x="20222" y="8547"/>
                  <a:pt x="20287" y="8439"/>
                  <a:pt x="20287" y="8323"/>
                </a:cubicBezTo>
                <a:cubicBezTo>
                  <a:pt x="20287" y="8207"/>
                  <a:pt x="20222" y="8100"/>
                  <a:pt x="20129" y="8059"/>
                </a:cubicBezTo>
                <a:cubicBezTo>
                  <a:pt x="20016" y="8009"/>
                  <a:pt x="19971" y="7913"/>
                  <a:pt x="19971" y="7721"/>
                </a:cubicBezTo>
                <a:cubicBezTo>
                  <a:pt x="19971" y="7518"/>
                  <a:pt x="20011" y="7436"/>
                  <a:pt x="20142" y="7404"/>
                </a:cubicBezTo>
                <a:cubicBezTo>
                  <a:pt x="20263" y="7375"/>
                  <a:pt x="20316" y="7304"/>
                  <a:pt x="20316" y="7140"/>
                </a:cubicBezTo>
                <a:cubicBezTo>
                  <a:pt x="20316" y="6949"/>
                  <a:pt x="20266" y="6903"/>
                  <a:pt x="20038" y="6908"/>
                </a:cubicBezTo>
                <a:cubicBezTo>
                  <a:pt x="19860" y="6911"/>
                  <a:pt x="19740" y="6982"/>
                  <a:pt x="19701" y="7108"/>
                </a:cubicBezTo>
                <a:cubicBezTo>
                  <a:pt x="19655" y="7260"/>
                  <a:pt x="19626" y="7272"/>
                  <a:pt x="19568" y="7151"/>
                </a:cubicBezTo>
                <a:cubicBezTo>
                  <a:pt x="19478" y="6960"/>
                  <a:pt x="19245" y="6862"/>
                  <a:pt x="19049" y="6897"/>
                </a:cubicBezTo>
                <a:close/>
                <a:moveTo>
                  <a:pt x="11472" y="6918"/>
                </a:moveTo>
                <a:lnTo>
                  <a:pt x="11459" y="8249"/>
                </a:lnTo>
                <a:cubicBezTo>
                  <a:pt x="11451" y="8982"/>
                  <a:pt x="11457" y="9662"/>
                  <a:pt x="11472" y="9760"/>
                </a:cubicBezTo>
                <a:cubicBezTo>
                  <a:pt x="11487" y="9857"/>
                  <a:pt x="11546" y="9929"/>
                  <a:pt x="11605" y="9929"/>
                </a:cubicBezTo>
                <a:cubicBezTo>
                  <a:pt x="11688" y="9929"/>
                  <a:pt x="11713" y="9845"/>
                  <a:pt x="11713" y="9538"/>
                </a:cubicBezTo>
                <a:cubicBezTo>
                  <a:pt x="11713" y="8959"/>
                  <a:pt x="11787" y="8935"/>
                  <a:pt x="11946" y="9464"/>
                </a:cubicBezTo>
                <a:cubicBezTo>
                  <a:pt x="12039" y="9774"/>
                  <a:pt x="12130" y="9929"/>
                  <a:pt x="12216" y="9929"/>
                </a:cubicBezTo>
                <a:cubicBezTo>
                  <a:pt x="12384" y="9929"/>
                  <a:pt x="12377" y="9834"/>
                  <a:pt x="12179" y="9147"/>
                </a:cubicBezTo>
                <a:lnTo>
                  <a:pt x="12016" y="8577"/>
                </a:lnTo>
                <a:lnTo>
                  <a:pt x="12129" y="8270"/>
                </a:lnTo>
                <a:cubicBezTo>
                  <a:pt x="12253" y="7934"/>
                  <a:pt x="12276" y="7352"/>
                  <a:pt x="12174" y="7140"/>
                </a:cubicBezTo>
                <a:cubicBezTo>
                  <a:pt x="12138" y="7065"/>
                  <a:pt x="11966" y="6986"/>
                  <a:pt x="11792" y="6961"/>
                </a:cubicBezTo>
                <a:lnTo>
                  <a:pt x="11472" y="6918"/>
                </a:lnTo>
                <a:close/>
                <a:moveTo>
                  <a:pt x="19589" y="7246"/>
                </a:moveTo>
                <a:cubicBezTo>
                  <a:pt x="19638" y="7195"/>
                  <a:pt x="19684" y="7672"/>
                  <a:pt x="19672" y="8334"/>
                </a:cubicBezTo>
                <a:cubicBezTo>
                  <a:pt x="19658" y="9121"/>
                  <a:pt x="19648" y="9195"/>
                  <a:pt x="19543" y="9168"/>
                </a:cubicBezTo>
                <a:cubicBezTo>
                  <a:pt x="19481" y="9152"/>
                  <a:pt x="19400" y="9229"/>
                  <a:pt x="19365" y="9337"/>
                </a:cubicBezTo>
                <a:cubicBezTo>
                  <a:pt x="19281" y="9593"/>
                  <a:pt x="19049" y="9587"/>
                  <a:pt x="18903" y="9327"/>
                </a:cubicBezTo>
                <a:cubicBezTo>
                  <a:pt x="18649" y="8875"/>
                  <a:pt x="18716" y="7591"/>
                  <a:pt x="19007" y="7330"/>
                </a:cubicBezTo>
                <a:cubicBezTo>
                  <a:pt x="19125" y="7225"/>
                  <a:pt x="19183" y="7250"/>
                  <a:pt x="19311" y="7489"/>
                </a:cubicBezTo>
                <a:cubicBezTo>
                  <a:pt x="19503" y="7851"/>
                  <a:pt x="19505" y="7856"/>
                  <a:pt x="19543" y="7489"/>
                </a:cubicBezTo>
                <a:cubicBezTo>
                  <a:pt x="19558" y="7341"/>
                  <a:pt x="19573" y="7263"/>
                  <a:pt x="19589" y="7246"/>
                </a:cubicBezTo>
                <a:close/>
                <a:moveTo>
                  <a:pt x="10661" y="7267"/>
                </a:moveTo>
                <a:cubicBezTo>
                  <a:pt x="10739" y="7288"/>
                  <a:pt x="10819" y="7393"/>
                  <a:pt x="10894" y="7584"/>
                </a:cubicBezTo>
                <a:cubicBezTo>
                  <a:pt x="11058" y="8000"/>
                  <a:pt x="11068" y="8685"/>
                  <a:pt x="10915" y="9179"/>
                </a:cubicBezTo>
                <a:cubicBezTo>
                  <a:pt x="10829" y="9458"/>
                  <a:pt x="10766" y="9530"/>
                  <a:pt x="10624" y="9506"/>
                </a:cubicBezTo>
                <a:cubicBezTo>
                  <a:pt x="10381" y="9465"/>
                  <a:pt x="10287" y="9170"/>
                  <a:pt x="10287" y="8439"/>
                </a:cubicBezTo>
                <a:cubicBezTo>
                  <a:pt x="10287" y="7779"/>
                  <a:pt x="10421" y="7345"/>
                  <a:pt x="10587" y="7277"/>
                </a:cubicBezTo>
                <a:cubicBezTo>
                  <a:pt x="10611" y="7267"/>
                  <a:pt x="10636" y="7260"/>
                  <a:pt x="10661" y="7267"/>
                </a:cubicBezTo>
                <a:close/>
                <a:moveTo>
                  <a:pt x="14294" y="7299"/>
                </a:moveTo>
                <a:cubicBezTo>
                  <a:pt x="14426" y="7348"/>
                  <a:pt x="14625" y="7578"/>
                  <a:pt x="14668" y="7784"/>
                </a:cubicBezTo>
                <a:cubicBezTo>
                  <a:pt x="14771" y="8272"/>
                  <a:pt x="14730" y="8955"/>
                  <a:pt x="14581" y="9253"/>
                </a:cubicBezTo>
                <a:cubicBezTo>
                  <a:pt x="14444" y="9525"/>
                  <a:pt x="14243" y="9620"/>
                  <a:pt x="14173" y="9443"/>
                </a:cubicBezTo>
                <a:cubicBezTo>
                  <a:pt x="14117" y="9298"/>
                  <a:pt x="14135" y="7412"/>
                  <a:pt x="14194" y="7320"/>
                </a:cubicBezTo>
                <a:cubicBezTo>
                  <a:pt x="14215" y="7286"/>
                  <a:pt x="14250" y="7282"/>
                  <a:pt x="14294" y="7299"/>
                </a:cubicBezTo>
                <a:close/>
                <a:moveTo>
                  <a:pt x="20765" y="7320"/>
                </a:moveTo>
                <a:lnTo>
                  <a:pt x="20923" y="7341"/>
                </a:lnTo>
                <a:cubicBezTo>
                  <a:pt x="21164" y="7384"/>
                  <a:pt x="21337" y="7965"/>
                  <a:pt x="21293" y="8577"/>
                </a:cubicBezTo>
                <a:cubicBezTo>
                  <a:pt x="21274" y="8842"/>
                  <a:pt x="21232" y="9130"/>
                  <a:pt x="21197" y="9221"/>
                </a:cubicBezTo>
                <a:cubicBezTo>
                  <a:pt x="21163" y="9311"/>
                  <a:pt x="21054" y="9427"/>
                  <a:pt x="20961" y="9474"/>
                </a:cubicBezTo>
                <a:cubicBezTo>
                  <a:pt x="20747" y="9583"/>
                  <a:pt x="20728" y="9457"/>
                  <a:pt x="20749" y="8239"/>
                </a:cubicBezTo>
                <a:lnTo>
                  <a:pt x="20765" y="7320"/>
                </a:lnTo>
                <a:close/>
                <a:moveTo>
                  <a:pt x="11821" y="7330"/>
                </a:moveTo>
                <a:cubicBezTo>
                  <a:pt x="11845" y="7348"/>
                  <a:pt x="11869" y="7388"/>
                  <a:pt x="11900" y="7446"/>
                </a:cubicBezTo>
                <a:cubicBezTo>
                  <a:pt x="11978" y="7595"/>
                  <a:pt x="11990" y="7685"/>
                  <a:pt x="11946" y="7869"/>
                </a:cubicBezTo>
                <a:cubicBezTo>
                  <a:pt x="11836" y="8325"/>
                  <a:pt x="11713" y="8234"/>
                  <a:pt x="11713" y="7700"/>
                </a:cubicBezTo>
                <a:cubicBezTo>
                  <a:pt x="11713" y="7400"/>
                  <a:pt x="11750" y="7276"/>
                  <a:pt x="11821" y="7330"/>
                </a:cubicBezTo>
                <a:close/>
                <a:moveTo>
                  <a:pt x="13176" y="7975"/>
                </a:moveTo>
                <a:cubicBezTo>
                  <a:pt x="13191" y="7983"/>
                  <a:pt x="13205" y="8003"/>
                  <a:pt x="13213" y="8038"/>
                </a:cubicBezTo>
                <a:cubicBezTo>
                  <a:pt x="13230" y="8108"/>
                  <a:pt x="13220" y="8206"/>
                  <a:pt x="13193" y="8249"/>
                </a:cubicBezTo>
                <a:cubicBezTo>
                  <a:pt x="13165" y="8292"/>
                  <a:pt x="13131" y="8266"/>
                  <a:pt x="13114" y="8196"/>
                </a:cubicBezTo>
                <a:cubicBezTo>
                  <a:pt x="13097" y="8127"/>
                  <a:pt x="13103" y="8039"/>
                  <a:pt x="13130" y="7996"/>
                </a:cubicBezTo>
                <a:cubicBezTo>
                  <a:pt x="13144" y="7974"/>
                  <a:pt x="13161" y="7966"/>
                  <a:pt x="13176" y="7975"/>
                </a:cubicBezTo>
                <a:close/>
                <a:moveTo>
                  <a:pt x="11937" y="11809"/>
                </a:moveTo>
                <a:cubicBezTo>
                  <a:pt x="11882" y="11809"/>
                  <a:pt x="11867" y="12024"/>
                  <a:pt x="11875" y="12738"/>
                </a:cubicBezTo>
                <a:cubicBezTo>
                  <a:pt x="11888" y="13859"/>
                  <a:pt x="11793" y="14354"/>
                  <a:pt x="11563" y="14354"/>
                </a:cubicBezTo>
                <a:cubicBezTo>
                  <a:pt x="11332" y="14354"/>
                  <a:pt x="11289" y="14137"/>
                  <a:pt x="11289" y="12928"/>
                </a:cubicBezTo>
                <a:lnTo>
                  <a:pt x="11289" y="11830"/>
                </a:lnTo>
                <a:lnTo>
                  <a:pt x="10271" y="11840"/>
                </a:lnTo>
                <a:cubicBezTo>
                  <a:pt x="9159" y="11847"/>
                  <a:pt x="9251" y="11777"/>
                  <a:pt x="9223" y="12580"/>
                </a:cubicBezTo>
                <a:cubicBezTo>
                  <a:pt x="9208" y="13023"/>
                  <a:pt x="9258" y="13213"/>
                  <a:pt x="9456" y="13446"/>
                </a:cubicBezTo>
                <a:cubicBezTo>
                  <a:pt x="9691" y="13722"/>
                  <a:pt x="9753" y="14021"/>
                  <a:pt x="9635" y="14323"/>
                </a:cubicBezTo>
                <a:cubicBezTo>
                  <a:pt x="9556" y="14523"/>
                  <a:pt x="9538" y="14519"/>
                  <a:pt x="9394" y="14249"/>
                </a:cubicBezTo>
                <a:lnTo>
                  <a:pt x="9236" y="13963"/>
                </a:lnTo>
                <a:lnTo>
                  <a:pt x="9203" y="14238"/>
                </a:lnTo>
                <a:cubicBezTo>
                  <a:pt x="9165" y="14543"/>
                  <a:pt x="9162" y="14524"/>
                  <a:pt x="9311" y="14734"/>
                </a:cubicBezTo>
                <a:cubicBezTo>
                  <a:pt x="9455" y="14939"/>
                  <a:pt x="9579" y="14924"/>
                  <a:pt x="9755" y="14692"/>
                </a:cubicBezTo>
                <a:cubicBezTo>
                  <a:pt x="10031" y="14330"/>
                  <a:pt x="10054" y="13529"/>
                  <a:pt x="9801" y="13182"/>
                </a:cubicBezTo>
                <a:cubicBezTo>
                  <a:pt x="9524" y="12801"/>
                  <a:pt x="9423" y="12490"/>
                  <a:pt x="9498" y="12263"/>
                </a:cubicBezTo>
                <a:cubicBezTo>
                  <a:pt x="9553" y="12093"/>
                  <a:pt x="9578" y="12103"/>
                  <a:pt x="9693" y="12295"/>
                </a:cubicBezTo>
                <a:cubicBezTo>
                  <a:pt x="9813" y="12495"/>
                  <a:pt x="9829" y="12488"/>
                  <a:pt x="9872" y="12295"/>
                </a:cubicBezTo>
                <a:cubicBezTo>
                  <a:pt x="9906" y="12139"/>
                  <a:pt x="9964" y="12109"/>
                  <a:pt x="10088" y="12168"/>
                </a:cubicBezTo>
                <a:cubicBezTo>
                  <a:pt x="10181" y="12212"/>
                  <a:pt x="10280" y="12304"/>
                  <a:pt x="10308" y="12369"/>
                </a:cubicBezTo>
                <a:cubicBezTo>
                  <a:pt x="10336" y="12433"/>
                  <a:pt x="10357" y="12999"/>
                  <a:pt x="10350" y="13625"/>
                </a:cubicBezTo>
                <a:cubicBezTo>
                  <a:pt x="10337" y="14757"/>
                  <a:pt x="10336" y="14756"/>
                  <a:pt x="10466" y="14756"/>
                </a:cubicBezTo>
                <a:cubicBezTo>
                  <a:pt x="10595" y="14756"/>
                  <a:pt x="10601" y="14742"/>
                  <a:pt x="10616" y="13520"/>
                </a:cubicBezTo>
                <a:cubicBezTo>
                  <a:pt x="10630" y="12345"/>
                  <a:pt x="10635" y="12277"/>
                  <a:pt x="10745" y="12273"/>
                </a:cubicBezTo>
                <a:cubicBezTo>
                  <a:pt x="10808" y="12271"/>
                  <a:pt x="10878" y="12229"/>
                  <a:pt x="10898" y="12178"/>
                </a:cubicBezTo>
                <a:cubicBezTo>
                  <a:pt x="10982" y="11966"/>
                  <a:pt x="11023" y="12282"/>
                  <a:pt x="11023" y="13087"/>
                </a:cubicBezTo>
                <a:cubicBezTo>
                  <a:pt x="11023" y="14201"/>
                  <a:pt x="11083" y="14559"/>
                  <a:pt x="11293" y="14745"/>
                </a:cubicBezTo>
                <a:cubicBezTo>
                  <a:pt x="11553" y="14975"/>
                  <a:pt x="11687" y="14930"/>
                  <a:pt x="11867" y="14544"/>
                </a:cubicBezTo>
                <a:cubicBezTo>
                  <a:pt x="12031" y="14194"/>
                  <a:pt x="12033" y="14185"/>
                  <a:pt x="12021" y="13002"/>
                </a:cubicBezTo>
                <a:cubicBezTo>
                  <a:pt x="12011" y="12098"/>
                  <a:pt x="11993" y="11809"/>
                  <a:pt x="11937" y="11809"/>
                </a:cubicBezTo>
                <a:close/>
                <a:moveTo>
                  <a:pt x="13658" y="11809"/>
                </a:moveTo>
                <a:cubicBezTo>
                  <a:pt x="13576" y="11809"/>
                  <a:pt x="13565" y="11985"/>
                  <a:pt x="13550" y="13235"/>
                </a:cubicBezTo>
                <a:cubicBezTo>
                  <a:pt x="13541" y="14016"/>
                  <a:pt x="13542" y="14672"/>
                  <a:pt x="13554" y="14703"/>
                </a:cubicBezTo>
                <a:cubicBezTo>
                  <a:pt x="13566" y="14733"/>
                  <a:pt x="13616" y="14756"/>
                  <a:pt x="13662" y="14756"/>
                </a:cubicBezTo>
                <a:cubicBezTo>
                  <a:pt x="13735" y="14756"/>
                  <a:pt x="13747" y="14551"/>
                  <a:pt x="13750" y="13287"/>
                </a:cubicBezTo>
                <a:cubicBezTo>
                  <a:pt x="13752" y="11966"/>
                  <a:pt x="13741" y="11809"/>
                  <a:pt x="13658" y="11809"/>
                </a:cubicBezTo>
                <a:close/>
                <a:moveTo>
                  <a:pt x="14032" y="11809"/>
                </a:moveTo>
                <a:lnTo>
                  <a:pt x="14032" y="13287"/>
                </a:lnTo>
                <a:lnTo>
                  <a:pt x="14032" y="14756"/>
                </a:lnTo>
                <a:lnTo>
                  <a:pt x="14394" y="14756"/>
                </a:lnTo>
                <a:cubicBezTo>
                  <a:pt x="14591" y="14756"/>
                  <a:pt x="14775" y="14695"/>
                  <a:pt x="14805" y="14618"/>
                </a:cubicBezTo>
                <a:cubicBezTo>
                  <a:pt x="14843" y="14521"/>
                  <a:pt x="14883" y="14549"/>
                  <a:pt x="14930" y="14692"/>
                </a:cubicBezTo>
                <a:cubicBezTo>
                  <a:pt x="15016" y="14955"/>
                  <a:pt x="15215" y="14952"/>
                  <a:pt x="15300" y="14692"/>
                </a:cubicBezTo>
                <a:cubicBezTo>
                  <a:pt x="15336" y="14582"/>
                  <a:pt x="15384" y="14527"/>
                  <a:pt x="15408" y="14565"/>
                </a:cubicBezTo>
                <a:cubicBezTo>
                  <a:pt x="15469" y="14661"/>
                  <a:pt x="15566" y="14180"/>
                  <a:pt x="15566" y="13773"/>
                </a:cubicBezTo>
                <a:cubicBezTo>
                  <a:pt x="15566" y="13456"/>
                  <a:pt x="15472" y="13225"/>
                  <a:pt x="15171" y="12802"/>
                </a:cubicBezTo>
                <a:cubicBezTo>
                  <a:pt x="15115" y="12723"/>
                  <a:pt x="15062" y="12593"/>
                  <a:pt x="15050" y="12506"/>
                </a:cubicBezTo>
                <a:cubicBezTo>
                  <a:pt x="15019" y="12264"/>
                  <a:pt x="15194" y="12150"/>
                  <a:pt x="15312" y="12337"/>
                </a:cubicBezTo>
                <a:cubicBezTo>
                  <a:pt x="15450" y="12556"/>
                  <a:pt x="15561" y="12324"/>
                  <a:pt x="15462" y="12020"/>
                </a:cubicBezTo>
                <a:cubicBezTo>
                  <a:pt x="15376" y="11756"/>
                  <a:pt x="15043" y="11749"/>
                  <a:pt x="14897" y="12009"/>
                </a:cubicBezTo>
                <a:cubicBezTo>
                  <a:pt x="14798" y="12185"/>
                  <a:pt x="14775" y="12185"/>
                  <a:pt x="14718" y="12009"/>
                </a:cubicBezTo>
                <a:cubicBezTo>
                  <a:pt x="14674" y="11875"/>
                  <a:pt x="14554" y="11809"/>
                  <a:pt x="14344" y="11809"/>
                </a:cubicBezTo>
                <a:lnTo>
                  <a:pt x="14032" y="11809"/>
                </a:lnTo>
                <a:close/>
                <a:moveTo>
                  <a:pt x="12810" y="11830"/>
                </a:moveTo>
                <a:cubicBezTo>
                  <a:pt x="12729" y="11824"/>
                  <a:pt x="12637" y="11829"/>
                  <a:pt x="12557" y="11840"/>
                </a:cubicBezTo>
                <a:lnTo>
                  <a:pt x="12266" y="11872"/>
                </a:lnTo>
                <a:lnTo>
                  <a:pt x="12249" y="13203"/>
                </a:lnTo>
                <a:cubicBezTo>
                  <a:pt x="12241" y="13935"/>
                  <a:pt x="12245" y="14601"/>
                  <a:pt x="12257" y="14682"/>
                </a:cubicBezTo>
                <a:cubicBezTo>
                  <a:pt x="12288" y="14885"/>
                  <a:pt x="12971" y="14734"/>
                  <a:pt x="13118" y="14492"/>
                </a:cubicBezTo>
                <a:cubicBezTo>
                  <a:pt x="13475" y="13902"/>
                  <a:pt x="13396" y="12058"/>
                  <a:pt x="13006" y="11872"/>
                </a:cubicBezTo>
                <a:cubicBezTo>
                  <a:pt x="12961" y="11851"/>
                  <a:pt x="12892" y="11836"/>
                  <a:pt x="12810" y="11830"/>
                </a:cubicBezTo>
                <a:close/>
                <a:moveTo>
                  <a:pt x="14693" y="12147"/>
                </a:moveTo>
                <a:cubicBezTo>
                  <a:pt x="14812" y="12138"/>
                  <a:pt x="14826" y="12263"/>
                  <a:pt x="14826" y="12685"/>
                </a:cubicBezTo>
                <a:cubicBezTo>
                  <a:pt x="14826" y="13102"/>
                  <a:pt x="14849" y="13180"/>
                  <a:pt x="15088" y="13488"/>
                </a:cubicBezTo>
                <a:cubicBezTo>
                  <a:pt x="15368" y="13849"/>
                  <a:pt x="15418" y="14120"/>
                  <a:pt x="15246" y="14354"/>
                </a:cubicBezTo>
                <a:cubicBezTo>
                  <a:pt x="15130" y="14512"/>
                  <a:pt x="14957" y="14357"/>
                  <a:pt x="14917" y="14058"/>
                </a:cubicBezTo>
                <a:cubicBezTo>
                  <a:pt x="14904" y="13953"/>
                  <a:pt x="14874" y="13997"/>
                  <a:pt x="14834" y="14185"/>
                </a:cubicBezTo>
                <a:cubicBezTo>
                  <a:pt x="14799" y="14351"/>
                  <a:pt x="14751" y="14480"/>
                  <a:pt x="14730" y="14470"/>
                </a:cubicBezTo>
                <a:cubicBezTo>
                  <a:pt x="14710" y="14461"/>
                  <a:pt x="14612" y="14421"/>
                  <a:pt x="14510" y="14375"/>
                </a:cubicBezTo>
                <a:cubicBezTo>
                  <a:pt x="14347" y="14302"/>
                  <a:pt x="14323" y="14244"/>
                  <a:pt x="14323" y="13889"/>
                </a:cubicBezTo>
                <a:cubicBezTo>
                  <a:pt x="14323" y="13532"/>
                  <a:pt x="14342" y="13484"/>
                  <a:pt x="14498" y="13446"/>
                </a:cubicBezTo>
                <a:cubicBezTo>
                  <a:pt x="14730" y="13389"/>
                  <a:pt x="14715" y="12957"/>
                  <a:pt x="14481" y="12949"/>
                </a:cubicBezTo>
                <a:cubicBezTo>
                  <a:pt x="14348" y="12945"/>
                  <a:pt x="14323" y="12901"/>
                  <a:pt x="14323" y="12622"/>
                </a:cubicBezTo>
                <a:cubicBezTo>
                  <a:pt x="14323" y="12338"/>
                  <a:pt x="14355" y="12264"/>
                  <a:pt x="14535" y="12189"/>
                </a:cubicBezTo>
                <a:cubicBezTo>
                  <a:pt x="14602" y="12161"/>
                  <a:pt x="14653" y="12150"/>
                  <a:pt x="14693" y="12147"/>
                </a:cubicBezTo>
                <a:close/>
                <a:moveTo>
                  <a:pt x="12681" y="12231"/>
                </a:moveTo>
                <a:cubicBezTo>
                  <a:pt x="13033" y="12129"/>
                  <a:pt x="13233" y="13427"/>
                  <a:pt x="12964" y="14069"/>
                </a:cubicBezTo>
                <a:cubicBezTo>
                  <a:pt x="12828" y="14394"/>
                  <a:pt x="12566" y="14455"/>
                  <a:pt x="12523" y="14175"/>
                </a:cubicBezTo>
                <a:cubicBezTo>
                  <a:pt x="12508" y="14075"/>
                  <a:pt x="12506" y="13611"/>
                  <a:pt x="12515" y="13140"/>
                </a:cubicBezTo>
                <a:cubicBezTo>
                  <a:pt x="12531" y="12307"/>
                  <a:pt x="12535" y="12274"/>
                  <a:pt x="12681" y="12231"/>
                </a:cubicBezTo>
                <a:close/>
                <a:moveTo>
                  <a:pt x="9369" y="16636"/>
                </a:moveTo>
                <a:cubicBezTo>
                  <a:pt x="9251" y="16636"/>
                  <a:pt x="9253" y="16664"/>
                  <a:pt x="9253" y="18178"/>
                </a:cubicBezTo>
                <a:lnTo>
                  <a:pt x="9253" y="19720"/>
                </a:lnTo>
                <a:lnTo>
                  <a:pt x="9581" y="19720"/>
                </a:lnTo>
                <a:cubicBezTo>
                  <a:pt x="9875" y="19720"/>
                  <a:pt x="9918" y="19696"/>
                  <a:pt x="9918" y="19466"/>
                </a:cubicBezTo>
                <a:cubicBezTo>
                  <a:pt x="9918" y="19263"/>
                  <a:pt x="9873" y="19193"/>
                  <a:pt x="9718" y="19160"/>
                </a:cubicBezTo>
                <a:lnTo>
                  <a:pt x="9523" y="19118"/>
                </a:lnTo>
                <a:lnTo>
                  <a:pt x="9506" y="17882"/>
                </a:lnTo>
                <a:cubicBezTo>
                  <a:pt x="9492" y="16693"/>
                  <a:pt x="9484" y="16636"/>
                  <a:pt x="9369" y="16636"/>
                </a:cubicBezTo>
                <a:close/>
                <a:moveTo>
                  <a:pt x="10977" y="16636"/>
                </a:moveTo>
                <a:cubicBezTo>
                  <a:pt x="10874" y="16636"/>
                  <a:pt x="10865" y="16713"/>
                  <a:pt x="10865" y="17713"/>
                </a:cubicBezTo>
                <a:cubicBezTo>
                  <a:pt x="10865" y="18607"/>
                  <a:pt x="10849" y="18831"/>
                  <a:pt x="10761" y="19054"/>
                </a:cubicBezTo>
                <a:cubicBezTo>
                  <a:pt x="10631" y="19384"/>
                  <a:pt x="10543" y="19391"/>
                  <a:pt x="10400" y="19086"/>
                </a:cubicBezTo>
                <a:cubicBezTo>
                  <a:pt x="10307" y="18890"/>
                  <a:pt x="10287" y="18674"/>
                  <a:pt x="10275" y="17776"/>
                </a:cubicBezTo>
                <a:cubicBezTo>
                  <a:pt x="10262" y="16768"/>
                  <a:pt x="10253" y="16698"/>
                  <a:pt x="10138" y="16657"/>
                </a:cubicBezTo>
                <a:cubicBezTo>
                  <a:pt x="10016" y="16613"/>
                  <a:pt x="10013" y="16621"/>
                  <a:pt x="10046" y="17734"/>
                </a:cubicBezTo>
                <a:cubicBezTo>
                  <a:pt x="10092" y="19254"/>
                  <a:pt x="10108" y="19393"/>
                  <a:pt x="10246" y="19561"/>
                </a:cubicBezTo>
                <a:cubicBezTo>
                  <a:pt x="10460" y="19823"/>
                  <a:pt x="10741" y="19755"/>
                  <a:pt x="10903" y="19403"/>
                </a:cubicBezTo>
                <a:cubicBezTo>
                  <a:pt x="11041" y="19100"/>
                  <a:pt x="11052" y="19003"/>
                  <a:pt x="11069" y="17861"/>
                </a:cubicBezTo>
                <a:cubicBezTo>
                  <a:pt x="11086" y="16697"/>
                  <a:pt x="11083" y="16636"/>
                  <a:pt x="10977" y="16636"/>
                </a:cubicBezTo>
                <a:close/>
                <a:moveTo>
                  <a:pt x="11904" y="16636"/>
                </a:moveTo>
                <a:cubicBezTo>
                  <a:pt x="11457" y="16632"/>
                  <a:pt x="11235" y="17177"/>
                  <a:pt x="11235" y="18273"/>
                </a:cubicBezTo>
                <a:cubicBezTo>
                  <a:pt x="11235" y="18727"/>
                  <a:pt x="11270" y="18891"/>
                  <a:pt x="11426" y="19266"/>
                </a:cubicBezTo>
                <a:cubicBezTo>
                  <a:pt x="11574" y="19619"/>
                  <a:pt x="11657" y="19720"/>
                  <a:pt x="11817" y="19720"/>
                </a:cubicBezTo>
                <a:cubicBezTo>
                  <a:pt x="12080" y="19720"/>
                  <a:pt x="12291" y="19476"/>
                  <a:pt x="12291" y="19171"/>
                </a:cubicBezTo>
                <a:cubicBezTo>
                  <a:pt x="12291" y="19059"/>
                  <a:pt x="12302" y="18990"/>
                  <a:pt x="12316" y="18938"/>
                </a:cubicBezTo>
                <a:cubicBezTo>
                  <a:pt x="12310" y="18941"/>
                  <a:pt x="12305" y="18952"/>
                  <a:pt x="12299" y="18949"/>
                </a:cubicBezTo>
                <a:cubicBezTo>
                  <a:pt x="12259" y="18928"/>
                  <a:pt x="12172" y="19004"/>
                  <a:pt x="12104" y="19118"/>
                </a:cubicBezTo>
                <a:cubicBezTo>
                  <a:pt x="11828" y="19576"/>
                  <a:pt x="11555" y="19179"/>
                  <a:pt x="11514" y="18262"/>
                </a:cubicBezTo>
                <a:cubicBezTo>
                  <a:pt x="11492" y="17794"/>
                  <a:pt x="11511" y="17630"/>
                  <a:pt x="11609" y="17364"/>
                </a:cubicBezTo>
                <a:cubicBezTo>
                  <a:pt x="11748" y="16989"/>
                  <a:pt x="12029" y="16930"/>
                  <a:pt x="12133" y="17248"/>
                </a:cubicBezTo>
                <a:cubicBezTo>
                  <a:pt x="12169" y="17360"/>
                  <a:pt x="12240" y="17426"/>
                  <a:pt x="12287" y="17407"/>
                </a:cubicBezTo>
                <a:cubicBezTo>
                  <a:pt x="12304" y="17399"/>
                  <a:pt x="12317" y="17409"/>
                  <a:pt x="12328" y="17428"/>
                </a:cubicBezTo>
                <a:cubicBezTo>
                  <a:pt x="12322" y="17386"/>
                  <a:pt x="12320" y="17386"/>
                  <a:pt x="12312" y="17312"/>
                </a:cubicBezTo>
                <a:cubicBezTo>
                  <a:pt x="12291" y="17127"/>
                  <a:pt x="12279" y="16950"/>
                  <a:pt x="12287" y="16921"/>
                </a:cubicBezTo>
                <a:cubicBezTo>
                  <a:pt x="12324" y="16782"/>
                  <a:pt x="12134" y="16638"/>
                  <a:pt x="11904" y="16636"/>
                </a:cubicBezTo>
                <a:close/>
                <a:moveTo>
                  <a:pt x="13039" y="16636"/>
                </a:moveTo>
                <a:cubicBezTo>
                  <a:pt x="12786" y="16637"/>
                  <a:pt x="12569" y="16903"/>
                  <a:pt x="12424" y="17386"/>
                </a:cubicBezTo>
                <a:cubicBezTo>
                  <a:pt x="12389" y="17502"/>
                  <a:pt x="12372" y="17555"/>
                  <a:pt x="12357" y="17555"/>
                </a:cubicBezTo>
                <a:cubicBezTo>
                  <a:pt x="12369" y="17669"/>
                  <a:pt x="12370" y="17856"/>
                  <a:pt x="12370" y="18178"/>
                </a:cubicBezTo>
                <a:cubicBezTo>
                  <a:pt x="12370" y="18576"/>
                  <a:pt x="12361" y="18780"/>
                  <a:pt x="12341" y="18875"/>
                </a:cubicBezTo>
                <a:cubicBezTo>
                  <a:pt x="12377" y="18843"/>
                  <a:pt x="12429" y="18912"/>
                  <a:pt x="12486" y="19097"/>
                </a:cubicBezTo>
                <a:cubicBezTo>
                  <a:pt x="12540" y="19270"/>
                  <a:pt x="12635" y="19476"/>
                  <a:pt x="12698" y="19561"/>
                </a:cubicBezTo>
                <a:cubicBezTo>
                  <a:pt x="12839" y="19753"/>
                  <a:pt x="13163" y="19775"/>
                  <a:pt x="13297" y="19593"/>
                </a:cubicBezTo>
                <a:cubicBezTo>
                  <a:pt x="13363" y="19503"/>
                  <a:pt x="13404" y="19503"/>
                  <a:pt x="13425" y="19593"/>
                </a:cubicBezTo>
                <a:cubicBezTo>
                  <a:pt x="13493" y="19873"/>
                  <a:pt x="13612" y="19699"/>
                  <a:pt x="13716" y="19181"/>
                </a:cubicBezTo>
                <a:cubicBezTo>
                  <a:pt x="13806" y="18732"/>
                  <a:pt x="13852" y="18653"/>
                  <a:pt x="13986" y="18653"/>
                </a:cubicBezTo>
                <a:cubicBezTo>
                  <a:pt x="14124" y="18653"/>
                  <a:pt x="14160" y="18723"/>
                  <a:pt x="14236" y="19181"/>
                </a:cubicBezTo>
                <a:cubicBezTo>
                  <a:pt x="14302" y="19579"/>
                  <a:pt x="14355" y="19719"/>
                  <a:pt x="14444" y="19720"/>
                </a:cubicBezTo>
                <a:cubicBezTo>
                  <a:pt x="14561" y="19721"/>
                  <a:pt x="14610" y="19352"/>
                  <a:pt x="14523" y="19128"/>
                </a:cubicBezTo>
                <a:cubicBezTo>
                  <a:pt x="14501" y="19074"/>
                  <a:pt x="14399" y="18512"/>
                  <a:pt x="14294" y="17871"/>
                </a:cubicBezTo>
                <a:cubicBezTo>
                  <a:pt x="14189" y="17231"/>
                  <a:pt x="14070" y="16688"/>
                  <a:pt x="14028" y="16667"/>
                </a:cubicBezTo>
                <a:cubicBezTo>
                  <a:pt x="13978" y="16642"/>
                  <a:pt x="13899" y="16925"/>
                  <a:pt x="13804" y="17481"/>
                </a:cubicBezTo>
                <a:cubicBezTo>
                  <a:pt x="13585" y="18754"/>
                  <a:pt x="13530" y="18988"/>
                  <a:pt x="13459" y="18949"/>
                </a:cubicBezTo>
                <a:cubicBezTo>
                  <a:pt x="13423" y="18929"/>
                  <a:pt x="13343" y="19006"/>
                  <a:pt x="13280" y="19118"/>
                </a:cubicBezTo>
                <a:cubicBezTo>
                  <a:pt x="13026" y="19569"/>
                  <a:pt x="12734" y="19190"/>
                  <a:pt x="12681" y="18347"/>
                </a:cubicBezTo>
                <a:cubicBezTo>
                  <a:pt x="12622" y="17409"/>
                  <a:pt x="12963" y="16741"/>
                  <a:pt x="13255" y="17227"/>
                </a:cubicBezTo>
                <a:cubicBezTo>
                  <a:pt x="13391" y="17454"/>
                  <a:pt x="13454" y="17403"/>
                  <a:pt x="13454" y="17037"/>
                </a:cubicBezTo>
                <a:cubicBezTo>
                  <a:pt x="13454" y="16742"/>
                  <a:pt x="13348" y="16635"/>
                  <a:pt x="13039" y="1663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9" name="Linea"/>
          <p:cNvSpPr/>
          <p:nvPr/>
        </p:nvSpPr>
        <p:spPr>
          <a:xfrm flipV="1">
            <a:off x="10215959" y="3760969"/>
            <a:ext cx="350441" cy="64770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0" name="Linea"/>
          <p:cNvSpPr/>
          <p:nvPr/>
        </p:nvSpPr>
        <p:spPr>
          <a:xfrm>
            <a:off x="10005367" y="5587194"/>
            <a:ext cx="337593" cy="136208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1" name="Linea"/>
          <p:cNvSpPr/>
          <p:nvPr/>
        </p:nvSpPr>
        <p:spPr>
          <a:xfrm flipH="1" flipV="1">
            <a:off x="8994359" y="3826933"/>
            <a:ext cx="515773" cy="515773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2" name="Linea"/>
          <p:cNvSpPr/>
          <p:nvPr/>
        </p:nvSpPr>
        <p:spPr>
          <a:xfrm flipH="1">
            <a:off x="8565537" y="5323557"/>
            <a:ext cx="647701" cy="40640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3" name="Linea"/>
          <p:cNvSpPr/>
          <p:nvPr/>
        </p:nvSpPr>
        <p:spPr>
          <a:xfrm flipH="1" flipV="1">
            <a:off x="10760583" y="5408630"/>
            <a:ext cx="760992" cy="477554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334" name="Freccia"/>
          <p:cNvSpPr/>
          <p:nvPr/>
        </p:nvSpPr>
        <p:spPr>
          <a:xfrm rot="16200000">
            <a:off x="3479037" y="3760969"/>
            <a:ext cx="795437" cy="647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197" y="7307"/>
                </a:moveTo>
                <a:lnTo>
                  <a:pt x="11197" y="0"/>
                </a:lnTo>
                <a:lnTo>
                  <a:pt x="0" y="10800"/>
                </a:lnTo>
                <a:lnTo>
                  <a:pt x="11197" y="21600"/>
                </a:lnTo>
                <a:lnTo>
                  <a:pt x="11197" y="14293"/>
                </a:lnTo>
                <a:lnTo>
                  <a:pt x="21600" y="14293"/>
                </a:lnTo>
                <a:lnTo>
                  <a:pt x="21600" y="7307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38100" dist="25400" dir="72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337" name="Gruppo"/>
          <p:cNvGrpSpPr/>
          <p:nvPr/>
        </p:nvGrpSpPr>
        <p:grpSpPr>
          <a:xfrm>
            <a:off x="7207661" y="5524246"/>
            <a:ext cx="2607846" cy="710649"/>
            <a:chOff x="0" y="0"/>
            <a:chExt cx="2607844" cy="710648"/>
          </a:xfrm>
        </p:grpSpPr>
        <p:pic>
          <p:nvPicPr>
            <p:cNvPr id="335" name="Immagine" descr="Immagin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2948"/>
              <a:ext cx="2607845" cy="647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Immagine" descr="Immagin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04438" y="0"/>
              <a:ext cx="491461" cy="326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0" name="Gruppo"/>
          <p:cNvGrpSpPr/>
          <p:nvPr/>
        </p:nvGrpSpPr>
        <p:grpSpPr>
          <a:xfrm>
            <a:off x="10875119" y="5816481"/>
            <a:ext cx="1445855" cy="906191"/>
            <a:chOff x="0" y="0"/>
            <a:chExt cx="1445853" cy="906190"/>
          </a:xfrm>
        </p:grpSpPr>
        <p:pic>
          <p:nvPicPr>
            <p:cNvPr id="338" name="Immagine" descr="Immagine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5442" r="3646" b="3993"/>
            <a:stretch>
              <a:fillRect/>
            </a:stretch>
          </p:blipFill>
          <p:spPr>
            <a:xfrm>
              <a:off x="0" y="258907"/>
              <a:ext cx="1445854" cy="647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271" fill="norm" stroke="1" extrusionOk="0">
                  <a:moveTo>
                    <a:pt x="4005" y="12"/>
                  </a:moveTo>
                  <a:cubicBezTo>
                    <a:pt x="3722" y="-44"/>
                    <a:pt x="3428" y="166"/>
                    <a:pt x="3146" y="651"/>
                  </a:cubicBezTo>
                  <a:cubicBezTo>
                    <a:pt x="2668" y="1471"/>
                    <a:pt x="2632" y="3045"/>
                    <a:pt x="3063" y="4055"/>
                  </a:cubicBezTo>
                  <a:cubicBezTo>
                    <a:pt x="3270" y="4539"/>
                    <a:pt x="3528" y="4746"/>
                    <a:pt x="3922" y="4746"/>
                  </a:cubicBezTo>
                  <a:cubicBezTo>
                    <a:pt x="4387" y="4746"/>
                    <a:pt x="4557" y="4563"/>
                    <a:pt x="4864" y="3716"/>
                  </a:cubicBezTo>
                  <a:lnTo>
                    <a:pt x="5237" y="2685"/>
                  </a:lnTo>
                  <a:lnTo>
                    <a:pt x="5611" y="3716"/>
                  </a:lnTo>
                  <a:cubicBezTo>
                    <a:pt x="5909" y="4539"/>
                    <a:pt x="6092" y="4746"/>
                    <a:pt x="6511" y="4746"/>
                  </a:cubicBezTo>
                  <a:cubicBezTo>
                    <a:pt x="7610" y="4746"/>
                    <a:pt x="8148" y="2057"/>
                    <a:pt x="7329" y="651"/>
                  </a:cubicBezTo>
                  <a:cubicBezTo>
                    <a:pt x="6764" y="-318"/>
                    <a:pt x="6163" y="-202"/>
                    <a:pt x="5658" y="977"/>
                  </a:cubicBezTo>
                  <a:lnTo>
                    <a:pt x="5237" y="1968"/>
                  </a:lnTo>
                  <a:lnTo>
                    <a:pt x="4817" y="977"/>
                  </a:lnTo>
                  <a:cubicBezTo>
                    <a:pt x="4564" y="387"/>
                    <a:pt x="4288" y="68"/>
                    <a:pt x="4005" y="12"/>
                  </a:cubicBezTo>
                  <a:close/>
                  <a:moveTo>
                    <a:pt x="10765" y="3481"/>
                  </a:moveTo>
                  <a:lnTo>
                    <a:pt x="10765" y="9520"/>
                  </a:lnTo>
                  <a:lnTo>
                    <a:pt x="10765" y="15545"/>
                  </a:lnTo>
                  <a:lnTo>
                    <a:pt x="11275" y="15545"/>
                  </a:lnTo>
                  <a:lnTo>
                    <a:pt x="11784" y="15545"/>
                  </a:lnTo>
                  <a:lnTo>
                    <a:pt x="11784" y="9520"/>
                  </a:lnTo>
                  <a:lnTo>
                    <a:pt x="11784" y="3481"/>
                  </a:lnTo>
                  <a:lnTo>
                    <a:pt x="11275" y="3481"/>
                  </a:lnTo>
                  <a:lnTo>
                    <a:pt x="10765" y="3481"/>
                  </a:lnTo>
                  <a:close/>
                  <a:moveTo>
                    <a:pt x="14983" y="3481"/>
                  </a:moveTo>
                  <a:lnTo>
                    <a:pt x="14983" y="8241"/>
                  </a:lnTo>
                  <a:cubicBezTo>
                    <a:pt x="14983" y="12927"/>
                    <a:pt x="14977" y="12999"/>
                    <a:pt x="14628" y="13497"/>
                  </a:cubicBezTo>
                  <a:cubicBezTo>
                    <a:pt x="14186" y="14130"/>
                    <a:pt x="13721" y="13689"/>
                    <a:pt x="13585" y="12506"/>
                  </a:cubicBezTo>
                  <a:cubicBezTo>
                    <a:pt x="13508" y="11833"/>
                    <a:pt x="13423" y="11721"/>
                    <a:pt x="13040" y="11802"/>
                  </a:cubicBezTo>
                  <a:cubicBezTo>
                    <a:pt x="12625" y="11890"/>
                    <a:pt x="12587" y="11990"/>
                    <a:pt x="12608" y="12950"/>
                  </a:cubicBezTo>
                  <a:cubicBezTo>
                    <a:pt x="12635" y="14219"/>
                    <a:pt x="12986" y="15136"/>
                    <a:pt x="13591" y="15519"/>
                  </a:cubicBezTo>
                  <a:cubicBezTo>
                    <a:pt x="14198" y="15904"/>
                    <a:pt x="14248" y="15906"/>
                    <a:pt x="14865" y="15532"/>
                  </a:cubicBezTo>
                  <a:cubicBezTo>
                    <a:pt x="15890" y="14911"/>
                    <a:pt x="16002" y="14234"/>
                    <a:pt x="16002" y="8515"/>
                  </a:cubicBezTo>
                  <a:lnTo>
                    <a:pt x="16002" y="3481"/>
                  </a:lnTo>
                  <a:lnTo>
                    <a:pt x="15493" y="3481"/>
                  </a:lnTo>
                  <a:lnTo>
                    <a:pt x="14983" y="3481"/>
                  </a:lnTo>
                  <a:close/>
                  <a:moveTo>
                    <a:pt x="19344" y="3481"/>
                  </a:moveTo>
                  <a:cubicBezTo>
                    <a:pt x="17918" y="3481"/>
                    <a:pt x="17312" y="4484"/>
                    <a:pt x="17312" y="6820"/>
                  </a:cubicBezTo>
                  <a:cubicBezTo>
                    <a:pt x="17312" y="8526"/>
                    <a:pt x="17866" y="9587"/>
                    <a:pt x="19125" y="10276"/>
                  </a:cubicBezTo>
                  <a:cubicBezTo>
                    <a:pt x="20251" y="10892"/>
                    <a:pt x="20511" y="11217"/>
                    <a:pt x="20511" y="12063"/>
                  </a:cubicBezTo>
                  <a:cubicBezTo>
                    <a:pt x="20511" y="12801"/>
                    <a:pt x="19839" y="13954"/>
                    <a:pt x="19409" y="13954"/>
                  </a:cubicBezTo>
                  <a:cubicBezTo>
                    <a:pt x="19013" y="13954"/>
                    <a:pt x="18183" y="12513"/>
                    <a:pt x="18183" y="11828"/>
                  </a:cubicBezTo>
                  <a:cubicBezTo>
                    <a:pt x="18183" y="11519"/>
                    <a:pt x="18099" y="11418"/>
                    <a:pt x="17952" y="11541"/>
                  </a:cubicBezTo>
                  <a:cubicBezTo>
                    <a:pt x="17825" y="11647"/>
                    <a:pt x="17571" y="11737"/>
                    <a:pt x="17383" y="11737"/>
                  </a:cubicBezTo>
                  <a:cubicBezTo>
                    <a:pt x="17069" y="11737"/>
                    <a:pt x="17048" y="11818"/>
                    <a:pt x="17170" y="12741"/>
                  </a:cubicBezTo>
                  <a:cubicBezTo>
                    <a:pt x="17358" y="14177"/>
                    <a:pt x="17845" y="15155"/>
                    <a:pt x="18532" y="15506"/>
                  </a:cubicBezTo>
                  <a:cubicBezTo>
                    <a:pt x="19152" y="15822"/>
                    <a:pt x="20166" y="15697"/>
                    <a:pt x="20742" y="15219"/>
                  </a:cubicBezTo>
                  <a:cubicBezTo>
                    <a:pt x="21258" y="14791"/>
                    <a:pt x="21600" y="13385"/>
                    <a:pt x="21583" y="11776"/>
                  </a:cubicBezTo>
                  <a:cubicBezTo>
                    <a:pt x="21565" y="9994"/>
                    <a:pt x="21139" y="9092"/>
                    <a:pt x="19960" y="8385"/>
                  </a:cubicBezTo>
                  <a:cubicBezTo>
                    <a:pt x="18400" y="7449"/>
                    <a:pt x="18050" y="6816"/>
                    <a:pt x="18526" y="5776"/>
                  </a:cubicBezTo>
                  <a:cubicBezTo>
                    <a:pt x="18912" y="4935"/>
                    <a:pt x="19760" y="5111"/>
                    <a:pt x="20156" y="6116"/>
                  </a:cubicBezTo>
                  <a:cubicBezTo>
                    <a:pt x="20587" y="7209"/>
                    <a:pt x="21382" y="7347"/>
                    <a:pt x="21382" y="6324"/>
                  </a:cubicBezTo>
                  <a:cubicBezTo>
                    <a:pt x="21382" y="4512"/>
                    <a:pt x="20646" y="3481"/>
                    <a:pt x="19344" y="3481"/>
                  </a:cubicBezTo>
                  <a:close/>
                  <a:moveTo>
                    <a:pt x="3928" y="5698"/>
                  </a:moveTo>
                  <a:cubicBezTo>
                    <a:pt x="3459" y="5698"/>
                    <a:pt x="3296" y="5896"/>
                    <a:pt x="2927" y="6872"/>
                  </a:cubicBezTo>
                  <a:lnTo>
                    <a:pt x="2482" y="8033"/>
                  </a:lnTo>
                  <a:lnTo>
                    <a:pt x="2340" y="7211"/>
                  </a:lnTo>
                  <a:cubicBezTo>
                    <a:pt x="2045" y="5517"/>
                    <a:pt x="949" y="5149"/>
                    <a:pt x="355" y="6546"/>
                  </a:cubicBezTo>
                  <a:cubicBezTo>
                    <a:pt x="21" y="7333"/>
                    <a:pt x="0" y="7602"/>
                    <a:pt x="0" y="10928"/>
                  </a:cubicBezTo>
                  <a:cubicBezTo>
                    <a:pt x="0" y="14201"/>
                    <a:pt x="24" y="14533"/>
                    <a:pt x="326" y="15141"/>
                  </a:cubicBezTo>
                  <a:cubicBezTo>
                    <a:pt x="506" y="15503"/>
                    <a:pt x="788" y="15865"/>
                    <a:pt x="948" y="15949"/>
                  </a:cubicBezTo>
                  <a:cubicBezTo>
                    <a:pt x="1108" y="16034"/>
                    <a:pt x="1242" y="16125"/>
                    <a:pt x="1250" y="16145"/>
                  </a:cubicBezTo>
                  <a:cubicBezTo>
                    <a:pt x="1258" y="16165"/>
                    <a:pt x="1468" y="16031"/>
                    <a:pt x="1712" y="15845"/>
                  </a:cubicBezTo>
                  <a:cubicBezTo>
                    <a:pt x="2605" y="15166"/>
                    <a:pt x="2672" y="12357"/>
                    <a:pt x="1819" y="11450"/>
                  </a:cubicBezTo>
                  <a:lnTo>
                    <a:pt x="1404" y="11019"/>
                  </a:lnTo>
                  <a:lnTo>
                    <a:pt x="1848" y="10185"/>
                  </a:lnTo>
                  <a:cubicBezTo>
                    <a:pt x="2092" y="9728"/>
                    <a:pt x="2332" y="9095"/>
                    <a:pt x="2382" y="8776"/>
                  </a:cubicBezTo>
                  <a:cubicBezTo>
                    <a:pt x="2462" y="8269"/>
                    <a:pt x="2533" y="8343"/>
                    <a:pt x="2962" y="9337"/>
                  </a:cubicBezTo>
                  <a:cubicBezTo>
                    <a:pt x="3568" y="10739"/>
                    <a:pt x="4196" y="10862"/>
                    <a:pt x="4734" y="9689"/>
                  </a:cubicBezTo>
                  <a:cubicBezTo>
                    <a:pt x="5447" y="8133"/>
                    <a:pt x="4956" y="5698"/>
                    <a:pt x="3928" y="5698"/>
                  </a:cubicBezTo>
                  <a:close/>
                  <a:moveTo>
                    <a:pt x="6351" y="11176"/>
                  </a:moveTo>
                  <a:cubicBezTo>
                    <a:pt x="6133" y="11258"/>
                    <a:pt x="5921" y="11488"/>
                    <a:pt x="5741" y="11880"/>
                  </a:cubicBezTo>
                  <a:cubicBezTo>
                    <a:pt x="5149" y="13171"/>
                    <a:pt x="5281" y="15025"/>
                    <a:pt x="6019" y="15728"/>
                  </a:cubicBezTo>
                  <a:cubicBezTo>
                    <a:pt x="6267" y="15964"/>
                    <a:pt x="6559" y="16095"/>
                    <a:pt x="6665" y="16015"/>
                  </a:cubicBezTo>
                  <a:cubicBezTo>
                    <a:pt x="6772" y="15934"/>
                    <a:pt x="6918" y="15858"/>
                    <a:pt x="6991" y="15858"/>
                  </a:cubicBezTo>
                  <a:cubicBezTo>
                    <a:pt x="7284" y="15858"/>
                    <a:pt x="7708" y="14545"/>
                    <a:pt x="7708" y="13628"/>
                  </a:cubicBezTo>
                  <a:cubicBezTo>
                    <a:pt x="7708" y="11974"/>
                    <a:pt x="7006" y="10930"/>
                    <a:pt x="6351" y="11176"/>
                  </a:cubicBezTo>
                  <a:close/>
                  <a:moveTo>
                    <a:pt x="3928" y="16810"/>
                  </a:moveTo>
                  <a:cubicBezTo>
                    <a:pt x="2894" y="16810"/>
                    <a:pt x="2368" y="19115"/>
                    <a:pt x="3057" y="20618"/>
                  </a:cubicBezTo>
                  <a:cubicBezTo>
                    <a:pt x="3262" y="21066"/>
                    <a:pt x="3594" y="21282"/>
                    <a:pt x="3928" y="21270"/>
                  </a:cubicBezTo>
                  <a:cubicBezTo>
                    <a:pt x="4263" y="21259"/>
                    <a:pt x="4596" y="21027"/>
                    <a:pt x="4793" y="20566"/>
                  </a:cubicBezTo>
                  <a:cubicBezTo>
                    <a:pt x="5467" y="18988"/>
                    <a:pt x="4967" y="16810"/>
                    <a:pt x="3928" y="1681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39" name="Immagine" descr="Immagin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719980" y="0"/>
              <a:ext cx="595528" cy="297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3" name="Gruppo"/>
          <p:cNvGrpSpPr/>
          <p:nvPr/>
        </p:nvGrpSpPr>
        <p:grpSpPr>
          <a:xfrm>
            <a:off x="7838635" y="2839136"/>
            <a:ext cx="973627" cy="1318024"/>
            <a:chOff x="0" y="0"/>
            <a:chExt cx="973626" cy="1318022"/>
          </a:xfrm>
        </p:grpSpPr>
        <p:pic>
          <p:nvPicPr>
            <p:cNvPr id="341" name="Immagine" descr="Immagine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0" y="344396"/>
              <a:ext cx="973627" cy="9736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2" name="Immagine" descr="Immagine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62917" y="0"/>
              <a:ext cx="590947" cy="297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6" name="Gruppo"/>
          <p:cNvGrpSpPr/>
          <p:nvPr/>
        </p:nvGrpSpPr>
        <p:grpSpPr>
          <a:xfrm>
            <a:off x="10061453" y="2630394"/>
            <a:ext cx="2159252" cy="1023883"/>
            <a:chOff x="0" y="0"/>
            <a:chExt cx="2159251" cy="1023881"/>
          </a:xfrm>
        </p:grpSpPr>
        <p:pic>
          <p:nvPicPr>
            <p:cNvPr id="344" name="Immagine" descr="Immagine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2159252" cy="9471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5" name="Immagine" descr="Immagine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656807" y="617481"/>
              <a:ext cx="406401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9" name="Gruppo"/>
          <p:cNvGrpSpPr/>
          <p:nvPr/>
        </p:nvGrpSpPr>
        <p:grpSpPr>
          <a:xfrm>
            <a:off x="10092262" y="7288470"/>
            <a:ext cx="1760935" cy="851727"/>
            <a:chOff x="0" y="0"/>
            <a:chExt cx="1760934" cy="851725"/>
          </a:xfrm>
        </p:grpSpPr>
        <p:pic>
          <p:nvPicPr>
            <p:cNvPr id="347" name="Immagine" descr="Immagine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0" t="0" r="8" b="0"/>
            <a:stretch>
              <a:fillRect/>
            </a:stretch>
          </p:blipFill>
          <p:spPr>
            <a:xfrm>
              <a:off x="0" y="40116"/>
              <a:ext cx="1760935" cy="811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0805"/>
                  </a:lnTo>
                  <a:lnTo>
                    <a:pt x="0" y="21600"/>
                  </a:lnTo>
                  <a:lnTo>
                    <a:pt x="10802" y="21600"/>
                  </a:lnTo>
                  <a:lnTo>
                    <a:pt x="21600" y="21600"/>
                  </a:lnTo>
                  <a:lnTo>
                    <a:pt x="21600" y="10805"/>
                  </a:lnTo>
                  <a:lnTo>
                    <a:pt x="21600" y="0"/>
                  </a:lnTo>
                  <a:lnTo>
                    <a:pt x="10802" y="0"/>
                  </a:lnTo>
                  <a:lnTo>
                    <a:pt x="0" y="0"/>
                  </a:lnTo>
                  <a:close/>
                  <a:moveTo>
                    <a:pt x="4118" y="7087"/>
                  </a:moveTo>
                  <a:cubicBezTo>
                    <a:pt x="4227" y="7087"/>
                    <a:pt x="4326" y="7114"/>
                    <a:pt x="4415" y="7151"/>
                  </a:cubicBezTo>
                  <a:cubicBezTo>
                    <a:pt x="5172" y="7127"/>
                    <a:pt x="6256" y="7116"/>
                    <a:pt x="7502" y="7130"/>
                  </a:cubicBezTo>
                  <a:lnTo>
                    <a:pt x="11538" y="7172"/>
                  </a:lnTo>
                  <a:lnTo>
                    <a:pt x="11538" y="14090"/>
                  </a:lnTo>
                  <a:lnTo>
                    <a:pt x="11538" y="15210"/>
                  </a:lnTo>
                  <a:cubicBezTo>
                    <a:pt x="11608" y="15751"/>
                    <a:pt x="11648" y="17008"/>
                    <a:pt x="11625" y="18231"/>
                  </a:cubicBezTo>
                  <a:lnTo>
                    <a:pt x="11576" y="20755"/>
                  </a:lnTo>
                  <a:lnTo>
                    <a:pt x="11538" y="20755"/>
                  </a:lnTo>
                  <a:lnTo>
                    <a:pt x="11538" y="21009"/>
                  </a:lnTo>
                  <a:lnTo>
                    <a:pt x="5925" y="21051"/>
                  </a:lnTo>
                  <a:cubicBezTo>
                    <a:pt x="1469" y="21085"/>
                    <a:pt x="298" y="21050"/>
                    <a:pt x="268" y="20882"/>
                  </a:cubicBezTo>
                  <a:cubicBezTo>
                    <a:pt x="247" y="20765"/>
                    <a:pt x="242" y="17634"/>
                    <a:pt x="253" y="13921"/>
                  </a:cubicBezTo>
                  <a:lnTo>
                    <a:pt x="273" y="7172"/>
                  </a:lnTo>
                  <a:lnTo>
                    <a:pt x="1592" y="7130"/>
                  </a:lnTo>
                  <a:cubicBezTo>
                    <a:pt x="2317" y="7104"/>
                    <a:pt x="2957" y="7121"/>
                    <a:pt x="3018" y="7172"/>
                  </a:cubicBezTo>
                  <a:cubicBezTo>
                    <a:pt x="3167" y="7296"/>
                    <a:pt x="2991" y="7722"/>
                    <a:pt x="2809" y="7837"/>
                  </a:cubicBezTo>
                  <a:cubicBezTo>
                    <a:pt x="2766" y="7901"/>
                    <a:pt x="2718" y="7971"/>
                    <a:pt x="2658" y="8038"/>
                  </a:cubicBezTo>
                  <a:cubicBezTo>
                    <a:pt x="3089" y="7927"/>
                    <a:pt x="3314" y="8084"/>
                    <a:pt x="3330" y="8503"/>
                  </a:cubicBezTo>
                  <a:cubicBezTo>
                    <a:pt x="3337" y="8518"/>
                    <a:pt x="3342" y="8539"/>
                    <a:pt x="3349" y="8556"/>
                  </a:cubicBezTo>
                  <a:lnTo>
                    <a:pt x="3510" y="8893"/>
                  </a:lnTo>
                  <a:lnTo>
                    <a:pt x="3232" y="9274"/>
                  </a:lnTo>
                  <a:cubicBezTo>
                    <a:pt x="3219" y="9291"/>
                    <a:pt x="3207" y="9318"/>
                    <a:pt x="3194" y="9337"/>
                  </a:cubicBezTo>
                  <a:cubicBezTo>
                    <a:pt x="3129" y="9556"/>
                    <a:pt x="3040" y="9795"/>
                    <a:pt x="2931" y="10066"/>
                  </a:cubicBezTo>
                  <a:cubicBezTo>
                    <a:pt x="2643" y="10777"/>
                    <a:pt x="2328" y="11653"/>
                    <a:pt x="2230" y="12009"/>
                  </a:cubicBezTo>
                  <a:cubicBezTo>
                    <a:pt x="2225" y="12027"/>
                    <a:pt x="2225" y="12035"/>
                    <a:pt x="2220" y="12052"/>
                  </a:cubicBezTo>
                  <a:cubicBezTo>
                    <a:pt x="2023" y="13168"/>
                    <a:pt x="2016" y="14804"/>
                    <a:pt x="2215" y="15442"/>
                  </a:cubicBezTo>
                  <a:cubicBezTo>
                    <a:pt x="2251" y="15502"/>
                    <a:pt x="2290" y="15587"/>
                    <a:pt x="2332" y="15696"/>
                  </a:cubicBezTo>
                  <a:cubicBezTo>
                    <a:pt x="2479" y="16081"/>
                    <a:pt x="2898" y="16203"/>
                    <a:pt x="4128" y="16203"/>
                  </a:cubicBezTo>
                  <a:cubicBezTo>
                    <a:pt x="4451" y="16203"/>
                    <a:pt x="4714" y="16217"/>
                    <a:pt x="4946" y="16245"/>
                  </a:cubicBezTo>
                  <a:cubicBezTo>
                    <a:pt x="5473" y="16232"/>
                    <a:pt x="5621" y="16289"/>
                    <a:pt x="5730" y="16456"/>
                  </a:cubicBezTo>
                  <a:cubicBezTo>
                    <a:pt x="5746" y="16481"/>
                    <a:pt x="5760" y="16506"/>
                    <a:pt x="5774" y="16530"/>
                  </a:cubicBezTo>
                  <a:cubicBezTo>
                    <a:pt x="5864" y="16624"/>
                    <a:pt x="5903" y="16739"/>
                    <a:pt x="5890" y="16879"/>
                  </a:cubicBezTo>
                  <a:cubicBezTo>
                    <a:pt x="5912" y="17080"/>
                    <a:pt x="5853" y="17277"/>
                    <a:pt x="5710" y="17481"/>
                  </a:cubicBezTo>
                  <a:cubicBezTo>
                    <a:pt x="5641" y="17580"/>
                    <a:pt x="5564" y="17646"/>
                    <a:pt x="5443" y="17681"/>
                  </a:cubicBezTo>
                  <a:cubicBezTo>
                    <a:pt x="5249" y="17810"/>
                    <a:pt x="4992" y="17811"/>
                    <a:pt x="4625" y="17702"/>
                  </a:cubicBezTo>
                  <a:cubicBezTo>
                    <a:pt x="4603" y="17696"/>
                    <a:pt x="4587" y="17698"/>
                    <a:pt x="4566" y="17692"/>
                  </a:cubicBezTo>
                  <a:lnTo>
                    <a:pt x="3977" y="17650"/>
                  </a:lnTo>
                  <a:cubicBezTo>
                    <a:pt x="3890" y="17743"/>
                    <a:pt x="3885" y="17971"/>
                    <a:pt x="3885" y="18410"/>
                  </a:cubicBezTo>
                  <a:cubicBezTo>
                    <a:pt x="3885" y="19309"/>
                    <a:pt x="3902" y="19319"/>
                    <a:pt x="4664" y="19160"/>
                  </a:cubicBezTo>
                  <a:cubicBezTo>
                    <a:pt x="5649" y="18954"/>
                    <a:pt x="6061" y="18185"/>
                    <a:pt x="6061" y="16551"/>
                  </a:cubicBezTo>
                  <a:cubicBezTo>
                    <a:pt x="6061" y="14999"/>
                    <a:pt x="5923" y="14616"/>
                    <a:pt x="4888" y="14534"/>
                  </a:cubicBezTo>
                  <a:cubicBezTo>
                    <a:pt x="4700" y="14528"/>
                    <a:pt x="4490" y="14526"/>
                    <a:pt x="4230" y="14534"/>
                  </a:cubicBezTo>
                  <a:cubicBezTo>
                    <a:pt x="2991" y="14572"/>
                    <a:pt x="2950" y="14563"/>
                    <a:pt x="2765" y="14185"/>
                  </a:cubicBezTo>
                  <a:cubicBezTo>
                    <a:pt x="2762" y="14178"/>
                    <a:pt x="2759" y="14171"/>
                    <a:pt x="2755" y="14164"/>
                  </a:cubicBezTo>
                  <a:cubicBezTo>
                    <a:pt x="2748" y="14148"/>
                    <a:pt x="2738" y="14128"/>
                    <a:pt x="2731" y="14111"/>
                  </a:cubicBezTo>
                  <a:cubicBezTo>
                    <a:pt x="2526" y="13646"/>
                    <a:pt x="2468" y="13025"/>
                    <a:pt x="2551" y="12337"/>
                  </a:cubicBezTo>
                  <a:cubicBezTo>
                    <a:pt x="2613" y="11691"/>
                    <a:pt x="2798" y="11059"/>
                    <a:pt x="3057" y="10520"/>
                  </a:cubicBezTo>
                  <a:cubicBezTo>
                    <a:pt x="3402" y="9702"/>
                    <a:pt x="3622" y="9397"/>
                    <a:pt x="4016" y="9305"/>
                  </a:cubicBezTo>
                  <a:cubicBezTo>
                    <a:pt x="4209" y="9182"/>
                    <a:pt x="4406" y="9116"/>
                    <a:pt x="4610" y="9115"/>
                  </a:cubicBezTo>
                  <a:cubicBezTo>
                    <a:pt x="5006" y="9115"/>
                    <a:pt x="5364" y="8895"/>
                    <a:pt x="5520" y="8556"/>
                  </a:cubicBezTo>
                  <a:cubicBezTo>
                    <a:pt x="5531" y="8534"/>
                    <a:pt x="5539" y="8512"/>
                    <a:pt x="5550" y="8492"/>
                  </a:cubicBezTo>
                  <a:cubicBezTo>
                    <a:pt x="5561" y="8455"/>
                    <a:pt x="5575" y="8416"/>
                    <a:pt x="5584" y="8376"/>
                  </a:cubicBezTo>
                  <a:cubicBezTo>
                    <a:pt x="5660" y="8032"/>
                    <a:pt x="5712" y="7963"/>
                    <a:pt x="5783" y="8091"/>
                  </a:cubicBezTo>
                  <a:cubicBezTo>
                    <a:pt x="5796" y="8113"/>
                    <a:pt x="5850" y="8126"/>
                    <a:pt x="5929" y="8144"/>
                  </a:cubicBezTo>
                  <a:cubicBezTo>
                    <a:pt x="6078" y="8086"/>
                    <a:pt x="6270" y="8061"/>
                    <a:pt x="6528" y="8059"/>
                  </a:cubicBezTo>
                  <a:cubicBezTo>
                    <a:pt x="6408" y="8066"/>
                    <a:pt x="6307" y="8027"/>
                    <a:pt x="6260" y="7943"/>
                  </a:cubicBezTo>
                  <a:cubicBezTo>
                    <a:pt x="6202" y="7837"/>
                    <a:pt x="6003" y="7756"/>
                    <a:pt x="5817" y="7763"/>
                  </a:cubicBezTo>
                  <a:cubicBezTo>
                    <a:pt x="5643" y="7770"/>
                    <a:pt x="5185" y="7750"/>
                    <a:pt x="4776" y="7721"/>
                  </a:cubicBezTo>
                  <a:cubicBezTo>
                    <a:pt x="4762" y="7772"/>
                    <a:pt x="4740" y="7821"/>
                    <a:pt x="4703" y="7869"/>
                  </a:cubicBezTo>
                  <a:cubicBezTo>
                    <a:pt x="4383" y="8279"/>
                    <a:pt x="3592" y="8446"/>
                    <a:pt x="3500" y="8122"/>
                  </a:cubicBezTo>
                  <a:cubicBezTo>
                    <a:pt x="3439" y="7908"/>
                    <a:pt x="3430" y="7719"/>
                    <a:pt x="3466" y="7563"/>
                  </a:cubicBezTo>
                  <a:cubicBezTo>
                    <a:pt x="3399" y="7443"/>
                    <a:pt x="3361" y="7304"/>
                    <a:pt x="3398" y="7225"/>
                  </a:cubicBezTo>
                  <a:cubicBezTo>
                    <a:pt x="3407" y="7205"/>
                    <a:pt x="3532" y="7187"/>
                    <a:pt x="3744" y="7172"/>
                  </a:cubicBezTo>
                  <a:cubicBezTo>
                    <a:pt x="3845" y="7114"/>
                    <a:pt x="3970" y="7087"/>
                    <a:pt x="4118" y="7087"/>
                  </a:cubicBezTo>
                  <a:close/>
                  <a:moveTo>
                    <a:pt x="9517" y="7827"/>
                  </a:moveTo>
                  <a:cubicBezTo>
                    <a:pt x="9203" y="7830"/>
                    <a:pt x="8881" y="7835"/>
                    <a:pt x="8558" y="7848"/>
                  </a:cubicBezTo>
                  <a:cubicBezTo>
                    <a:pt x="8937" y="7876"/>
                    <a:pt x="9273" y="7911"/>
                    <a:pt x="9439" y="7953"/>
                  </a:cubicBezTo>
                  <a:cubicBezTo>
                    <a:pt x="9450" y="7902"/>
                    <a:pt x="9475" y="7864"/>
                    <a:pt x="9508" y="7837"/>
                  </a:cubicBezTo>
                  <a:cubicBezTo>
                    <a:pt x="9510" y="7835"/>
                    <a:pt x="9514" y="7829"/>
                    <a:pt x="9517" y="7827"/>
                  </a:cubicBezTo>
                  <a:close/>
                  <a:moveTo>
                    <a:pt x="9960" y="7827"/>
                  </a:moveTo>
                  <a:cubicBezTo>
                    <a:pt x="10029" y="7857"/>
                    <a:pt x="10086" y="7895"/>
                    <a:pt x="10116" y="7943"/>
                  </a:cubicBezTo>
                  <a:cubicBezTo>
                    <a:pt x="10129" y="7927"/>
                    <a:pt x="10145" y="7913"/>
                    <a:pt x="10160" y="7901"/>
                  </a:cubicBezTo>
                  <a:cubicBezTo>
                    <a:pt x="10195" y="7871"/>
                    <a:pt x="10235" y="7845"/>
                    <a:pt x="10277" y="7827"/>
                  </a:cubicBezTo>
                  <a:cubicBezTo>
                    <a:pt x="10175" y="7824"/>
                    <a:pt x="10072" y="7828"/>
                    <a:pt x="9960" y="7827"/>
                  </a:cubicBezTo>
                  <a:close/>
                  <a:moveTo>
                    <a:pt x="10812" y="7858"/>
                  </a:moveTo>
                  <a:cubicBezTo>
                    <a:pt x="10903" y="7903"/>
                    <a:pt x="10982" y="7961"/>
                    <a:pt x="11036" y="8038"/>
                  </a:cubicBezTo>
                  <a:cubicBezTo>
                    <a:pt x="11104" y="8078"/>
                    <a:pt x="11153" y="8131"/>
                    <a:pt x="11153" y="8186"/>
                  </a:cubicBezTo>
                  <a:cubicBezTo>
                    <a:pt x="11153" y="8217"/>
                    <a:pt x="11136" y="8245"/>
                    <a:pt x="11114" y="8270"/>
                  </a:cubicBezTo>
                  <a:lnTo>
                    <a:pt x="11265" y="8270"/>
                  </a:lnTo>
                  <a:lnTo>
                    <a:pt x="11309" y="11302"/>
                  </a:lnTo>
                  <a:cubicBezTo>
                    <a:pt x="11312" y="11525"/>
                    <a:pt x="11313" y="11747"/>
                    <a:pt x="11318" y="11967"/>
                  </a:cubicBezTo>
                  <a:lnTo>
                    <a:pt x="11328" y="10763"/>
                  </a:lnTo>
                  <a:cubicBezTo>
                    <a:pt x="11344" y="8250"/>
                    <a:pt x="11337" y="8106"/>
                    <a:pt x="11187" y="7932"/>
                  </a:cubicBezTo>
                  <a:cubicBezTo>
                    <a:pt x="11160" y="7901"/>
                    <a:pt x="11009" y="7875"/>
                    <a:pt x="10812" y="7858"/>
                  </a:cubicBezTo>
                  <a:close/>
                  <a:moveTo>
                    <a:pt x="6801" y="7996"/>
                  </a:moveTo>
                  <a:cubicBezTo>
                    <a:pt x="6744" y="8007"/>
                    <a:pt x="6696" y="8015"/>
                    <a:pt x="6660" y="8027"/>
                  </a:cubicBezTo>
                  <a:cubicBezTo>
                    <a:pt x="6616" y="8042"/>
                    <a:pt x="6574" y="8056"/>
                    <a:pt x="6533" y="8059"/>
                  </a:cubicBezTo>
                  <a:cubicBezTo>
                    <a:pt x="6617" y="8058"/>
                    <a:pt x="6707" y="8065"/>
                    <a:pt x="6806" y="8070"/>
                  </a:cubicBezTo>
                  <a:cubicBezTo>
                    <a:pt x="6805" y="8067"/>
                    <a:pt x="6806" y="8062"/>
                    <a:pt x="6806" y="8059"/>
                  </a:cubicBezTo>
                  <a:cubicBezTo>
                    <a:pt x="6802" y="8037"/>
                    <a:pt x="6802" y="8015"/>
                    <a:pt x="6801" y="7996"/>
                  </a:cubicBezTo>
                  <a:close/>
                  <a:moveTo>
                    <a:pt x="9980" y="8186"/>
                  </a:moveTo>
                  <a:cubicBezTo>
                    <a:pt x="9866" y="8234"/>
                    <a:pt x="9714" y="8254"/>
                    <a:pt x="9600" y="8228"/>
                  </a:cubicBezTo>
                  <a:cubicBezTo>
                    <a:pt x="9599" y="8235"/>
                    <a:pt x="9601" y="8242"/>
                    <a:pt x="9600" y="8249"/>
                  </a:cubicBezTo>
                  <a:cubicBezTo>
                    <a:pt x="9744" y="8252"/>
                    <a:pt x="9856" y="8256"/>
                    <a:pt x="9985" y="8260"/>
                  </a:cubicBezTo>
                  <a:cubicBezTo>
                    <a:pt x="9980" y="8235"/>
                    <a:pt x="9979" y="8209"/>
                    <a:pt x="9980" y="8186"/>
                  </a:cubicBezTo>
                  <a:close/>
                  <a:moveTo>
                    <a:pt x="1826" y="8672"/>
                  </a:moveTo>
                  <a:cubicBezTo>
                    <a:pt x="1710" y="8728"/>
                    <a:pt x="1599" y="8765"/>
                    <a:pt x="1514" y="8767"/>
                  </a:cubicBezTo>
                  <a:cubicBezTo>
                    <a:pt x="1267" y="8771"/>
                    <a:pt x="1241" y="9250"/>
                    <a:pt x="1241" y="14006"/>
                  </a:cubicBezTo>
                  <a:cubicBezTo>
                    <a:pt x="1241" y="19012"/>
                    <a:pt x="1255" y="19234"/>
                    <a:pt x="1553" y="19234"/>
                  </a:cubicBezTo>
                  <a:cubicBezTo>
                    <a:pt x="1666" y="19234"/>
                    <a:pt x="1740" y="19202"/>
                    <a:pt x="1787" y="19044"/>
                  </a:cubicBezTo>
                  <a:lnTo>
                    <a:pt x="1806" y="13921"/>
                  </a:lnTo>
                  <a:lnTo>
                    <a:pt x="1826" y="8672"/>
                  </a:lnTo>
                  <a:close/>
                  <a:moveTo>
                    <a:pt x="9133" y="8703"/>
                  </a:moveTo>
                  <a:cubicBezTo>
                    <a:pt x="8748" y="8690"/>
                    <a:pt x="8388" y="8786"/>
                    <a:pt x="8130" y="8978"/>
                  </a:cubicBezTo>
                  <a:cubicBezTo>
                    <a:pt x="8041" y="9126"/>
                    <a:pt x="7923" y="9278"/>
                    <a:pt x="7784" y="9432"/>
                  </a:cubicBezTo>
                  <a:cubicBezTo>
                    <a:pt x="6906" y="10405"/>
                    <a:pt x="6529" y="11837"/>
                    <a:pt x="6528" y="14206"/>
                  </a:cubicBezTo>
                  <a:cubicBezTo>
                    <a:pt x="6527" y="17541"/>
                    <a:pt x="7503" y="19571"/>
                    <a:pt x="9108" y="19572"/>
                  </a:cubicBezTo>
                  <a:cubicBezTo>
                    <a:pt x="10259" y="19573"/>
                    <a:pt x="10880" y="19033"/>
                    <a:pt x="10880" y="18019"/>
                  </a:cubicBezTo>
                  <a:cubicBezTo>
                    <a:pt x="10880" y="17617"/>
                    <a:pt x="10878" y="17411"/>
                    <a:pt x="10817" y="17375"/>
                  </a:cubicBezTo>
                  <a:lnTo>
                    <a:pt x="10432" y="17766"/>
                  </a:lnTo>
                  <a:cubicBezTo>
                    <a:pt x="9965" y="18245"/>
                    <a:pt x="9829" y="18303"/>
                    <a:pt x="9206" y="18305"/>
                  </a:cubicBezTo>
                  <a:cubicBezTo>
                    <a:pt x="8635" y="18306"/>
                    <a:pt x="8452" y="18243"/>
                    <a:pt x="8198" y="17945"/>
                  </a:cubicBezTo>
                  <a:cubicBezTo>
                    <a:pt x="8144" y="17882"/>
                    <a:pt x="8090" y="17810"/>
                    <a:pt x="8037" y="17734"/>
                  </a:cubicBezTo>
                  <a:cubicBezTo>
                    <a:pt x="8031" y="17725"/>
                    <a:pt x="8024" y="17712"/>
                    <a:pt x="8018" y="17702"/>
                  </a:cubicBezTo>
                  <a:cubicBezTo>
                    <a:pt x="7931" y="17579"/>
                    <a:pt x="7850" y="17444"/>
                    <a:pt x="7774" y="17291"/>
                  </a:cubicBezTo>
                  <a:cubicBezTo>
                    <a:pt x="7767" y="17276"/>
                    <a:pt x="7762" y="17263"/>
                    <a:pt x="7755" y="17248"/>
                  </a:cubicBezTo>
                  <a:cubicBezTo>
                    <a:pt x="7746" y="17230"/>
                    <a:pt x="7734" y="17204"/>
                    <a:pt x="7726" y="17185"/>
                  </a:cubicBezTo>
                  <a:cubicBezTo>
                    <a:pt x="7523" y="16767"/>
                    <a:pt x="7357" y="16286"/>
                    <a:pt x="7268" y="15822"/>
                  </a:cubicBezTo>
                  <a:cubicBezTo>
                    <a:pt x="7193" y="15433"/>
                    <a:pt x="7159" y="14876"/>
                    <a:pt x="7156" y="14312"/>
                  </a:cubicBezTo>
                  <a:cubicBezTo>
                    <a:pt x="7153" y="14203"/>
                    <a:pt x="7146" y="14096"/>
                    <a:pt x="7146" y="13985"/>
                  </a:cubicBezTo>
                  <a:cubicBezTo>
                    <a:pt x="7146" y="13550"/>
                    <a:pt x="7176" y="13202"/>
                    <a:pt x="7244" y="12865"/>
                  </a:cubicBezTo>
                  <a:cubicBezTo>
                    <a:pt x="7253" y="12806"/>
                    <a:pt x="7258" y="12749"/>
                    <a:pt x="7268" y="12696"/>
                  </a:cubicBezTo>
                  <a:cubicBezTo>
                    <a:pt x="7406" y="11978"/>
                    <a:pt x="7864" y="10889"/>
                    <a:pt x="8178" y="10531"/>
                  </a:cubicBezTo>
                  <a:cubicBezTo>
                    <a:pt x="8261" y="10437"/>
                    <a:pt x="8349" y="10353"/>
                    <a:pt x="8441" y="10288"/>
                  </a:cubicBezTo>
                  <a:cubicBezTo>
                    <a:pt x="8474" y="10263"/>
                    <a:pt x="8509" y="10243"/>
                    <a:pt x="8544" y="10224"/>
                  </a:cubicBezTo>
                  <a:cubicBezTo>
                    <a:pt x="8988" y="9971"/>
                    <a:pt x="9529" y="10020"/>
                    <a:pt x="10048" y="10362"/>
                  </a:cubicBezTo>
                  <a:cubicBezTo>
                    <a:pt x="10200" y="10442"/>
                    <a:pt x="10327" y="10534"/>
                    <a:pt x="10418" y="10636"/>
                  </a:cubicBezTo>
                  <a:cubicBezTo>
                    <a:pt x="10866" y="11140"/>
                    <a:pt x="10880" y="11133"/>
                    <a:pt x="10880" y="10309"/>
                  </a:cubicBezTo>
                  <a:cubicBezTo>
                    <a:pt x="10880" y="10056"/>
                    <a:pt x="10862" y="9869"/>
                    <a:pt x="10822" y="9717"/>
                  </a:cubicBezTo>
                  <a:cubicBezTo>
                    <a:pt x="10799" y="9707"/>
                    <a:pt x="10781" y="9679"/>
                    <a:pt x="10768" y="9633"/>
                  </a:cubicBezTo>
                  <a:cubicBezTo>
                    <a:pt x="10760" y="9605"/>
                    <a:pt x="10754" y="9579"/>
                    <a:pt x="10754" y="9548"/>
                  </a:cubicBezTo>
                  <a:cubicBezTo>
                    <a:pt x="10676" y="9400"/>
                    <a:pt x="10558" y="9293"/>
                    <a:pt x="10374" y="9189"/>
                  </a:cubicBezTo>
                  <a:cubicBezTo>
                    <a:pt x="10228" y="9107"/>
                    <a:pt x="10122" y="9013"/>
                    <a:pt x="10048" y="8925"/>
                  </a:cubicBezTo>
                  <a:cubicBezTo>
                    <a:pt x="9760" y="8788"/>
                    <a:pt x="9439" y="8714"/>
                    <a:pt x="9133" y="870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48" name="Immagine" descr="Immagin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931337" y="0"/>
              <a:ext cx="491462" cy="337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2" name="Gruppo"/>
          <p:cNvGrpSpPr/>
          <p:nvPr/>
        </p:nvGrpSpPr>
        <p:grpSpPr>
          <a:xfrm>
            <a:off x="9502016" y="4592191"/>
            <a:ext cx="2061045" cy="811611"/>
            <a:chOff x="51124" y="25003"/>
            <a:chExt cx="2061043" cy="811609"/>
          </a:xfrm>
        </p:grpSpPr>
        <p:pic>
          <p:nvPicPr>
            <p:cNvPr id="350" name="Immagine" descr="Immagin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375" t="3420" r="1866" b="4022"/>
            <a:stretch>
              <a:fillRect/>
            </a:stretch>
          </p:blipFill>
          <p:spPr>
            <a:xfrm>
              <a:off x="51124" y="25003"/>
              <a:ext cx="2061045" cy="811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8384" y="0"/>
                  </a:moveTo>
                  <a:lnTo>
                    <a:pt x="4203" y="42"/>
                  </a:lnTo>
                  <a:cubicBezTo>
                    <a:pt x="59" y="76"/>
                    <a:pt x="17" y="72"/>
                    <a:pt x="17" y="338"/>
                  </a:cubicBezTo>
                  <a:cubicBezTo>
                    <a:pt x="17" y="603"/>
                    <a:pt x="62" y="610"/>
                    <a:pt x="4082" y="676"/>
                  </a:cubicBezTo>
                  <a:lnTo>
                    <a:pt x="8147" y="739"/>
                  </a:lnTo>
                  <a:lnTo>
                    <a:pt x="8147" y="10869"/>
                  </a:lnTo>
                  <a:lnTo>
                    <a:pt x="8147" y="20998"/>
                  </a:lnTo>
                  <a:lnTo>
                    <a:pt x="4086" y="21061"/>
                  </a:lnTo>
                  <a:cubicBezTo>
                    <a:pt x="270" y="21124"/>
                    <a:pt x="18" y="21147"/>
                    <a:pt x="1" y="21368"/>
                  </a:cubicBezTo>
                  <a:cubicBezTo>
                    <a:pt x="-16" y="21590"/>
                    <a:pt x="214" y="21600"/>
                    <a:pt x="4186" y="21600"/>
                  </a:cubicBezTo>
                  <a:lnTo>
                    <a:pt x="8384" y="21600"/>
                  </a:lnTo>
                  <a:lnTo>
                    <a:pt x="8384" y="10805"/>
                  </a:lnTo>
                  <a:lnTo>
                    <a:pt x="8384" y="0"/>
                  </a:lnTo>
                  <a:close/>
                  <a:moveTo>
                    <a:pt x="15354" y="1996"/>
                  </a:moveTo>
                  <a:lnTo>
                    <a:pt x="15354" y="3464"/>
                  </a:lnTo>
                  <a:cubicBezTo>
                    <a:pt x="15354" y="4268"/>
                    <a:pt x="15371" y="4965"/>
                    <a:pt x="15391" y="5017"/>
                  </a:cubicBezTo>
                  <a:cubicBezTo>
                    <a:pt x="15412" y="5069"/>
                    <a:pt x="15573" y="5102"/>
                    <a:pt x="15749" y="5080"/>
                  </a:cubicBezTo>
                  <a:cubicBezTo>
                    <a:pt x="15990" y="5051"/>
                    <a:pt x="16065" y="4990"/>
                    <a:pt x="16065" y="4838"/>
                  </a:cubicBezTo>
                  <a:cubicBezTo>
                    <a:pt x="16065" y="4692"/>
                    <a:pt x="16005" y="4637"/>
                    <a:pt x="15853" y="4637"/>
                  </a:cubicBezTo>
                  <a:lnTo>
                    <a:pt x="15645" y="4637"/>
                  </a:lnTo>
                  <a:lnTo>
                    <a:pt x="15645" y="3359"/>
                  </a:lnTo>
                  <a:lnTo>
                    <a:pt x="15645" y="2081"/>
                  </a:lnTo>
                  <a:lnTo>
                    <a:pt x="15499" y="2039"/>
                  </a:lnTo>
                  <a:lnTo>
                    <a:pt x="15354" y="1996"/>
                  </a:lnTo>
                  <a:close/>
                  <a:moveTo>
                    <a:pt x="9593" y="2017"/>
                  </a:moveTo>
                  <a:cubicBezTo>
                    <a:pt x="9347" y="2015"/>
                    <a:pt x="9217" y="2374"/>
                    <a:pt x="9240" y="2979"/>
                  </a:cubicBezTo>
                  <a:cubicBezTo>
                    <a:pt x="9254" y="3347"/>
                    <a:pt x="9295" y="3479"/>
                    <a:pt x="9469" y="3707"/>
                  </a:cubicBezTo>
                  <a:cubicBezTo>
                    <a:pt x="9627" y="3915"/>
                    <a:pt x="9681" y="4067"/>
                    <a:pt x="9681" y="4309"/>
                  </a:cubicBezTo>
                  <a:cubicBezTo>
                    <a:pt x="9681" y="4714"/>
                    <a:pt x="9526" y="4814"/>
                    <a:pt x="9390" y="4500"/>
                  </a:cubicBezTo>
                  <a:cubicBezTo>
                    <a:pt x="9231" y="4136"/>
                    <a:pt x="9089" y="4559"/>
                    <a:pt x="9240" y="4943"/>
                  </a:cubicBezTo>
                  <a:cubicBezTo>
                    <a:pt x="9307" y="5113"/>
                    <a:pt x="9552" y="5155"/>
                    <a:pt x="9739" y="5028"/>
                  </a:cubicBezTo>
                  <a:cubicBezTo>
                    <a:pt x="9800" y="4986"/>
                    <a:pt x="9886" y="4744"/>
                    <a:pt x="9934" y="4489"/>
                  </a:cubicBezTo>
                  <a:lnTo>
                    <a:pt x="10021" y="4014"/>
                  </a:lnTo>
                  <a:lnTo>
                    <a:pt x="10225" y="4563"/>
                  </a:lnTo>
                  <a:cubicBezTo>
                    <a:pt x="10406" y="5047"/>
                    <a:pt x="10456" y="5102"/>
                    <a:pt x="10678" y="5102"/>
                  </a:cubicBezTo>
                  <a:cubicBezTo>
                    <a:pt x="10977" y="5102"/>
                    <a:pt x="11131" y="4920"/>
                    <a:pt x="11131" y="4563"/>
                  </a:cubicBezTo>
                  <a:cubicBezTo>
                    <a:pt x="11131" y="4251"/>
                    <a:pt x="11087" y="4232"/>
                    <a:pt x="10948" y="4500"/>
                  </a:cubicBezTo>
                  <a:cubicBezTo>
                    <a:pt x="10785" y="4813"/>
                    <a:pt x="10625" y="4744"/>
                    <a:pt x="10470" y="4278"/>
                  </a:cubicBezTo>
                  <a:cubicBezTo>
                    <a:pt x="10356" y="3934"/>
                    <a:pt x="10335" y="3749"/>
                    <a:pt x="10358" y="3380"/>
                  </a:cubicBezTo>
                  <a:cubicBezTo>
                    <a:pt x="10413" y="2516"/>
                    <a:pt x="10702" y="2146"/>
                    <a:pt x="10948" y="2619"/>
                  </a:cubicBezTo>
                  <a:cubicBezTo>
                    <a:pt x="11085" y="2882"/>
                    <a:pt x="11115" y="2875"/>
                    <a:pt x="11148" y="2556"/>
                  </a:cubicBezTo>
                  <a:cubicBezTo>
                    <a:pt x="11166" y="2380"/>
                    <a:pt x="11141" y="2241"/>
                    <a:pt x="11077" y="2155"/>
                  </a:cubicBezTo>
                  <a:cubicBezTo>
                    <a:pt x="10947" y="1978"/>
                    <a:pt x="10532" y="1984"/>
                    <a:pt x="10375" y="2165"/>
                  </a:cubicBezTo>
                  <a:cubicBezTo>
                    <a:pt x="10220" y="2344"/>
                    <a:pt x="10075" y="2944"/>
                    <a:pt x="10075" y="3401"/>
                  </a:cubicBezTo>
                  <a:cubicBezTo>
                    <a:pt x="10075" y="3801"/>
                    <a:pt x="9984" y="4009"/>
                    <a:pt x="9938" y="3707"/>
                  </a:cubicBezTo>
                  <a:cubicBezTo>
                    <a:pt x="9921" y="3592"/>
                    <a:pt x="9800" y="3375"/>
                    <a:pt x="9672" y="3232"/>
                  </a:cubicBezTo>
                  <a:cubicBezTo>
                    <a:pt x="9437" y="2967"/>
                    <a:pt x="9368" y="2612"/>
                    <a:pt x="9523" y="2461"/>
                  </a:cubicBezTo>
                  <a:cubicBezTo>
                    <a:pt x="9568" y="2417"/>
                    <a:pt x="9663" y="2452"/>
                    <a:pt x="9735" y="2535"/>
                  </a:cubicBezTo>
                  <a:cubicBezTo>
                    <a:pt x="9842" y="2659"/>
                    <a:pt x="9874" y="2647"/>
                    <a:pt x="9901" y="2472"/>
                  </a:cubicBezTo>
                  <a:cubicBezTo>
                    <a:pt x="9943" y="2190"/>
                    <a:pt x="9827" y="2020"/>
                    <a:pt x="9593" y="2017"/>
                  </a:cubicBezTo>
                  <a:close/>
                  <a:moveTo>
                    <a:pt x="11422" y="2017"/>
                  </a:moveTo>
                  <a:cubicBezTo>
                    <a:pt x="11354" y="2017"/>
                    <a:pt x="11290" y="2083"/>
                    <a:pt x="11281" y="2155"/>
                  </a:cubicBezTo>
                  <a:cubicBezTo>
                    <a:pt x="11271" y="2227"/>
                    <a:pt x="11272" y="2916"/>
                    <a:pt x="11281" y="3697"/>
                  </a:cubicBezTo>
                  <a:cubicBezTo>
                    <a:pt x="11297" y="5069"/>
                    <a:pt x="11298" y="5121"/>
                    <a:pt x="11410" y="5080"/>
                  </a:cubicBezTo>
                  <a:cubicBezTo>
                    <a:pt x="11504" y="5046"/>
                    <a:pt x="11534" y="4929"/>
                    <a:pt x="11555" y="4436"/>
                  </a:cubicBezTo>
                  <a:lnTo>
                    <a:pt x="11580" y="3824"/>
                  </a:lnTo>
                  <a:lnTo>
                    <a:pt x="11817" y="3824"/>
                  </a:lnTo>
                  <a:lnTo>
                    <a:pt x="12054" y="3824"/>
                  </a:lnTo>
                  <a:lnTo>
                    <a:pt x="12058" y="4436"/>
                  </a:lnTo>
                  <a:cubicBezTo>
                    <a:pt x="12061" y="4939"/>
                    <a:pt x="12077" y="5038"/>
                    <a:pt x="12162" y="5038"/>
                  </a:cubicBezTo>
                  <a:cubicBezTo>
                    <a:pt x="12255" y="5038"/>
                    <a:pt x="12265" y="4914"/>
                    <a:pt x="12278" y="3528"/>
                  </a:cubicBezTo>
                  <a:cubicBezTo>
                    <a:pt x="12292" y="2102"/>
                    <a:pt x="12290" y="2017"/>
                    <a:pt x="12191" y="2017"/>
                  </a:cubicBezTo>
                  <a:cubicBezTo>
                    <a:pt x="12106" y="2017"/>
                    <a:pt x="12084" y="2123"/>
                    <a:pt x="12070" y="2588"/>
                  </a:cubicBezTo>
                  <a:lnTo>
                    <a:pt x="12054" y="3158"/>
                  </a:lnTo>
                  <a:lnTo>
                    <a:pt x="11817" y="3158"/>
                  </a:lnTo>
                  <a:lnTo>
                    <a:pt x="11580" y="3158"/>
                  </a:lnTo>
                  <a:lnTo>
                    <a:pt x="11563" y="2588"/>
                  </a:lnTo>
                  <a:cubicBezTo>
                    <a:pt x="11549" y="2090"/>
                    <a:pt x="11531" y="2017"/>
                    <a:pt x="11422" y="2017"/>
                  </a:cubicBezTo>
                  <a:close/>
                  <a:moveTo>
                    <a:pt x="14560" y="2017"/>
                  </a:moveTo>
                  <a:cubicBezTo>
                    <a:pt x="14268" y="2017"/>
                    <a:pt x="14064" y="2311"/>
                    <a:pt x="13957" y="2884"/>
                  </a:cubicBezTo>
                  <a:cubicBezTo>
                    <a:pt x="13909" y="3145"/>
                    <a:pt x="13861" y="3359"/>
                    <a:pt x="13849" y="3359"/>
                  </a:cubicBezTo>
                  <a:cubicBezTo>
                    <a:pt x="13838" y="3359"/>
                    <a:pt x="13786" y="3145"/>
                    <a:pt x="13737" y="2884"/>
                  </a:cubicBezTo>
                  <a:cubicBezTo>
                    <a:pt x="13688" y="2622"/>
                    <a:pt x="13582" y="2325"/>
                    <a:pt x="13500" y="2218"/>
                  </a:cubicBezTo>
                  <a:cubicBezTo>
                    <a:pt x="13198" y="1821"/>
                    <a:pt x="12685" y="2072"/>
                    <a:pt x="12557" y="2683"/>
                  </a:cubicBezTo>
                  <a:cubicBezTo>
                    <a:pt x="12496" y="2972"/>
                    <a:pt x="12491" y="3975"/>
                    <a:pt x="12548" y="4341"/>
                  </a:cubicBezTo>
                  <a:cubicBezTo>
                    <a:pt x="12569" y="4473"/>
                    <a:pt x="12657" y="4693"/>
                    <a:pt x="12744" y="4838"/>
                  </a:cubicBezTo>
                  <a:cubicBezTo>
                    <a:pt x="12845" y="5007"/>
                    <a:pt x="12990" y="5101"/>
                    <a:pt x="13155" y="5102"/>
                  </a:cubicBezTo>
                  <a:cubicBezTo>
                    <a:pt x="13376" y="5102"/>
                    <a:pt x="13436" y="5047"/>
                    <a:pt x="13579" y="4669"/>
                  </a:cubicBezTo>
                  <a:cubicBezTo>
                    <a:pt x="13671" y="4427"/>
                    <a:pt x="13768" y="4105"/>
                    <a:pt x="13799" y="3961"/>
                  </a:cubicBezTo>
                  <a:cubicBezTo>
                    <a:pt x="13853" y="3719"/>
                    <a:pt x="13866" y="3737"/>
                    <a:pt x="13953" y="4204"/>
                  </a:cubicBezTo>
                  <a:cubicBezTo>
                    <a:pt x="14068" y="4819"/>
                    <a:pt x="14267" y="5102"/>
                    <a:pt x="14585" y="5102"/>
                  </a:cubicBezTo>
                  <a:cubicBezTo>
                    <a:pt x="14909" y="5102"/>
                    <a:pt x="15137" y="4607"/>
                    <a:pt x="15179" y="3802"/>
                  </a:cubicBezTo>
                  <a:cubicBezTo>
                    <a:pt x="15238" y="2694"/>
                    <a:pt x="15003" y="2017"/>
                    <a:pt x="14560" y="2017"/>
                  </a:cubicBezTo>
                  <a:close/>
                  <a:moveTo>
                    <a:pt x="14589" y="2429"/>
                  </a:moveTo>
                  <a:cubicBezTo>
                    <a:pt x="14668" y="2448"/>
                    <a:pt x="14749" y="2549"/>
                    <a:pt x="14818" y="2736"/>
                  </a:cubicBezTo>
                  <a:cubicBezTo>
                    <a:pt x="14967" y="3139"/>
                    <a:pt x="14968" y="3880"/>
                    <a:pt x="14822" y="4352"/>
                  </a:cubicBezTo>
                  <a:cubicBezTo>
                    <a:pt x="14591" y="5098"/>
                    <a:pt x="14194" y="4580"/>
                    <a:pt x="14194" y="3538"/>
                  </a:cubicBezTo>
                  <a:cubicBezTo>
                    <a:pt x="14194" y="2926"/>
                    <a:pt x="14339" y="2509"/>
                    <a:pt x="14510" y="2440"/>
                  </a:cubicBezTo>
                  <a:cubicBezTo>
                    <a:pt x="14536" y="2430"/>
                    <a:pt x="14563" y="2423"/>
                    <a:pt x="14589" y="2429"/>
                  </a:cubicBezTo>
                  <a:close/>
                  <a:moveTo>
                    <a:pt x="13172" y="2450"/>
                  </a:moveTo>
                  <a:cubicBezTo>
                    <a:pt x="13443" y="2540"/>
                    <a:pt x="13639" y="3567"/>
                    <a:pt x="13396" y="4352"/>
                  </a:cubicBezTo>
                  <a:cubicBezTo>
                    <a:pt x="13324" y="4586"/>
                    <a:pt x="13239" y="4700"/>
                    <a:pt x="13139" y="4700"/>
                  </a:cubicBezTo>
                  <a:cubicBezTo>
                    <a:pt x="12807" y="4700"/>
                    <a:pt x="12634" y="3324"/>
                    <a:pt x="12889" y="2715"/>
                  </a:cubicBezTo>
                  <a:cubicBezTo>
                    <a:pt x="12982" y="2492"/>
                    <a:pt x="13082" y="2421"/>
                    <a:pt x="13172" y="2450"/>
                  </a:cubicBezTo>
                  <a:close/>
                  <a:moveTo>
                    <a:pt x="4415" y="6612"/>
                  </a:moveTo>
                  <a:cubicBezTo>
                    <a:pt x="4404" y="6606"/>
                    <a:pt x="4390" y="6623"/>
                    <a:pt x="4377" y="6644"/>
                  </a:cubicBezTo>
                  <a:cubicBezTo>
                    <a:pt x="4350" y="6686"/>
                    <a:pt x="4194" y="7362"/>
                    <a:pt x="4028" y="8154"/>
                  </a:cubicBezTo>
                  <a:cubicBezTo>
                    <a:pt x="3144" y="12378"/>
                    <a:pt x="3062" y="12749"/>
                    <a:pt x="3002" y="12749"/>
                  </a:cubicBezTo>
                  <a:cubicBezTo>
                    <a:pt x="2962" y="12749"/>
                    <a:pt x="2485" y="10535"/>
                    <a:pt x="1909" y="7658"/>
                  </a:cubicBezTo>
                  <a:cubicBezTo>
                    <a:pt x="1652" y="6379"/>
                    <a:pt x="1565" y="6345"/>
                    <a:pt x="1514" y="7520"/>
                  </a:cubicBezTo>
                  <a:cubicBezTo>
                    <a:pt x="1493" y="8000"/>
                    <a:pt x="1447" y="8880"/>
                    <a:pt x="1414" y="9485"/>
                  </a:cubicBezTo>
                  <a:cubicBezTo>
                    <a:pt x="1381" y="10090"/>
                    <a:pt x="1348" y="10757"/>
                    <a:pt x="1339" y="10964"/>
                  </a:cubicBezTo>
                  <a:cubicBezTo>
                    <a:pt x="1326" y="11291"/>
                    <a:pt x="1269" y="12207"/>
                    <a:pt x="1123" y="14470"/>
                  </a:cubicBezTo>
                  <a:lnTo>
                    <a:pt x="1086" y="15051"/>
                  </a:lnTo>
                  <a:lnTo>
                    <a:pt x="1293" y="15009"/>
                  </a:lnTo>
                  <a:lnTo>
                    <a:pt x="1497" y="14956"/>
                  </a:lnTo>
                  <a:lnTo>
                    <a:pt x="1510" y="14154"/>
                  </a:lnTo>
                  <a:cubicBezTo>
                    <a:pt x="1531" y="12865"/>
                    <a:pt x="1705" y="9842"/>
                    <a:pt x="1759" y="9802"/>
                  </a:cubicBezTo>
                  <a:cubicBezTo>
                    <a:pt x="1786" y="9782"/>
                    <a:pt x="1955" y="10504"/>
                    <a:pt x="2137" y="11397"/>
                  </a:cubicBezTo>
                  <a:cubicBezTo>
                    <a:pt x="2319" y="12289"/>
                    <a:pt x="2454" y="13013"/>
                    <a:pt x="2436" y="13013"/>
                  </a:cubicBezTo>
                  <a:cubicBezTo>
                    <a:pt x="2419" y="13013"/>
                    <a:pt x="2439" y="13127"/>
                    <a:pt x="2482" y="13256"/>
                  </a:cubicBezTo>
                  <a:cubicBezTo>
                    <a:pt x="2525" y="13385"/>
                    <a:pt x="2628" y="13835"/>
                    <a:pt x="2711" y="14259"/>
                  </a:cubicBezTo>
                  <a:cubicBezTo>
                    <a:pt x="2793" y="14683"/>
                    <a:pt x="2887" y="15030"/>
                    <a:pt x="2918" y="15030"/>
                  </a:cubicBezTo>
                  <a:cubicBezTo>
                    <a:pt x="2950" y="15030"/>
                    <a:pt x="3103" y="14376"/>
                    <a:pt x="3255" y="13583"/>
                  </a:cubicBezTo>
                  <a:cubicBezTo>
                    <a:pt x="3720" y="11167"/>
                    <a:pt x="4066" y="9633"/>
                    <a:pt x="4115" y="9760"/>
                  </a:cubicBezTo>
                  <a:cubicBezTo>
                    <a:pt x="4141" y="9825"/>
                    <a:pt x="4187" y="10508"/>
                    <a:pt x="4219" y="11281"/>
                  </a:cubicBezTo>
                  <a:cubicBezTo>
                    <a:pt x="4251" y="12053"/>
                    <a:pt x="4288" y="12775"/>
                    <a:pt x="4302" y="12886"/>
                  </a:cubicBezTo>
                  <a:cubicBezTo>
                    <a:pt x="4317" y="12997"/>
                    <a:pt x="4335" y="13510"/>
                    <a:pt x="4340" y="14027"/>
                  </a:cubicBezTo>
                  <a:lnTo>
                    <a:pt x="4348" y="14956"/>
                  </a:lnTo>
                  <a:lnTo>
                    <a:pt x="4577" y="15009"/>
                  </a:lnTo>
                  <a:cubicBezTo>
                    <a:pt x="4704" y="15032"/>
                    <a:pt x="4830" y="14995"/>
                    <a:pt x="4851" y="14935"/>
                  </a:cubicBezTo>
                  <a:cubicBezTo>
                    <a:pt x="4873" y="14875"/>
                    <a:pt x="4859" y="14279"/>
                    <a:pt x="4822" y="13615"/>
                  </a:cubicBezTo>
                  <a:cubicBezTo>
                    <a:pt x="4785" y="12951"/>
                    <a:pt x="4730" y="11807"/>
                    <a:pt x="4697" y="11069"/>
                  </a:cubicBezTo>
                  <a:cubicBezTo>
                    <a:pt x="4539" y="7468"/>
                    <a:pt x="4493" y="6651"/>
                    <a:pt x="4415" y="6612"/>
                  </a:cubicBezTo>
                  <a:close/>
                  <a:moveTo>
                    <a:pt x="6322" y="6739"/>
                  </a:moveTo>
                  <a:lnTo>
                    <a:pt x="5138" y="6781"/>
                  </a:lnTo>
                  <a:lnTo>
                    <a:pt x="5138" y="7246"/>
                  </a:lnTo>
                  <a:lnTo>
                    <a:pt x="5138" y="7711"/>
                  </a:lnTo>
                  <a:lnTo>
                    <a:pt x="5404" y="7658"/>
                  </a:lnTo>
                  <a:cubicBezTo>
                    <a:pt x="5549" y="7628"/>
                    <a:pt x="5762" y="7599"/>
                    <a:pt x="5878" y="7594"/>
                  </a:cubicBezTo>
                  <a:lnTo>
                    <a:pt x="6090" y="7584"/>
                  </a:lnTo>
                  <a:lnTo>
                    <a:pt x="6098" y="11207"/>
                  </a:lnTo>
                  <a:cubicBezTo>
                    <a:pt x="6103" y="13198"/>
                    <a:pt x="6108" y="14876"/>
                    <a:pt x="6110" y="14935"/>
                  </a:cubicBezTo>
                  <a:cubicBezTo>
                    <a:pt x="6113" y="14995"/>
                    <a:pt x="6230" y="15021"/>
                    <a:pt x="6368" y="14999"/>
                  </a:cubicBezTo>
                  <a:lnTo>
                    <a:pt x="6617" y="14956"/>
                  </a:lnTo>
                  <a:lnTo>
                    <a:pt x="6617" y="11270"/>
                  </a:lnTo>
                  <a:lnTo>
                    <a:pt x="6617" y="7584"/>
                  </a:lnTo>
                  <a:lnTo>
                    <a:pt x="6829" y="7594"/>
                  </a:lnTo>
                  <a:cubicBezTo>
                    <a:pt x="6946" y="7599"/>
                    <a:pt x="7156" y="7628"/>
                    <a:pt x="7299" y="7658"/>
                  </a:cubicBezTo>
                  <a:cubicBezTo>
                    <a:pt x="7545" y="7709"/>
                    <a:pt x="7563" y="7689"/>
                    <a:pt x="7598" y="7351"/>
                  </a:cubicBezTo>
                  <a:cubicBezTo>
                    <a:pt x="7623" y="7120"/>
                    <a:pt x="7613" y="6947"/>
                    <a:pt x="7569" y="6855"/>
                  </a:cubicBezTo>
                  <a:cubicBezTo>
                    <a:pt x="7525" y="6762"/>
                    <a:pt x="7098" y="6715"/>
                    <a:pt x="6322" y="6739"/>
                  </a:cubicBezTo>
                  <a:close/>
                  <a:moveTo>
                    <a:pt x="22" y="6781"/>
                  </a:moveTo>
                  <a:lnTo>
                    <a:pt x="22" y="10848"/>
                  </a:lnTo>
                  <a:cubicBezTo>
                    <a:pt x="21" y="13085"/>
                    <a:pt x="29" y="14943"/>
                    <a:pt x="42" y="14977"/>
                  </a:cubicBezTo>
                  <a:cubicBezTo>
                    <a:pt x="56" y="15012"/>
                    <a:pt x="171" y="15020"/>
                    <a:pt x="296" y="14999"/>
                  </a:cubicBezTo>
                  <a:lnTo>
                    <a:pt x="520" y="14956"/>
                  </a:lnTo>
                  <a:lnTo>
                    <a:pt x="524" y="10869"/>
                  </a:lnTo>
                  <a:lnTo>
                    <a:pt x="524" y="6781"/>
                  </a:lnTo>
                  <a:lnTo>
                    <a:pt x="275" y="6781"/>
                  </a:lnTo>
                  <a:lnTo>
                    <a:pt x="22" y="6781"/>
                  </a:lnTo>
                  <a:close/>
                  <a:moveTo>
                    <a:pt x="16655" y="6834"/>
                  </a:moveTo>
                  <a:cubicBezTo>
                    <a:pt x="16574" y="6890"/>
                    <a:pt x="16454" y="7464"/>
                    <a:pt x="16247" y="8724"/>
                  </a:cubicBezTo>
                  <a:cubicBezTo>
                    <a:pt x="16181" y="9130"/>
                    <a:pt x="16109" y="9531"/>
                    <a:pt x="16085" y="9612"/>
                  </a:cubicBezTo>
                  <a:cubicBezTo>
                    <a:pt x="16062" y="9692"/>
                    <a:pt x="16058" y="9796"/>
                    <a:pt x="16077" y="9844"/>
                  </a:cubicBezTo>
                  <a:cubicBezTo>
                    <a:pt x="16170" y="10079"/>
                    <a:pt x="16309" y="9908"/>
                    <a:pt x="16339" y="9527"/>
                  </a:cubicBezTo>
                  <a:cubicBezTo>
                    <a:pt x="16406" y="8679"/>
                    <a:pt x="16692" y="8621"/>
                    <a:pt x="16846" y="9422"/>
                  </a:cubicBezTo>
                  <a:cubicBezTo>
                    <a:pt x="16937" y="9897"/>
                    <a:pt x="16953" y="9911"/>
                    <a:pt x="17203" y="9897"/>
                  </a:cubicBezTo>
                  <a:lnTo>
                    <a:pt x="17465" y="9886"/>
                  </a:lnTo>
                  <a:lnTo>
                    <a:pt x="17465" y="9179"/>
                  </a:lnTo>
                  <a:cubicBezTo>
                    <a:pt x="17465" y="8790"/>
                    <a:pt x="17486" y="8436"/>
                    <a:pt x="17511" y="8397"/>
                  </a:cubicBezTo>
                  <a:cubicBezTo>
                    <a:pt x="17535" y="8359"/>
                    <a:pt x="17693" y="8697"/>
                    <a:pt x="17860" y="9136"/>
                  </a:cubicBezTo>
                  <a:cubicBezTo>
                    <a:pt x="18027" y="9576"/>
                    <a:pt x="18198" y="9929"/>
                    <a:pt x="18238" y="9929"/>
                  </a:cubicBezTo>
                  <a:cubicBezTo>
                    <a:pt x="18295" y="9929"/>
                    <a:pt x="18311" y="9633"/>
                    <a:pt x="18317" y="8587"/>
                  </a:cubicBezTo>
                  <a:cubicBezTo>
                    <a:pt x="18322" y="7850"/>
                    <a:pt x="18327" y="7169"/>
                    <a:pt x="18330" y="7077"/>
                  </a:cubicBezTo>
                  <a:cubicBezTo>
                    <a:pt x="18333" y="6985"/>
                    <a:pt x="18280" y="6900"/>
                    <a:pt x="18213" y="6876"/>
                  </a:cubicBezTo>
                  <a:cubicBezTo>
                    <a:pt x="18097" y="6834"/>
                    <a:pt x="18096" y="6851"/>
                    <a:pt x="18130" y="7499"/>
                  </a:cubicBezTo>
                  <a:cubicBezTo>
                    <a:pt x="18194" y="8718"/>
                    <a:pt x="18137" y="8745"/>
                    <a:pt x="17731" y="7721"/>
                  </a:cubicBezTo>
                  <a:cubicBezTo>
                    <a:pt x="17528" y="7208"/>
                    <a:pt x="17344" y="6856"/>
                    <a:pt x="17311" y="6908"/>
                  </a:cubicBezTo>
                  <a:cubicBezTo>
                    <a:pt x="17277" y="6963"/>
                    <a:pt x="17253" y="7448"/>
                    <a:pt x="17253" y="8122"/>
                  </a:cubicBezTo>
                  <a:cubicBezTo>
                    <a:pt x="17253" y="8741"/>
                    <a:pt x="17233" y="9281"/>
                    <a:pt x="17203" y="9327"/>
                  </a:cubicBezTo>
                  <a:cubicBezTo>
                    <a:pt x="17156" y="9401"/>
                    <a:pt x="16849" y="7920"/>
                    <a:pt x="16754" y="7151"/>
                  </a:cubicBezTo>
                  <a:cubicBezTo>
                    <a:pt x="16734" y="6980"/>
                    <a:pt x="16715" y="6868"/>
                    <a:pt x="16688" y="6834"/>
                  </a:cubicBezTo>
                  <a:cubicBezTo>
                    <a:pt x="16678" y="6821"/>
                    <a:pt x="16666" y="6826"/>
                    <a:pt x="16655" y="6834"/>
                  </a:cubicBezTo>
                  <a:close/>
                  <a:moveTo>
                    <a:pt x="10740" y="6844"/>
                  </a:moveTo>
                  <a:cubicBezTo>
                    <a:pt x="10512" y="6786"/>
                    <a:pt x="10171" y="7119"/>
                    <a:pt x="10075" y="7605"/>
                  </a:cubicBezTo>
                  <a:cubicBezTo>
                    <a:pt x="9955" y="8216"/>
                    <a:pt x="9907" y="8331"/>
                    <a:pt x="9843" y="8196"/>
                  </a:cubicBezTo>
                  <a:cubicBezTo>
                    <a:pt x="9810" y="8129"/>
                    <a:pt x="9724" y="8063"/>
                    <a:pt x="9652" y="8038"/>
                  </a:cubicBezTo>
                  <a:cubicBezTo>
                    <a:pt x="9441" y="7964"/>
                    <a:pt x="9474" y="7458"/>
                    <a:pt x="9693" y="7404"/>
                  </a:cubicBezTo>
                  <a:cubicBezTo>
                    <a:pt x="9812" y="7375"/>
                    <a:pt x="9864" y="7297"/>
                    <a:pt x="9863" y="7140"/>
                  </a:cubicBezTo>
                  <a:cubicBezTo>
                    <a:pt x="9863" y="6953"/>
                    <a:pt x="9809" y="6918"/>
                    <a:pt x="9548" y="6918"/>
                  </a:cubicBezTo>
                  <a:lnTo>
                    <a:pt x="9232" y="6918"/>
                  </a:lnTo>
                  <a:lnTo>
                    <a:pt x="9232" y="8418"/>
                  </a:lnTo>
                  <a:lnTo>
                    <a:pt x="9232" y="9929"/>
                  </a:lnTo>
                  <a:lnTo>
                    <a:pt x="9361" y="9929"/>
                  </a:lnTo>
                  <a:cubicBezTo>
                    <a:pt x="9477" y="9929"/>
                    <a:pt x="9492" y="9868"/>
                    <a:pt x="9506" y="9295"/>
                  </a:cubicBezTo>
                  <a:cubicBezTo>
                    <a:pt x="9522" y="8672"/>
                    <a:pt x="9525" y="8657"/>
                    <a:pt x="9722" y="8577"/>
                  </a:cubicBezTo>
                  <a:cubicBezTo>
                    <a:pt x="9914" y="8498"/>
                    <a:pt x="9928" y="8516"/>
                    <a:pt x="10026" y="8999"/>
                  </a:cubicBezTo>
                  <a:cubicBezTo>
                    <a:pt x="10165" y="9694"/>
                    <a:pt x="10314" y="9929"/>
                    <a:pt x="10620" y="9929"/>
                  </a:cubicBezTo>
                  <a:cubicBezTo>
                    <a:pt x="11063" y="9929"/>
                    <a:pt x="11289" y="9392"/>
                    <a:pt x="11289" y="8334"/>
                  </a:cubicBezTo>
                  <a:cubicBezTo>
                    <a:pt x="11289" y="7820"/>
                    <a:pt x="11113" y="7047"/>
                    <a:pt x="11027" y="7182"/>
                  </a:cubicBezTo>
                  <a:cubicBezTo>
                    <a:pt x="11004" y="7219"/>
                    <a:pt x="10955" y="7155"/>
                    <a:pt x="10919" y="7045"/>
                  </a:cubicBezTo>
                  <a:cubicBezTo>
                    <a:pt x="10881" y="6930"/>
                    <a:pt x="10817" y="6864"/>
                    <a:pt x="10740" y="6844"/>
                  </a:cubicBezTo>
                  <a:close/>
                  <a:moveTo>
                    <a:pt x="13276" y="6844"/>
                  </a:moveTo>
                  <a:cubicBezTo>
                    <a:pt x="13209" y="6844"/>
                    <a:pt x="13174" y="6992"/>
                    <a:pt x="13006" y="7985"/>
                  </a:cubicBezTo>
                  <a:cubicBezTo>
                    <a:pt x="12956" y="8280"/>
                    <a:pt x="12858" y="8808"/>
                    <a:pt x="12794" y="9158"/>
                  </a:cubicBezTo>
                  <a:cubicBezTo>
                    <a:pt x="12729" y="9507"/>
                    <a:pt x="12691" y="9827"/>
                    <a:pt x="12706" y="9865"/>
                  </a:cubicBezTo>
                  <a:cubicBezTo>
                    <a:pt x="12792" y="10083"/>
                    <a:pt x="12931" y="9894"/>
                    <a:pt x="12960" y="9527"/>
                  </a:cubicBezTo>
                  <a:cubicBezTo>
                    <a:pt x="13026" y="8681"/>
                    <a:pt x="13314" y="8615"/>
                    <a:pt x="13467" y="9411"/>
                  </a:cubicBezTo>
                  <a:lnTo>
                    <a:pt x="13563" y="9907"/>
                  </a:lnTo>
                  <a:lnTo>
                    <a:pt x="14086" y="9918"/>
                  </a:lnTo>
                  <a:cubicBezTo>
                    <a:pt x="14598" y="9931"/>
                    <a:pt x="14613" y="9918"/>
                    <a:pt x="14793" y="9517"/>
                  </a:cubicBezTo>
                  <a:cubicBezTo>
                    <a:pt x="14959" y="9146"/>
                    <a:pt x="14978" y="9050"/>
                    <a:pt x="14976" y="8429"/>
                  </a:cubicBezTo>
                  <a:cubicBezTo>
                    <a:pt x="14974" y="8050"/>
                    <a:pt x="14940" y="7603"/>
                    <a:pt x="14897" y="7436"/>
                  </a:cubicBezTo>
                  <a:cubicBezTo>
                    <a:pt x="14808" y="7091"/>
                    <a:pt x="14385" y="6791"/>
                    <a:pt x="14086" y="6866"/>
                  </a:cubicBezTo>
                  <a:lnTo>
                    <a:pt x="13903" y="6918"/>
                  </a:lnTo>
                  <a:lnTo>
                    <a:pt x="13887" y="8059"/>
                  </a:lnTo>
                  <a:cubicBezTo>
                    <a:pt x="13878" y="8686"/>
                    <a:pt x="13850" y="9241"/>
                    <a:pt x="13824" y="9305"/>
                  </a:cubicBezTo>
                  <a:cubicBezTo>
                    <a:pt x="13782" y="9412"/>
                    <a:pt x="13470" y="7918"/>
                    <a:pt x="13375" y="7151"/>
                  </a:cubicBezTo>
                  <a:cubicBezTo>
                    <a:pt x="13355" y="6985"/>
                    <a:pt x="13312" y="6844"/>
                    <a:pt x="13276" y="6844"/>
                  </a:cubicBezTo>
                  <a:close/>
                  <a:moveTo>
                    <a:pt x="20703" y="6844"/>
                  </a:moveTo>
                  <a:cubicBezTo>
                    <a:pt x="20494" y="6843"/>
                    <a:pt x="20494" y="7120"/>
                    <a:pt x="20470" y="8323"/>
                  </a:cubicBezTo>
                  <a:cubicBezTo>
                    <a:pt x="20455" y="9097"/>
                    <a:pt x="20452" y="9778"/>
                    <a:pt x="20462" y="9834"/>
                  </a:cubicBezTo>
                  <a:cubicBezTo>
                    <a:pt x="20493" y="10012"/>
                    <a:pt x="21107" y="9939"/>
                    <a:pt x="21260" y="9738"/>
                  </a:cubicBezTo>
                  <a:cubicBezTo>
                    <a:pt x="21468" y="9465"/>
                    <a:pt x="21584" y="8957"/>
                    <a:pt x="21584" y="8313"/>
                  </a:cubicBezTo>
                  <a:cubicBezTo>
                    <a:pt x="21584" y="7513"/>
                    <a:pt x="21378" y="7042"/>
                    <a:pt x="20990" y="6918"/>
                  </a:cubicBezTo>
                  <a:cubicBezTo>
                    <a:pt x="20865" y="6879"/>
                    <a:pt x="20773" y="6845"/>
                    <a:pt x="20703" y="6844"/>
                  </a:cubicBezTo>
                  <a:close/>
                  <a:moveTo>
                    <a:pt x="15167" y="6876"/>
                  </a:moveTo>
                  <a:cubicBezTo>
                    <a:pt x="15005" y="6876"/>
                    <a:pt x="15006" y="6917"/>
                    <a:pt x="15192" y="8091"/>
                  </a:cubicBezTo>
                  <a:cubicBezTo>
                    <a:pt x="15276" y="8624"/>
                    <a:pt x="15373" y="9256"/>
                    <a:pt x="15408" y="9496"/>
                  </a:cubicBezTo>
                  <a:cubicBezTo>
                    <a:pt x="15447" y="9760"/>
                    <a:pt x="15510" y="9929"/>
                    <a:pt x="15566" y="9929"/>
                  </a:cubicBezTo>
                  <a:cubicBezTo>
                    <a:pt x="15621" y="9929"/>
                    <a:pt x="15687" y="9756"/>
                    <a:pt x="15728" y="9496"/>
                  </a:cubicBezTo>
                  <a:cubicBezTo>
                    <a:pt x="15766" y="9256"/>
                    <a:pt x="15875" y="8612"/>
                    <a:pt x="15973" y="8059"/>
                  </a:cubicBezTo>
                  <a:cubicBezTo>
                    <a:pt x="16071" y="7506"/>
                    <a:pt x="16147" y="7019"/>
                    <a:pt x="16144" y="6982"/>
                  </a:cubicBezTo>
                  <a:cubicBezTo>
                    <a:pt x="16140" y="6945"/>
                    <a:pt x="16072" y="6904"/>
                    <a:pt x="15990" y="6887"/>
                  </a:cubicBezTo>
                  <a:cubicBezTo>
                    <a:pt x="15871" y="6862"/>
                    <a:pt x="15843" y="6904"/>
                    <a:pt x="15861" y="7087"/>
                  </a:cubicBezTo>
                  <a:cubicBezTo>
                    <a:pt x="15893" y="7420"/>
                    <a:pt x="15707" y="8661"/>
                    <a:pt x="15624" y="8661"/>
                  </a:cubicBezTo>
                  <a:cubicBezTo>
                    <a:pt x="15586" y="8661"/>
                    <a:pt x="15517" y="8418"/>
                    <a:pt x="15474" y="8122"/>
                  </a:cubicBezTo>
                  <a:cubicBezTo>
                    <a:pt x="15431" y="7827"/>
                    <a:pt x="15374" y="7429"/>
                    <a:pt x="15346" y="7235"/>
                  </a:cubicBezTo>
                  <a:cubicBezTo>
                    <a:pt x="15309" y="6988"/>
                    <a:pt x="15257" y="6876"/>
                    <a:pt x="15167" y="6876"/>
                  </a:cubicBezTo>
                  <a:close/>
                  <a:moveTo>
                    <a:pt x="19049" y="6897"/>
                  </a:moveTo>
                  <a:cubicBezTo>
                    <a:pt x="18983" y="6909"/>
                    <a:pt x="18922" y="6928"/>
                    <a:pt x="18870" y="6971"/>
                  </a:cubicBezTo>
                  <a:cubicBezTo>
                    <a:pt x="18619" y="7181"/>
                    <a:pt x="18467" y="7748"/>
                    <a:pt x="18467" y="8460"/>
                  </a:cubicBezTo>
                  <a:cubicBezTo>
                    <a:pt x="18467" y="8922"/>
                    <a:pt x="18498" y="9101"/>
                    <a:pt x="18646" y="9474"/>
                  </a:cubicBezTo>
                  <a:cubicBezTo>
                    <a:pt x="18805" y="9880"/>
                    <a:pt x="18859" y="9929"/>
                    <a:pt x="19111" y="9929"/>
                  </a:cubicBezTo>
                  <a:cubicBezTo>
                    <a:pt x="19290" y="9929"/>
                    <a:pt x="19439" y="9847"/>
                    <a:pt x="19518" y="9707"/>
                  </a:cubicBezTo>
                  <a:cubicBezTo>
                    <a:pt x="19635" y="9499"/>
                    <a:pt x="19650" y="9499"/>
                    <a:pt x="19710" y="9707"/>
                  </a:cubicBezTo>
                  <a:cubicBezTo>
                    <a:pt x="19779" y="9949"/>
                    <a:pt x="20283" y="10034"/>
                    <a:pt x="20337" y="9812"/>
                  </a:cubicBezTo>
                  <a:cubicBezTo>
                    <a:pt x="20377" y="9647"/>
                    <a:pt x="20262" y="9435"/>
                    <a:pt x="20104" y="9379"/>
                  </a:cubicBezTo>
                  <a:cubicBezTo>
                    <a:pt x="20004" y="9344"/>
                    <a:pt x="19971" y="9254"/>
                    <a:pt x="19971" y="8999"/>
                  </a:cubicBezTo>
                  <a:cubicBezTo>
                    <a:pt x="19971" y="8733"/>
                    <a:pt x="20003" y="8643"/>
                    <a:pt x="20129" y="8587"/>
                  </a:cubicBezTo>
                  <a:cubicBezTo>
                    <a:pt x="20222" y="8547"/>
                    <a:pt x="20287" y="8439"/>
                    <a:pt x="20287" y="8323"/>
                  </a:cubicBezTo>
                  <a:cubicBezTo>
                    <a:pt x="20287" y="8207"/>
                    <a:pt x="20222" y="8100"/>
                    <a:pt x="20129" y="8059"/>
                  </a:cubicBezTo>
                  <a:cubicBezTo>
                    <a:pt x="20016" y="8009"/>
                    <a:pt x="19971" y="7913"/>
                    <a:pt x="19971" y="7721"/>
                  </a:cubicBezTo>
                  <a:cubicBezTo>
                    <a:pt x="19971" y="7518"/>
                    <a:pt x="20011" y="7436"/>
                    <a:pt x="20142" y="7404"/>
                  </a:cubicBezTo>
                  <a:cubicBezTo>
                    <a:pt x="20263" y="7375"/>
                    <a:pt x="20316" y="7304"/>
                    <a:pt x="20316" y="7140"/>
                  </a:cubicBezTo>
                  <a:cubicBezTo>
                    <a:pt x="20316" y="6949"/>
                    <a:pt x="20266" y="6903"/>
                    <a:pt x="20038" y="6908"/>
                  </a:cubicBezTo>
                  <a:cubicBezTo>
                    <a:pt x="19860" y="6911"/>
                    <a:pt x="19740" y="6982"/>
                    <a:pt x="19701" y="7108"/>
                  </a:cubicBezTo>
                  <a:cubicBezTo>
                    <a:pt x="19655" y="7260"/>
                    <a:pt x="19626" y="7272"/>
                    <a:pt x="19568" y="7151"/>
                  </a:cubicBezTo>
                  <a:cubicBezTo>
                    <a:pt x="19478" y="6960"/>
                    <a:pt x="19245" y="6862"/>
                    <a:pt x="19049" y="6897"/>
                  </a:cubicBezTo>
                  <a:close/>
                  <a:moveTo>
                    <a:pt x="11472" y="6918"/>
                  </a:moveTo>
                  <a:lnTo>
                    <a:pt x="11459" y="8249"/>
                  </a:lnTo>
                  <a:cubicBezTo>
                    <a:pt x="11451" y="8982"/>
                    <a:pt x="11457" y="9662"/>
                    <a:pt x="11472" y="9760"/>
                  </a:cubicBezTo>
                  <a:cubicBezTo>
                    <a:pt x="11487" y="9857"/>
                    <a:pt x="11546" y="9929"/>
                    <a:pt x="11605" y="9929"/>
                  </a:cubicBezTo>
                  <a:cubicBezTo>
                    <a:pt x="11688" y="9929"/>
                    <a:pt x="11713" y="9845"/>
                    <a:pt x="11713" y="9538"/>
                  </a:cubicBezTo>
                  <a:cubicBezTo>
                    <a:pt x="11713" y="8959"/>
                    <a:pt x="11787" y="8935"/>
                    <a:pt x="11946" y="9464"/>
                  </a:cubicBezTo>
                  <a:cubicBezTo>
                    <a:pt x="12039" y="9774"/>
                    <a:pt x="12130" y="9929"/>
                    <a:pt x="12216" y="9929"/>
                  </a:cubicBezTo>
                  <a:cubicBezTo>
                    <a:pt x="12384" y="9929"/>
                    <a:pt x="12377" y="9834"/>
                    <a:pt x="12179" y="9147"/>
                  </a:cubicBezTo>
                  <a:lnTo>
                    <a:pt x="12016" y="8577"/>
                  </a:lnTo>
                  <a:lnTo>
                    <a:pt x="12129" y="8270"/>
                  </a:lnTo>
                  <a:cubicBezTo>
                    <a:pt x="12253" y="7934"/>
                    <a:pt x="12276" y="7352"/>
                    <a:pt x="12174" y="7140"/>
                  </a:cubicBezTo>
                  <a:cubicBezTo>
                    <a:pt x="12138" y="7065"/>
                    <a:pt x="11966" y="6986"/>
                    <a:pt x="11792" y="6961"/>
                  </a:cubicBezTo>
                  <a:lnTo>
                    <a:pt x="11472" y="6918"/>
                  </a:lnTo>
                  <a:close/>
                  <a:moveTo>
                    <a:pt x="19589" y="7246"/>
                  </a:moveTo>
                  <a:cubicBezTo>
                    <a:pt x="19638" y="7195"/>
                    <a:pt x="19684" y="7672"/>
                    <a:pt x="19672" y="8334"/>
                  </a:cubicBezTo>
                  <a:cubicBezTo>
                    <a:pt x="19658" y="9121"/>
                    <a:pt x="19648" y="9195"/>
                    <a:pt x="19543" y="9168"/>
                  </a:cubicBezTo>
                  <a:cubicBezTo>
                    <a:pt x="19481" y="9152"/>
                    <a:pt x="19400" y="9229"/>
                    <a:pt x="19365" y="9337"/>
                  </a:cubicBezTo>
                  <a:cubicBezTo>
                    <a:pt x="19281" y="9593"/>
                    <a:pt x="19049" y="9587"/>
                    <a:pt x="18903" y="9327"/>
                  </a:cubicBezTo>
                  <a:cubicBezTo>
                    <a:pt x="18649" y="8875"/>
                    <a:pt x="18716" y="7591"/>
                    <a:pt x="19007" y="7330"/>
                  </a:cubicBezTo>
                  <a:cubicBezTo>
                    <a:pt x="19125" y="7225"/>
                    <a:pt x="19183" y="7250"/>
                    <a:pt x="19311" y="7489"/>
                  </a:cubicBezTo>
                  <a:cubicBezTo>
                    <a:pt x="19503" y="7851"/>
                    <a:pt x="19505" y="7856"/>
                    <a:pt x="19543" y="7489"/>
                  </a:cubicBezTo>
                  <a:cubicBezTo>
                    <a:pt x="19558" y="7341"/>
                    <a:pt x="19573" y="7263"/>
                    <a:pt x="19589" y="7246"/>
                  </a:cubicBezTo>
                  <a:close/>
                  <a:moveTo>
                    <a:pt x="10661" y="7267"/>
                  </a:moveTo>
                  <a:cubicBezTo>
                    <a:pt x="10739" y="7288"/>
                    <a:pt x="10819" y="7393"/>
                    <a:pt x="10894" y="7584"/>
                  </a:cubicBezTo>
                  <a:cubicBezTo>
                    <a:pt x="11058" y="8000"/>
                    <a:pt x="11068" y="8685"/>
                    <a:pt x="10915" y="9179"/>
                  </a:cubicBezTo>
                  <a:cubicBezTo>
                    <a:pt x="10829" y="9458"/>
                    <a:pt x="10766" y="9530"/>
                    <a:pt x="10624" y="9506"/>
                  </a:cubicBezTo>
                  <a:cubicBezTo>
                    <a:pt x="10381" y="9465"/>
                    <a:pt x="10287" y="9170"/>
                    <a:pt x="10287" y="8439"/>
                  </a:cubicBezTo>
                  <a:cubicBezTo>
                    <a:pt x="10287" y="7779"/>
                    <a:pt x="10421" y="7345"/>
                    <a:pt x="10587" y="7277"/>
                  </a:cubicBezTo>
                  <a:cubicBezTo>
                    <a:pt x="10611" y="7267"/>
                    <a:pt x="10636" y="7260"/>
                    <a:pt x="10661" y="7267"/>
                  </a:cubicBezTo>
                  <a:close/>
                  <a:moveTo>
                    <a:pt x="14294" y="7299"/>
                  </a:moveTo>
                  <a:cubicBezTo>
                    <a:pt x="14426" y="7348"/>
                    <a:pt x="14625" y="7578"/>
                    <a:pt x="14668" y="7784"/>
                  </a:cubicBezTo>
                  <a:cubicBezTo>
                    <a:pt x="14771" y="8272"/>
                    <a:pt x="14730" y="8955"/>
                    <a:pt x="14581" y="9253"/>
                  </a:cubicBezTo>
                  <a:cubicBezTo>
                    <a:pt x="14444" y="9525"/>
                    <a:pt x="14243" y="9620"/>
                    <a:pt x="14173" y="9443"/>
                  </a:cubicBezTo>
                  <a:cubicBezTo>
                    <a:pt x="14117" y="9298"/>
                    <a:pt x="14135" y="7412"/>
                    <a:pt x="14194" y="7320"/>
                  </a:cubicBezTo>
                  <a:cubicBezTo>
                    <a:pt x="14215" y="7286"/>
                    <a:pt x="14250" y="7282"/>
                    <a:pt x="14294" y="7299"/>
                  </a:cubicBezTo>
                  <a:close/>
                  <a:moveTo>
                    <a:pt x="20765" y="7320"/>
                  </a:moveTo>
                  <a:lnTo>
                    <a:pt x="20923" y="7341"/>
                  </a:lnTo>
                  <a:cubicBezTo>
                    <a:pt x="21164" y="7384"/>
                    <a:pt x="21337" y="7965"/>
                    <a:pt x="21293" y="8577"/>
                  </a:cubicBezTo>
                  <a:cubicBezTo>
                    <a:pt x="21274" y="8842"/>
                    <a:pt x="21232" y="9130"/>
                    <a:pt x="21197" y="9221"/>
                  </a:cubicBezTo>
                  <a:cubicBezTo>
                    <a:pt x="21163" y="9311"/>
                    <a:pt x="21054" y="9427"/>
                    <a:pt x="20961" y="9474"/>
                  </a:cubicBezTo>
                  <a:cubicBezTo>
                    <a:pt x="20747" y="9583"/>
                    <a:pt x="20728" y="9457"/>
                    <a:pt x="20749" y="8239"/>
                  </a:cubicBezTo>
                  <a:lnTo>
                    <a:pt x="20765" y="7320"/>
                  </a:lnTo>
                  <a:close/>
                  <a:moveTo>
                    <a:pt x="11821" y="7330"/>
                  </a:moveTo>
                  <a:cubicBezTo>
                    <a:pt x="11845" y="7348"/>
                    <a:pt x="11869" y="7388"/>
                    <a:pt x="11900" y="7446"/>
                  </a:cubicBezTo>
                  <a:cubicBezTo>
                    <a:pt x="11978" y="7595"/>
                    <a:pt x="11990" y="7685"/>
                    <a:pt x="11946" y="7869"/>
                  </a:cubicBezTo>
                  <a:cubicBezTo>
                    <a:pt x="11836" y="8325"/>
                    <a:pt x="11713" y="8234"/>
                    <a:pt x="11713" y="7700"/>
                  </a:cubicBezTo>
                  <a:cubicBezTo>
                    <a:pt x="11713" y="7400"/>
                    <a:pt x="11750" y="7276"/>
                    <a:pt x="11821" y="7330"/>
                  </a:cubicBezTo>
                  <a:close/>
                  <a:moveTo>
                    <a:pt x="13176" y="7975"/>
                  </a:moveTo>
                  <a:cubicBezTo>
                    <a:pt x="13191" y="7983"/>
                    <a:pt x="13205" y="8003"/>
                    <a:pt x="13213" y="8038"/>
                  </a:cubicBezTo>
                  <a:cubicBezTo>
                    <a:pt x="13230" y="8108"/>
                    <a:pt x="13220" y="8206"/>
                    <a:pt x="13193" y="8249"/>
                  </a:cubicBezTo>
                  <a:cubicBezTo>
                    <a:pt x="13165" y="8292"/>
                    <a:pt x="13131" y="8266"/>
                    <a:pt x="13114" y="8196"/>
                  </a:cubicBezTo>
                  <a:cubicBezTo>
                    <a:pt x="13097" y="8127"/>
                    <a:pt x="13103" y="8039"/>
                    <a:pt x="13130" y="7996"/>
                  </a:cubicBezTo>
                  <a:cubicBezTo>
                    <a:pt x="13144" y="7974"/>
                    <a:pt x="13161" y="7966"/>
                    <a:pt x="13176" y="7975"/>
                  </a:cubicBezTo>
                  <a:close/>
                  <a:moveTo>
                    <a:pt x="11937" y="11809"/>
                  </a:moveTo>
                  <a:cubicBezTo>
                    <a:pt x="11882" y="11809"/>
                    <a:pt x="11867" y="12024"/>
                    <a:pt x="11875" y="12738"/>
                  </a:cubicBezTo>
                  <a:cubicBezTo>
                    <a:pt x="11888" y="13859"/>
                    <a:pt x="11793" y="14354"/>
                    <a:pt x="11563" y="14354"/>
                  </a:cubicBezTo>
                  <a:cubicBezTo>
                    <a:pt x="11332" y="14354"/>
                    <a:pt x="11289" y="14137"/>
                    <a:pt x="11289" y="12928"/>
                  </a:cubicBezTo>
                  <a:lnTo>
                    <a:pt x="11289" y="11830"/>
                  </a:lnTo>
                  <a:lnTo>
                    <a:pt x="10271" y="11840"/>
                  </a:lnTo>
                  <a:cubicBezTo>
                    <a:pt x="9159" y="11847"/>
                    <a:pt x="9251" y="11777"/>
                    <a:pt x="9223" y="12580"/>
                  </a:cubicBezTo>
                  <a:cubicBezTo>
                    <a:pt x="9208" y="13023"/>
                    <a:pt x="9258" y="13213"/>
                    <a:pt x="9456" y="13446"/>
                  </a:cubicBezTo>
                  <a:cubicBezTo>
                    <a:pt x="9691" y="13722"/>
                    <a:pt x="9753" y="14021"/>
                    <a:pt x="9635" y="14323"/>
                  </a:cubicBezTo>
                  <a:cubicBezTo>
                    <a:pt x="9556" y="14523"/>
                    <a:pt x="9538" y="14519"/>
                    <a:pt x="9394" y="14249"/>
                  </a:cubicBezTo>
                  <a:lnTo>
                    <a:pt x="9236" y="13963"/>
                  </a:lnTo>
                  <a:lnTo>
                    <a:pt x="9203" y="14238"/>
                  </a:lnTo>
                  <a:cubicBezTo>
                    <a:pt x="9165" y="14543"/>
                    <a:pt x="9162" y="14524"/>
                    <a:pt x="9311" y="14734"/>
                  </a:cubicBezTo>
                  <a:cubicBezTo>
                    <a:pt x="9455" y="14939"/>
                    <a:pt x="9579" y="14924"/>
                    <a:pt x="9755" y="14692"/>
                  </a:cubicBezTo>
                  <a:cubicBezTo>
                    <a:pt x="10031" y="14330"/>
                    <a:pt x="10054" y="13529"/>
                    <a:pt x="9801" y="13182"/>
                  </a:cubicBezTo>
                  <a:cubicBezTo>
                    <a:pt x="9524" y="12801"/>
                    <a:pt x="9423" y="12490"/>
                    <a:pt x="9498" y="12263"/>
                  </a:cubicBezTo>
                  <a:cubicBezTo>
                    <a:pt x="9553" y="12093"/>
                    <a:pt x="9578" y="12103"/>
                    <a:pt x="9693" y="12295"/>
                  </a:cubicBezTo>
                  <a:cubicBezTo>
                    <a:pt x="9813" y="12495"/>
                    <a:pt x="9829" y="12488"/>
                    <a:pt x="9872" y="12295"/>
                  </a:cubicBezTo>
                  <a:cubicBezTo>
                    <a:pt x="9906" y="12139"/>
                    <a:pt x="9964" y="12109"/>
                    <a:pt x="10088" y="12168"/>
                  </a:cubicBezTo>
                  <a:cubicBezTo>
                    <a:pt x="10181" y="12212"/>
                    <a:pt x="10280" y="12304"/>
                    <a:pt x="10308" y="12369"/>
                  </a:cubicBezTo>
                  <a:cubicBezTo>
                    <a:pt x="10336" y="12433"/>
                    <a:pt x="10357" y="12999"/>
                    <a:pt x="10350" y="13625"/>
                  </a:cubicBezTo>
                  <a:cubicBezTo>
                    <a:pt x="10337" y="14757"/>
                    <a:pt x="10336" y="14756"/>
                    <a:pt x="10466" y="14756"/>
                  </a:cubicBezTo>
                  <a:cubicBezTo>
                    <a:pt x="10595" y="14756"/>
                    <a:pt x="10601" y="14742"/>
                    <a:pt x="10616" y="13520"/>
                  </a:cubicBezTo>
                  <a:cubicBezTo>
                    <a:pt x="10630" y="12345"/>
                    <a:pt x="10635" y="12277"/>
                    <a:pt x="10745" y="12273"/>
                  </a:cubicBezTo>
                  <a:cubicBezTo>
                    <a:pt x="10808" y="12271"/>
                    <a:pt x="10878" y="12229"/>
                    <a:pt x="10898" y="12178"/>
                  </a:cubicBezTo>
                  <a:cubicBezTo>
                    <a:pt x="10982" y="11966"/>
                    <a:pt x="11023" y="12282"/>
                    <a:pt x="11023" y="13087"/>
                  </a:cubicBezTo>
                  <a:cubicBezTo>
                    <a:pt x="11023" y="14201"/>
                    <a:pt x="11083" y="14559"/>
                    <a:pt x="11293" y="14745"/>
                  </a:cubicBezTo>
                  <a:cubicBezTo>
                    <a:pt x="11553" y="14975"/>
                    <a:pt x="11687" y="14930"/>
                    <a:pt x="11867" y="14544"/>
                  </a:cubicBezTo>
                  <a:cubicBezTo>
                    <a:pt x="12031" y="14194"/>
                    <a:pt x="12033" y="14185"/>
                    <a:pt x="12021" y="13002"/>
                  </a:cubicBezTo>
                  <a:cubicBezTo>
                    <a:pt x="12011" y="12098"/>
                    <a:pt x="11993" y="11809"/>
                    <a:pt x="11937" y="11809"/>
                  </a:cubicBezTo>
                  <a:close/>
                  <a:moveTo>
                    <a:pt x="13658" y="11809"/>
                  </a:moveTo>
                  <a:cubicBezTo>
                    <a:pt x="13576" y="11809"/>
                    <a:pt x="13565" y="11985"/>
                    <a:pt x="13550" y="13235"/>
                  </a:cubicBezTo>
                  <a:cubicBezTo>
                    <a:pt x="13541" y="14016"/>
                    <a:pt x="13542" y="14672"/>
                    <a:pt x="13554" y="14703"/>
                  </a:cubicBezTo>
                  <a:cubicBezTo>
                    <a:pt x="13566" y="14733"/>
                    <a:pt x="13616" y="14756"/>
                    <a:pt x="13662" y="14756"/>
                  </a:cubicBezTo>
                  <a:cubicBezTo>
                    <a:pt x="13735" y="14756"/>
                    <a:pt x="13747" y="14551"/>
                    <a:pt x="13750" y="13287"/>
                  </a:cubicBezTo>
                  <a:cubicBezTo>
                    <a:pt x="13752" y="11966"/>
                    <a:pt x="13741" y="11809"/>
                    <a:pt x="13658" y="11809"/>
                  </a:cubicBezTo>
                  <a:close/>
                  <a:moveTo>
                    <a:pt x="14032" y="11809"/>
                  </a:moveTo>
                  <a:lnTo>
                    <a:pt x="14032" y="13287"/>
                  </a:lnTo>
                  <a:lnTo>
                    <a:pt x="14032" y="14756"/>
                  </a:lnTo>
                  <a:lnTo>
                    <a:pt x="14394" y="14756"/>
                  </a:lnTo>
                  <a:cubicBezTo>
                    <a:pt x="14591" y="14756"/>
                    <a:pt x="14775" y="14695"/>
                    <a:pt x="14805" y="14618"/>
                  </a:cubicBezTo>
                  <a:cubicBezTo>
                    <a:pt x="14843" y="14521"/>
                    <a:pt x="14883" y="14549"/>
                    <a:pt x="14930" y="14692"/>
                  </a:cubicBezTo>
                  <a:cubicBezTo>
                    <a:pt x="15016" y="14955"/>
                    <a:pt x="15215" y="14952"/>
                    <a:pt x="15300" y="14692"/>
                  </a:cubicBezTo>
                  <a:cubicBezTo>
                    <a:pt x="15336" y="14582"/>
                    <a:pt x="15384" y="14527"/>
                    <a:pt x="15408" y="14565"/>
                  </a:cubicBezTo>
                  <a:cubicBezTo>
                    <a:pt x="15469" y="14661"/>
                    <a:pt x="15566" y="14180"/>
                    <a:pt x="15566" y="13773"/>
                  </a:cubicBezTo>
                  <a:cubicBezTo>
                    <a:pt x="15566" y="13456"/>
                    <a:pt x="15472" y="13225"/>
                    <a:pt x="15171" y="12802"/>
                  </a:cubicBezTo>
                  <a:cubicBezTo>
                    <a:pt x="15115" y="12723"/>
                    <a:pt x="15062" y="12593"/>
                    <a:pt x="15050" y="12506"/>
                  </a:cubicBezTo>
                  <a:cubicBezTo>
                    <a:pt x="15019" y="12264"/>
                    <a:pt x="15194" y="12150"/>
                    <a:pt x="15312" y="12337"/>
                  </a:cubicBezTo>
                  <a:cubicBezTo>
                    <a:pt x="15450" y="12556"/>
                    <a:pt x="15561" y="12324"/>
                    <a:pt x="15462" y="12020"/>
                  </a:cubicBezTo>
                  <a:cubicBezTo>
                    <a:pt x="15376" y="11756"/>
                    <a:pt x="15043" y="11749"/>
                    <a:pt x="14897" y="12009"/>
                  </a:cubicBezTo>
                  <a:cubicBezTo>
                    <a:pt x="14798" y="12185"/>
                    <a:pt x="14775" y="12185"/>
                    <a:pt x="14718" y="12009"/>
                  </a:cubicBezTo>
                  <a:cubicBezTo>
                    <a:pt x="14674" y="11875"/>
                    <a:pt x="14554" y="11809"/>
                    <a:pt x="14344" y="11809"/>
                  </a:cubicBezTo>
                  <a:lnTo>
                    <a:pt x="14032" y="11809"/>
                  </a:lnTo>
                  <a:close/>
                  <a:moveTo>
                    <a:pt x="12810" y="11830"/>
                  </a:moveTo>
                  <a:cubicBezTo>
                    <a:pt x="12729" y="11824"/>
                    <a:pt x="12637" y="11829"/>
                    <a:pt x="12557" y="11840"/>
                  </a:cubicBezTo>
                  <a:lnTo>
                    <a:pt x="12266" y="11872"/>
                  </a:lnTo>
                  <a:lnTo>
                    <a:pt x="12249" y="13203"/>
                  </a:lnTo>
                  <a:cubicBezTo>
                    <a:pt x="12241" y="13935"/>
                    <a:pt x="12245" y="14601"/>
                    <a:pt x="12257" y="14682"/>
                  </a:cubicBezTo>
                  <a:cubicBezTo>
                    <a:pt x="12288" y="14885"/>
                    <a:pt x="12971" y="14734"/>
                    <a:pt x="13118" y="14492"/>
                  </a:cubicBezTo>
                  <a:cubicBezTo>
                    <a:pt x="13475" y="13902"/>
                    <a:pt x="13396" y="12058"/>
                    <a:pt x="13006" y="11872"/>
                  </a:cubicBezTo>
                  <a:cubicBezTo>
                    <a:pt x="12961" y="11851"/>
                    <a:pt x="12892" y="11836"/>
                    <a:pt x="12810" y="11830"/>
                  </a:cubicBezTo>
                  <a:close/>
                  <a:moveTo>
                    <a:pt x="14693" y="12147"/>
                  </a:moveTo>
                  <a:cubicBezTo>
                    <a:pt x="14812" y="12138"/>
                    <a:pt x="14826" y="12263"/>
                    <a:pt x="14826" y="12685"/>
                  </a:cubicBezTo>
                  <a:cubicBezTo>
                    <a:pt x="14826" y="13102"/>
                    <a:pt x="14849" y="13180"/>
                    <a:pt x="15088" y="13488"/>
                  </a:cubicBezTo>
                  <a:cubicBezTo>
                    <a:pt x="15368" y="13849"/>
                    <a:pt x="15418" y="14120"/>
                    <a:pt x="15246" y="14354"/>
                  </a:cubicBezTo>
                  <a:cubicBezTo>
                    <a:pt x="15130" y="14512"/>
                    <a:pt x="14957" y="14357"/>
                    <a:pt x="14917" y="14058"/>
                  </a:cubicBezTo>
                  <a:cubicBezTo>
                    <a:pt x="14904" y="13953"/>
                    <a:pt x="14874" y="13997"/>
                    <a:pt x="14834" y="14185"/>
                  </a:cubicBezTo>
                  <a:cubicBezTo>
                    <a:pt x="14799" y="14351"/>
                    <a:pt x="14751" y="14480"/>
                    <a:pt x="14730" y="14470"/>
                  </a:cubicBezTo>
                  <a:cubicBezTo>
                    <a:pt x="14710" y="14461"/>
                    <a:pt x="14612" y="14421"/>
                    <a:pt x="14510" y="14375"/>
                  </a:cubicBezTo>
                  <a:cubicBezTo>
                    <a:pt x="14347" y="14302"/>
                    <a:pt x="14323" y="14244"/>
                    <a:pt x="14323" y="13889"/>
                  </a:cubicBezTo>
                  <a:cubicBezTo>
                    <a:pt x="14323" y="13532"/>
                    <a:pt x="14342" y="13484"/>
                    <a:pt x="14498" y="13446"/>
                  </a:cubicBezTo>
                  <a:cubicBezTo>
                    <a:pt x="14730" y="13389"/>
                    <a:pt x="14715" y="12957"/>
                    <a:pt x="14481" y="12949"/>
                  </a:cubicBezTo>
                  <a:cubicBezTo>
                    <a:pt x="14348" y="12945"/>
                    <a:pt x="14323" y="12901"/>
                    <a:pt x="14323" y="12622"/>
                  </a:cubicBezTo>
                  <a:cubicBezTo>
                    <a:pt x="14323" y="12338"/>
                    <a:pt x="14355" y="12264"/>
                    <a:pt x="14535" y="12189"/>
                  </a:cubicBezTo>
                  <a:cubicBezTo>
                    <a:pt x="14602" y="12161"/>
                    <a:pt x="14653" y="12150"/>
                    <a:pt x="14693" y="12147"/>
                  </a:cubicBezTo>
                  <a:close/>
                  <a:moveTo>
                    <a:pt x="12681" y="12231"/>
                  </a:moveTo>
                  <a:cubicBezTo>
                    <a:pt x="13033" y="12129"/>
                    <a:pt x="13233" y="13427"/>
                    <a:pt x="12964" y="14069"/>
                  </a:cubicBezTo>
                  <a:cubicBezTo>
                    <a:pt x="12828" y="14394"/>
                    <a:pt x="12566" y="14455"/>
                    <a:pt x="12523" y="14175"/>
                  </a:cubicBezTo>
                  <a:cubicBezTo>
                    <a:pt x="12508" y="14075"/>
                    <a:pt x="12506" y="13611"/>
                    <a:pt x="12515" y="13140"/>
                  </a:cubicBezTo>
                  <a:cubicBezTo>
                    <a:pt x="12531" y="12307"/>
                    <a:pt x="12535" y="12274"/>
                    <a:pt x="12681" y="12231"/>
                  </a:cubicBezTo>
                  <a:close/>
                  <a:moveTo>
                    <a:pt x="9369" y="16636"/>
                  </a:moveTo>
                  <a:cubicBezTo>
                    <a:pt x="9251" y="16636"/>
                    <a:pt x="9253" y="16664"/>
                    <a:pt x="9253" y="18178"/>
                  </a:cubicBezTo>
                  <a:lnTo>
                    <a:pt x="9253" y="19720"/>
                  </a:lnTo>
                  <a:lnTo>
                    <a:pt x="9581" y="19720"/>
                  </a:lnTo>
                  <a:cubicBezTo>
                    <a:pt x="9875" y="19720"/>
                    <a:pt x="9918" y="19696"/>
                    <a:pt x="9918" y="19466"/>
                  </a:cubicBezTo>
                  <a:cubicBezTo>
                    <a:pt x="9918" y="19263"/>
                    <a:pt x="9873" y="19193"/>
                    <a:pt x="9718" y="19160"/>
                  </a:cubicBezTo>
                  <a:lnTo>
                    <a:pt x="9523" y="19118"/>
                  </a:lnTo>
                  <a:lnTo>
                    <a:pt x="9506" y="17882"/>
                  </a:lnTo>
                  <a:cubicBezTo>
                    <a:pt x="9492" y="16693"/>
                    <a:pt x="9484" y="16636"/>
                    <a:pt x="9369" y="16636"/>
                  </a:cubicBezTo>
                  <a:close/>
                  <a:moveTo>
                    <a:pt x="10977" y="16636"/>
                  </a:moveTo>
                  <a:cubicBezTo>
                    <a:pt x="10874" y="16636"/>
                    <a:pt x="10865" y="16713"/>
                    <a:pt x="10865" y="17713"/>
                  </a:cubicBezTo>
                  <a:cubicBezTo>
                    <a:pt x="10865" y="18607"/>
                    <a:pt x="10849" y="18831"/>
                    <a:pt x="10761" y="19054"/>
                  </a:cubicBezTo>
                  <a:cubicBezTo>
                    <a:pt x="10631" y="19384"/>
                    <a:pt x="10543" y="19391"/>
                    <a:pt x="10400" y="19086"/>
                  </a:cubicBezTo>
                  <a:cubicBezTo>
                    <a:pt x="10307" y="18890"/>
                    <a:pt x="10287" y="18674"/>
                    <a:pt x="10275" y="17776"/>
                  </a:cubicBezTo>
                  <a:cubicBezTo>
                    <a:pt x="10262" y="16768"/>
                    <a:pt x="10253" y="16698"/>
                    <a:pt x="10138" y="16657"/>
                  </a:cubicBezTo>
                  <a:cubicBezTo>
                    <a:pt x="10016" y="16613"/>
                    <a:pt x="10013" y="16621"/>
                    <a:pt x="10046" y="17734"/>
                  </a:cubicBezTo>
                  <a:cubicBezTo>
                    <a:pt x="10092" y="19254"/>
                    <a:pt x="10108" y="19393"/>
                    <a:pt x="10246" y="19561"/>
                  </a:cubicBezTo>
                  <a:cubicBezTo>
                    <a:pt x="10460" y="19823"/>
                    <a:pt x="10741" y="19755"/>
                    <a:pt x="10903" y="19403"/>
                  </a:cubicBezTo>
                  <a:cubicBezTo>
                    <a:pt x="11041" y="19100"/>
                    <a:pt x="11052" y="19003"/>
                    <a:pt x="11069" y="17861"/>
                  </a:cubicBezTo>
                  <a:cubicBezTo>
                    <a:pt x="11086" y="16697"/>
                    <a:pt x="11083" y="16636"/>
                    <a:pt x="10977" y="16636"/>
                  </a:cubicBezTo>
                  <a:close/>
                  <a:moveTo>
                    <a:pt x="11904" y="16636"/>
                  </a:moveTo>
                  <a:cubicBezTo>
                    <a:pt x="11457" y="16632"/>
                    <a:pt x="11235" y="17177"/>
                    <a:pt x="11235" y="18273"/>
                  </a:cubicBezTo>
                  <a:cubicBezTo>
                    <a:pt x="11235" y="18727"/>
                    <a:pt x="11270" y="18891"/>
                    <a:pt x="11426" y="19266"/>
                  </a:cubicBezTo>
                  <a:cubicBezTo>
                    <a:pt x="11574" y="19619"/>
                    <a:pt x="11657" y="19720"/>
                    <a:pt x="11817" y="19720"/>
                  </a:cubicBezTo>
                  <a:cubicBezTo>
                    <a:pt x="12080" y="19720"/>
                    <a:pt x="12291" y="19476"/>
                    <a:pt x="12291" y="19171"/>
                  </a:cubicBezTo>
                  <a:cubicBezTo>
                    <a:pt x="12291" y="19059"/>
                    <a:pt x="12302" y="18990"/>
                    <a:pt x="12316" y="18938"/>
                  </a:cubicBezTo>
                  <a:cubicBezTo>
                    <a:pt x="12310" y="18941"/>
                    <a:pt x="12305" y="18952"/>
                    <a:pt x="12299" y="18949"/>
                  </a:cubicBezTo>
                  <a:cubicBezTo>
                    <a:pt x="12259" y="18928"/>
                    <a:pt x="12172" y="19004"/>
                    <a:pt x="12104" y="19118"/>
                  </a:cubicBezTo>
                  <a:cubicBezTo>
                    <a:pt x="11828" y="19576"/>
                    <a:pt x="11555" y="19179"/>
                    <a:pt x="11514" y="18262"/>
                  </a:cubicBezTo>
                  <a:cubicBezTo>
                    <a:pt x="11492" y="17794"/>
                    <a:pt x="11511" y="17630"/>
                    <a:pt x="11609" y="17364"/>
                  </a:cubicBezTo>
                  <a:cubicBezTo>
                    <a:pt x="11748" y="16989"/>
                    <a:pt x="12029" y="16930"/>
                    <a:pt x="12133" y="17248"/>
                  </a:cubicBezTo>
                  <a:cubicBezTo>
                    <a:pt x="12169" y="17360"/>
                    <a:pt x="12240" y="17426"/>
                    <a:pt x="12287" y="17407"/>
                  </a:cubicBezTo>
                  <a:cubicBezTo>
                    <a:pt x="12304" y="17399"/>
                    <a:pt x="12317" y="17409"/>
                    <a:pt x="12328" y="17428"/>
                  </a:cubicBezTo>
                  <a:cubicBezTo>
                    <a:pt x="12322" y="17386"/>
                    <a:pt x="12320" y="17386"/>
                    <a:pt x="12312" y="17312"/>
                  </a:cubicBezTo>
                  <a:cubicBezTo>
                    <a:pt x="12291" y="17127"/>
                    <a:pt x="12279" y="16950"/>
                    <a:pt x="12287" y="16921"/>
                  </a:cubicBezTo>
                  <a:cubicBezTo>
                    <a:pt x="12324" y="16782"/>
                    <a:pt x="12134" y="16638"/>
                    <a:pt x="11904" y="16636"/>
                  </a:cubicBezTo>
                  <a:close/>
                  <a:moveTo>
                    <a:pt x="13039" y="16636"/>
                  </a:moveTo>
                  <a:cubicBezTo>
                    <a:pt x="12786" y="16637"/>
                    <a:pt x="12569" y="16903"/>
                    <a:pt x="12424" y="17386"/>
                  </a:cubicBezTo>
                  <a:cubicBezTo>
                    <a:pt x="12389" y="17502"/>
                    <a:pt x="12372" y="17555"/>
                    <a:pt x="12357" y="17555"/>
                  </a:cubicBezTo>
                  <a:cubicBezTo>
                    <a:pt x="12369" y="17669"/>
                    <a:pt x="12370" y="17856"/>
                    <a:pt x="12370" y="18178"/>
                  </a:cubicBezTo>
                  <a:cubicBezTo>
                    <a:pt x="12370" y="18576"/>
                    <a:pt x="12361" y="18780"/>
                    <a:pt x="12341" y="18875"/>
                  </a:cubicBezTo>
                  <a:cubicBezTo>
                    <a:pt x="12377" y="18843"/>
                    <a:pt x="12429" y="18912"/>
                    <a:pt x="12486" y="19097"/>
                  </a:cubicBezTo>
                  <a:cubicBezTo>
                    <a:pt x="12540" y="19270"/>
                    <a:pt x="12635" y="19476"/>
                    <a:pt x="12698" y="19561"/>
                  </a:cubicBezTo>
                  <a:cubicBezTo>
                    <a:pt x="12839" y="19753"/>
                    <a:pt x="13163" y="19775"/>
                    <a:pt x="13297" y="19593"/>
                  </a:cubicBezTo>
                  <a:cubicBezTo>
                    <a:pt x="13363" y="19503"/>
                    <a:pt x="13404" y="19503"/>
                    <a:pt x="13425" y="19593"/>
                  </a:cubicBezTo>
                  <a:cubicBezTo>
                    <a:pt x="13493" y="19873"/>
                    <a:pt x="13612" y="19699"/>
                    <a:pt x="13716" y="19181"/>
                  </a:cubicBezTo>
                  <a:cubicBezTo>
                    <a:pt x="13806" y="18732"/>
                    <a:pt x="13852" y="18653"/>
                    <a:pt x="13986" y="18653"/>
                  </a:cubicBezTo>
                  <a:cubicBezTo>
                    <a:pt x="14124" y="18653"/>
                    <a:pt x="14160" y="18723"/>
                    <a:pt x="14236" y="19181"/>
                  </a:cubicBezTo>
                  <a:cubicBezTo>
                    <a:pt x="14302" y="19579"/>
                    <a:pt x="14355" y="19719"/>
                    <a:pt x="14444" y="19720"/>
                  </a:cubicBezTo>
                  <a:cubicBezTo>
                    <a:pt x="14561" y="19721"/>
                    <a:pt x="14610" y="19352"/>
                    <a:pt x="14523" y="19128"/>
                  </a:cubicBezTo>
                  <a:cubicBezTo>
                    <a:pt x="14501" y="19074"/>
                    <a:pt x="14399" y="18512"/>
                    <a:pt x="14294" y="17871"/>
                  </a:cubicBezTo>
                  <a:cubicBezTo>
                    <a:pt x="14189" y="17231"/>
                    <a:pt x="14070" y="16688"/>
                    <a:pt x="14028" y="16667"/>
                  </a:cubicBezTo>
                  <a:cubicBezTo>
                    <a:pt x="13978" y="16642"/>
                    <a:pt x="13899" y="16925"/>
                    <a:pt x="13804" y="17481"/>
                  </a:cubicBezTo>
                  <a:cubicBezTo>
                    <a:pt x="13585" y="18754"/>
                    <a:pt x="13530" y="18988"/>
                    <a:pt x="13459" y="18949"/>
                  </a:cubicBezTo>
                  <a:cubicBezTo>
                    <a:pt x="13423" y="18929"/>
                    <a:pt x="13343" y="19006"/>
                    <a:pt x="13280" y="19118"/>
                  </a:cubicBezTo>
                  <a:cubicBezTo>
                    <a:pt x="13026" y="19569"/>
                    <a:pt x="12734" y="19190"/>
                    <a:pt x="12681" y="18347"/>
                  </a:cubicBezTo>
                  <a:cubicBezTo>
                    <a:pt x="12622" y="17409"/>
                    <a:pt x="12963" y="16741"/>
                    <a:pt x="13255" y="17227"/>
                  </a:cubicBezTo>
                  <a:cubicBezTo>
                    <a:pt x="13391" y="17454"/>
                    <a:pt x="13454" y="17403"/>
                    <a:pt x="13454" y="17037"/>
                  </a:cubicBezTo>
                  <a:cubicBezTo>
                    <a:pt x="13454" y="16742"/>
                    <a:pt x="13348" y="16635"/>
                    <a:pt x="13039" y="1663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51" name="Immagine" descr="Immagine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674963" y="495074"/>
              <a:ext cx="228601" cy="157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3" name="Economic Networks"/>
          <p:cNvSpPr txBox="1"/>
          <p:nvPr/>
        </p:nvSpPr>
        <p:spPr>
          <a:xfrm>
            <a:off x="1787122" y="5328497"/>
            <a:ext cx="417926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Economic Networks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3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7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Class="entr" nodeType="after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1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Class="entr" nodeType="after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Class="entr" nodeType="afterEffect" presetSubtype="5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9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Class="entr" nodeType="afterEffect" presetSubtype="5" presetID="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3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Class="entr" nodeType="afterEffect" presetSubtype="5" presetID="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Class="entr" nodeType="afterEffect" presetSubtype="5" presetID="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1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Class="entr" nodeType="afterEffect" presetSubtype="5" presetID="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5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Class="entr" nodeType="afterEffect" presetSubtype="5" presetID="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9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10" presetID="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5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Class="entr" nodeType="afterEffect" presetSubtype="8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Class="entr" nodeType="afterEffect" presetSubtype="8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Class="entr" nodeType="afterEffect" presetSubtype="8" presetID="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Class="entr" nodeType="afterEffect" presetSubtype="8" presetID="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Class="entr" nodeType="afterEffect" presetSubtype="8" presetID="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Class="entr" nodeType="afterEffect" presetSubtype="8" presetID="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4" grpId="12"/>
      <p:bldP build="whole" bldLvl="1" animBg="1" rev="0" advAuto="0" spid="329" grpId="4"/>
      <p:bldP build="whole" bldLvl="1" animBg="1" rev="0" advAuto="0" spid="340" grpId="7"/>
      <p:bldP build="whole" bldLvl="1" animBg="1" rev="0" advAuto="0" spid="332" grpId="10"/>
      <p:bldP build="whole" bldLvl="1" animBg="1" rev="0" advAuto="0" spid="343" grpId="3"/>
      <p:bldP build="whole" bldLvl="1" animBg="1" rev="0" advAuto="0" spid="330" grpId="8"/>
      <p:bldP build="whole" bldLvl="1" animBg="1" rev="0" advAuto="0" spid="324" grpId="15"/>
      <p:bldP build="whole" bldLvl="1" animBg="1" rev="0" advAuto="0" spid="325" grpId="16"/>
      <p:bldP build="whole" bldLvl="1" animBg="1" rev="0" advAuto="0" spid="346" grpId="5"/>
      <p:bldP build="whole" bldLvl="1" animBg="1" rev="0" advAuto="0" spid="349" grpId="9"/>
      <p:bldP build="whole" bldLvl="1" animBg="1" rev="0" advAuto="0" spid="353" grpId="14"/>
      <p:bldP build="whole" bldLvl="1" animBg="1" rev="0" advAuto="0" spid="326" grpId="17"/>
      <p:bldP build="whole" bldLvl="1" animBg="1" rev="0" advAuto="0" spid="327" grpId="18"/>
      <p:bldP build="whole" bldLvl="1" animBg="1" rev="0" advAuto="0" spid="323" grpId="13"/>
      <p:bldP build="whole" bldLvl="1" animBg="1" rev="0" advAuto="0" spid="333" grpId="6"/>
      <p:bldP build="whole" bldLvl="1" animBg="1" rev="0" advAuto="0" spid="331" grpId="2"/>
      <p:bldP build="whole" bldLvl="1" animBg="1" rev="0" advAuto="0" spid="337" grpId="11"/>
      <p:bldP build="whole" bldLvl="1" animBg="1" rev="0" advAuto="0" spid="352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26" name="Can we attain fat tails in graph quantities distribution ?"/>
          <p:cNvSpPr txBox="1"/>
          <p:nvPr/>
        </p:nvSpPr>
        <p:spPr>
          <a:xfrm>
            <a:off x="670002" y="1342154"/>
            <a:ext cx="106119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/>
            </a:lvl1pPr>
          </a:lstStyle>
          <a:p>
            <a:pPr/>
            <a:r>
              <a:t>Can we attain fat tails in graph quantities distribution ?</a:t>
            </a:r>
          </a:p>
        </p:txBody>
      </p:sp>
      <p:sp>
        <p:nvSpPr>
          <p:cNvPr id="1827" name="Ovale"/>
          <p:cNvSpPr/>
          <p:nvPr/>
        </p:nvSpPr>
        <p:spPr>
          <a:xfrm>
            <a:off x="1358900" y="3733800"/>
            <a:ext cx="446816" cy="45997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2800">
                <a:solidFill>
                  <a:srgbClr val="F5F8EB"/>
                </a:solidFill>
              </a:defRPr>
            </a:pPr>
          </a:p>
        </p:txBody>
      </p:sp>
      <p:sp>
        <p:nvSpPr>
          <p:cNvPr id="1828" name="Ovale"/>
          <p:cNvSpPr/>
          <p:nvPr/>
        </p:nvSpPr>
        <p:spPr>
          <a:xfrm>
            <a:off x="1892300" y="5130800"/>
            <a:ext cx="446816" cy="45997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2800">
                <a:solidFill>
                  <a:srgbClr val="F5F8EB"/>
                </a:solidFill>
              </a:defRPr>
            </a:pPr>
          </a:p>
        </p:txBody>
      </p:sp>
      <p:sp>
        <p:nvSpPr>
          <p:cNvPr id="1829" name="Ovale"/>
          <p:cNvSpPr/>
          <p:nvPr/>
        </p:nvSpPr>
        <p:spPr>
          <a:xfrm>
            <a:off x="2925233" y="3268052"/>
            <a:ext cx="446816" cy="45997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2800">
                <a:solidFill>
                  <a:srgbClr val="F5F8EB"/>
                </a:solidFill>
              </a:defRPr>
            </a:pPr>
          </a:p>
        </p:txBody>
      </p:sp>
      <p:sp>
        <p:nvSpPr>
          <p:cNvPr id="1830" name="Ovale"/>
          <p:cNvSpPr/>
          <p:nvPr/>
        </p:nvSpPr>
        <p:spPr>
          <a:xfrm>
            <a:off x="4364566" y="4646810"/>
            <a:ext cx="446816" cy="459980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2800">
                <a:solidFill>
                  <a:srgbClr val="F5F8EB"/>
                </a:solidFill>
              </a:defRPr>
            </a:pPr>
          </a:p>
        </p:txBody>
      </p:sp>
      <p:sp>
        <p:nvSpPr>
          <p:cNvPr id="1831" name="Linea"/>
          <p:cNvSpPr/>
          <p:nvPr/>
        </p:nvSpPr>
        <p:spPr>
          <a:xfrm>
            <a:off x="1729806" y="4116703"/>
            <a:ext cx="422874" cy="1040753"/>
          </a:xfrm>
          <a:prstGeom prst="line">
            <a:avLst/>
          </a:prstGeom>
          <a:ln w="25400">
            <a:solidFill>
              <a:srgbClr val="717D7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1832" name="Linea"/>
          <p:cNvSpPr/>
          <p:nvPr/>
        </p:nvSpPr>
        <p:spPr>
          <a:xfrm>
            <a:off x="1738278" y="4067844"/>
            <a:ext cx="2669019" cy="715124"/>
          </a:xfrm>
          <a:prstGeom prst="line">
            <a:avLst/>
          </a:prstGeom>
          <a:ln w="38100" cap="rnd">
            <a:solidFill>
              <a:srgbClr val="61615E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1833" name="Linea"/>
          <p:cNvSpPr/>
          <p:nvPr/>
        </p:nvSpPr>
        <p:spPr>
          <a:xfrm flipV="1">
            <a:off x="1762984" y="3497807"/>
            <a:ext cx="1193457" cy="435773"/>
          </a:xfrm>
          <a:prstGeom prst="line">
            <a:avLst/>
          </a:prstGeom>
          <a:ln w="25400">
            <a:solidFill>
              <a:srgbClr val="717D7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1834" name="?"/>
          <p:cNvSpPr txBox="1"/>
          <p:nvPr/>
        </p:nvSpPr>
        <p:spPr>
          <a:xfrm>
            <a:off x="3548360" y="3893820"/>
            <a:ext cx="29468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?</a:t>
            </a:r>
          </a:p>
        </p:txBody>
      </p:sp>
      <p:sp>
        <p:nvSpPr>
          <p:cNvPr id="1835" name="f(x1,x2)"/>
          <p:cNvSpPr txBox="1"/>
          <p:nvPr/>
        </p:nvSpPr>
        <p:spPr>
          <a:xfrm>
            <a:off x="1536468" y="2977675"/>
            <a:ext cx="127681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/>
            </a:pPr>
            <a:r>
              <a:t>f(x</a:t>
            </a:r>
            <a:r>
              <a:rPr baseline="-5999"/>
              <a:t>1</a:t>
            </a:r>
            <a:r>
              <a:t>,x</a:t>
            </a:r>
            <a:r>
              <a:rPr baseline="-5999"/>
              <a:t>2</a:t>
            </a:r>
            <a:r>
              <a:t>)</a:t>
            </a:r>
          </a:p>
        </p:txBody>
      </p:sp>
      <p:sp>
        <p:nvSpPr>
          <p:cNvPr id="1836" name="x1"/>
          <p:cNvSpPr txBox="1"/>
          <p:nvPr/>
        </p:nvSpPr>
        <p:spPr>
          <a:xfrm>
            <a:off x="971550" y="3398193"/>
            <a:ext cx="45296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/>
            </a:pPr>
            <a:r>
              <a:t>x</a:t>
            </a:r>
            <a:r>
              <a:rPr baseline="-5999"/>
              <a:t>1</a:t>
            </a:r>
          </a:p>
        </p:txBody>
      </p:sp>
      <p:sp>
        <p:nvSpPr>
          <p:cNvPr id="1837" name="x3"/>
          <p:cNvSpPr txBox="1"/>
          <p:nvPr/>
        </p:nvSpPr>
        <p:spPr>
          <a:xfrm>
            <a:off x="1504949" y="5345473"/>
            <a:ext cx="45296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/>
            </a:pPr>
            <a:r>
              <a:t>x</a:t>
            </a:r>
            <a:r>
              <a:rPr baseline="-5999"/>
              <a:t>3</a:t>
            </a:r>
          </a:p>
        </p:txBody>
      </p:sp>
      <p:sp>
        <p:nvSpPr>
          <p:cNvPr id="1838" name="x2"/>
          <p:cNvSpPr txBox="1"/>
          <p:nvPr/>
        </p:nvSpPr>
        <p:spPr>
          <a:xfrm>
            <a:off x="3294909" y="2870338"/>
            <a:ext cx="45296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/>
            </a:pPr>
            <a:r>
              <a:t>x</a:t>
            </a:r>
            <a:r>
              <a:rPr baseline="-5999"/>
              <a:t>2</a:t>
            </a:r>
          </a:p>
        </p:txBody>
      </p:sp>
      <p:sp>
        <p:nvSpPr>
          <p:cNvPr id="1839" name="x4"/>
          <p:cNvSpPr txBox="1"/>
          <p:nvPr/>
        </p:nvSpPr>
        <p:spPr>
          <a:xfrm>
            <a:off x="4827375" y="4690671"/>
            <a:ext cx="45296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/>
            </a:pPr>
            <a:r>
              <a:t>x</a:t>
            </a:r>
            <a:r>
              <a:rPr baseline="-5999"/>
              <a:t>4</a:t>
            </a:r>
          </a:p>
        </p:txBody>
      </p:sp>
      <p:sp>
        <p:nvSpPr>
          <p:cNvPr id="1840" name="f(x1,x3)"/>
          <p:cNvSpPr txBox="1"/>
          <p:nvPr/>
        </p:nvSpPr>
        <p:spPr>
          <a:xfrm>
            <a:off x="715201" y="4452125"/>
            <a:ext cx="127681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/>
            </a:pPr>
            <a:r>
              <a:t>f(x</a:t>
            </a:r>
            <a:r>
              <a:rPr baseline="-5999"/>
              <a:t>1</a:t>
            </a:r>
            <a:r>
              <a:t>,x</a:t>
            </a:r>
            <a:r>
              <a:rPr baseline="-5999"/>
              <a:t>3</a:t>
            </a:r>
            <a:r>
              <a:t>)</a:t>
            </a:r>
          </a:p>
        </p:txBody>
      </p:sp>
      <p:sp>
        <p:nvSpPr>
          <p:cNvPr id="1841" name="Do not toss any coin…"/>
          <p:cNvSpPr txBox="1"/>
          <p:nvPr/>
        </p:nvSpPr>
        <p:spPr>
          <a:xfrm>
            <a:off x="4982421" y="2336938"/>
            <a:ext cx="7464029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Do not toss any coin</a:t>
            </a:r>
          </a:p>
          <a:p>
            <a:pPr/>
            <a:r>
              <a:t>but assign a value (</a:t>
            </a:r>
            <a:r>
              <a:rPr i="1"/>
              <a:t>fitness) </a:t>
            </a:r>
            <a:r>
              <a:t>to each vertex</a:t>
            </a:r>
          </a:p>
          <a:p>
            <a:pPr/>
            <a:r>
              <a:rPr i="1"/>
              <a:t>x</a:t>
            </a:r>
            <a:r>
              <a:t>’s drawn from </a:t>
            </a:r>
            <a:r>
              <a:rPr i="1"/>
              <a:t>r(x)</a:t>
            </a:r>
          </a:p>
        </p:txBody>
      </p:sp>
      <p:sp>
        <p:nvSpPr>
          <p:cNvPr id="1842" name="edges are drawn with a probability…"/>
          <p:cNvSpPr txBox="1"/>
          <p:nvPr/>
        </p:nvSpPr>
        <p:spPr>
          <a:xfrm>
            <a:off x="5673480" y="5280891"/>
            <a:ext cx="651371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edges are drawn with a probability</a:t>
            </a:r>
          </a:p>
          <a:p>
            <a:pPr/>
            <a:r>
              <a:t>depending upon </a:t>
            </a:r>
            <a:r>
              <a:rPr i="1"/>
              <a:t>fitness </a:t>
            </a:r>
            <a:r>
              <a:t>of vertices</a:t>
            </a:r>
          </a:p>
        </p:txBody>
      </p:sp>
      <p:sp>
        <p:nvSpPr>
          <p:cNvPr id="1843" name="Graphs are function of both r(x) and f(x1,x2)"/>
          <p:cNvSpPr txBox="1"/>
          <p:nvPr/>
        </p:nvSpPr>
        <p:spPr>
          <a:xfrm>
            <a:off x="2747334" y="7285043"/>
            <a:ext cx="796733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Graphs are function of both </a:t>
            </a:r>
            <a:r>
              <a:rPr i="1"/>
              <a:t>r(x)</a:t>
            </a:r>
            <a:r>
              <a:t> and </a:t>
            </a:r>
            <a:r>
              <a:rPr i="1"/>
              <a:t>f(x</a:t>
            </a:r>
            <a:r>
              <a:rPr baseline="-5999" i="1"/>
              <a:t>1</a:t>
            </a:r>
            <a:r>
              <a:rPr i="1"/>
              <a:t>,x</a:t>
            </a:r>
            <a:r>
              <a:rPr baseline="-5999" i="1"/>
              <a:t>2</a:t>
            </a:r>
            <a:r>
              <a:rPr i="1"/>
              <a:t>)</a:t>
            </a:r>
            <a:r>
              <a:t> </a:t>
            </a:r>
          </a:p>
        </p:txBody>
      </p:sp>
      <p:grpSp>
        <p:nvGrpSpPr>
          <p:cNvPr id="1854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852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848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846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844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845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847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851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849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850" name="Picture 26" descr="Picture 2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853" name="Picture 3" descr="Picture 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59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857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855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56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858" name="Gruppo" descr="Gruppo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62" name="In financial networks typically r(x) is Pareto-like"/>
          <p:cNvSpPr txBox="1"/>
          <p:nvPr/>
        </p:nvSpPr>
        <p:spPr>
          <a:xfrm>
            <a:off x="767291" y="1579033"/>
            <a:ext cx="9075143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/>
            </a:pPr>
            <a:r>
              <a:t>In financial networks typically </a:t>
            </a:r>
            <a:r>
              <a:rPr i="1"/>
              <a:t>r(x)</a:t>
            </a:r>
            <a:r>
              <a:t> is Pareto-like</a:t>
            </a:r>
          </a:p>
        </p:txBody>
      </p:sp>
      <p:sp>
        <p:nvSpPr>
          <p:cNvPr id="1863" name="f(x1,x2) can be determined with methods like max-likelihood"/>
          <p:cNvSpPr txBox="1"/>
          <p:nvPr/>
        </p:nvSpPr>
        <p:spPr>
          <a:xfrm>
            <a:off x="767299" y="2346009"/>
            <a:ext cx="1128778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/>
            </a:pPr>
            <a:r>
              <a:t>f(x</a:t>
            </a:r>
            <a:r>
              <a:rPr baseline="-5999"/>
              <a:t>1</a:t>
            </a:r>
            <a:r>
              <a:t>,x</a:t>
            </a:r>
            <a:r>
              <a:rPr baseline="-5999"/>
              <a:t>2</a:t>
            </a:r>
            <a:r>
              <a:t>) can be determined with methods like max-likelihood</a:t>
            </a:r>
          </a:p>
        </p:txBody>
      </p:sp>
      <p:pic>
        <p:nvPicPr>
          <p:cNvPr id="1864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180" y="3517345"/>
            <a:ext cx="10868010" cy="4017358"/>
          </a:xfrm>
          <a:prstGeom prst="rect">
            <a:avLst/>
          </a:prstGeom>
          <a:ln w="12700">
            <a:miter lim="400000"/>
          </a:ln>
        </p:spPr>
      </p:pic>
      <p:sp>
        <p:nvSpPr>
          <p:cNvPr id="1865" name="D. Garlaschelli, T. D. Matteo, T. Aste, G. Caldarelli, and M. I. Loffredo, EPJB 57, 159 (2007)"/>
          <p:cNvSpPr txBox="1"/>
          <p:nvPr/>
        </p:nvSpPr>
        <p:spPr>
          <a:xfrm>
            <a:off x="861209" y="8490470"/>
            <a:ext cx="9633398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900">
                <a:solidFill>
                  <a:srgbClr val="000000"/>
                </a:solidFill>
              </a:defRPr>
            </a:pPr>
            <a:r>
              <a:t>D. Garlaschelli, T. D. Matteo, T. Aste, G. Caldarelli, and M. I. Loffredo, </a:t>
            </a:r>
            <a:r>
              <a:rPr i="1"/>
              <a:t>EPJB</a:t>
            </a:r>
            <a:r>
              <a:t> </a:t>
            </a:r>
            <a:r>
              <a:rPr b="1"/>
              <a:t>57</a:t>
            </a:r>
            <a:r>
              <a:t>, 159 (2007)</a:t>
            </a:r>
          </a:p>
        </p:txBody>
      </p:sp>
      <p:grpSp>
        <p:nvGrpSpPr>
          <p:cNvPr id="1876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874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870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868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866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867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869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873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871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872" name="Picture 26" descr="Picture 2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875" name="Picture 3" descr="Picture 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81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879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877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78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880" name="Gruppo" descr="Gruppo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5" name="Gruppo"/>
          <p:cNvGrpSpPr/>
          <p:nvPr/>
        </p:nvGrpSpPr>
        <p:grpSpPr>
          <a:xfrm>
            <a:off x="458633" y="452727"/>
            <a:ext cx="12115093" cy="828478"/>
            <a:chOff x="-20420" y="72267"/>
            <a:chExt cx="12115092" cy="828476"/>
          </a:xfrm>
        </p:grpSpPr>
        <p:pic>
          <p:nvPicPr>
            <p:cNvPr id="1883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12572" y="72267"/>
              <a:ext cx="9182101" cy="774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4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75" t="3420" r="1866" b="4022"/>
            <a:stretch>
              <a:fillRect/>
            </a:stretch>
          </p:blipFill>
          <p:spPr>
            <a:xfrm>
              <a:off x="-20421" y="89134"/>
              <a:ext cx="2061045" cy="8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8384" y="0"/>
                  </a:moveTo>
                  <a:lnTo>
                    <a:pt x="4203" y="42"/>
                  </a:lnTo>
                  <a:cubicBezTo>
                    <a:pt x="59" y="76"/>
                    <a:pt x="17" y="72"/>
                    <a:pt x="17" y="338"/>
                  </a:cubicBezTo>
                  <a:cubicBezTo>
                    <a:pt x="17" y="603"/>
                    <a:pt x="62" y="610"/>
                    <a:pt x="4082" y="676"/>
                  </a:cubicBezTo>
                  <a:lnTo>
                    <a:pt x="8147" y="739"/>
                  </a:lnTo>
                  <a:lnTo>
                    <a:pt x="8147" y="10869"/>
                  </a:lnTo>
                  <a:lnTo>
                    <a:pt x="8147" y="20998"/>
                  </a:lnTo>
                  <a:lnTo>
                    <a:pt x="4086" y="21061"/>
                  </a:lnTo>
                  <a:cubicBezTo>
                    <a:pt x="270" y="21124"/>
                    <a:pt x="18" y="21147"/>
                    <a:pt x="1" y="21368"/>
                  </a:cubicBezTo>
                  <a:cubicBezTo>
                    <a:pt x="-16" y="21590"/>
                    <a:pt x="214" y="21600"/>
                    <a:pt x="4186" y="21600"/>
                  </a:cubicBezTo>
                  <a:lnTo>
                    <a:pt x="8384" y="21600"/>
                  </a:lnTo>
                  <a:lnTo>
                    <a:pt x="8384" y="10805"/>
                  </a:lnTo>
                  <a:lnTo>
                    <a:pt x="8384" y="0"/>
                  </a:lnTo>
                  <a:close/>
                  <a:moveTo>
                    <a:pt x="15354" y="1996"/>
                  </a:moveTo>
                  <a:lnTo>
                    <a:pt x="15354" y="3464"/>
                  </a:lnTo>
                  <a:cubicBezTo>
                    <a:pt x="15354" y="4268"/>
                    <a:pt x="15371" y="4965"/>
                    <a:pt x="15391" y="5017"/>
                  </a:cubicBezTo>
                  <a:cubicBezTo>
                    <a:pt x="15412" y="5069"/>
                    <a:pt x="15573" y="5102"/>
                    <a:pt x="15749" y="5080"/>
                  </a:cubicBezTo>
                  <a:cubicBezTo>
                    <a:pt x="15990" y="5051"/>
                    <a:pt x="16065" y="4990"/>
                    <a:pt x="16065" y="4838"/>
                  </a:cubicBezTo>
                  <a:cubicBezTo>
                    <a:pt x="16065" y="4692"/>
                    <a:pt x="16005" y="4637"/>
                    <a:pt x="15853" y="4637"/>
                  </a:cubicBezTo>
                  <a:lnTo>
                    <a:pt x="15645" y="4637"/>
                  </a:lnTo>
                  <a:lnTo>
                    <a:pt x="15645" y="3359"/>
                  </a:lnTo>
                  <a:lnTo>
                    <a:pt x="15645" y="2081"/>
                  </a:lnTo>
                  <a:lnTo>
                    <a:pt x="15499" y="2039"/>
                  </a:lnTo>
                  <a:lnTo>
                    <a:pt x="15354" y="1996"/>
                  </a:lnTo>
                  <a:close/>
                  <a:moveTo>
                    <a:pt x="9593" y="2017"/>
                  </a:moveTo>
                  <a:cubicBezTo>
                    <a:pt x="9347" y="2015"/>
                    <a:pt x="9217" y="2374"/>
                    <a:pt x="9240" y="2979"/>
                  </a:cubicBezTo>
                  <a:cubicBezTo>
                    <a:pt x="9254" y="3347"/>
                    <a:pt x="9295" y="3479"/>
                    <a:pt x="9469" y="3707"/>
                  </a:cubicBezTo>
                  <a:cubicBezTo>
                    <a:pt x="9627" y="3915"/>
                    <a:pt x="9681" y="4067"/>
                    <a:pt x="9681" y="4309"/>
                  </a:cubicBezTo>
                  <a:cubicBezTo>
                    <a:pt x="9681" y="4714"/>
                    <a:pt x="9526" y="4814"/>
                    <a:pt x="9390" y="4500"/>
                  </a:cubicBezTo>
                  <a:cubicBezTo>
                    <a:pt x="9231" y="4136"/>
                    <a:pt x="9089" y="4559"/>
                    <a:pt x="9240" y="4943"/>
                  </a:cubicBezTo>
                  <a:cubicBezTo>
                    <a:pt x="9307" y="5113"/>
                    <a:pt x="9552" y="5155"/>
                    <a:pt x="9739" y="5028"/>
                  </a:cubicBezTo>
                  <a:cubicBezTo>
                    <a:pt x="9800" y="4986"/>
                    <a:pt x="9886" y="4744"/>
                    <a:pt x="9934" y="4489"/>
                  </a:cubicBezTo>
                  <a:lnTo>
                    <a:pt x="10021" y="4014"/>
                  </a:lnTo>
                  <a:lnTo>
                    <a:pt x="10225" y="4563"/>
                  </a:lnTo>
                  <a:cubicBezTo>
                    <a:pt x="10406" y="5047"/>
                    <a:pt x="10456" y="5102"/>
                    <a:pt x="10678" y="5102"/>
                  </a:cubicBezTo>
                  <a:cubicBezTo>
                    <a:pt x="10977" y="5102"/>
                    <a:pt x="11131" y="4920"/>
                    <a:pt x="11131" y="4563"/>
                  </a:cubicBezTo>
                  <a:cubicBezTo>
                    <a:pt x="11131" y="4251"/>
                    <a:pt x="11087" y="4232"/>
                    <a:pt x="10948" y="4500"/>
                  </a:cubicBezTo>
                  <a:cubicBezTo>
                    <a:pt x="10785" y="4813"/>
                    <a:pt x="10625" y="4744"/>
                    <a:pt x="10470" y="4278"/>
                  </a:cubicBezTo>
                  <a:cubicBezTo>
                    <a:pt x="10356" y="3934"/>
                    <a:pt x="10335" y="3749"/>
                    <a:pt x="10358" y="3380"/>
                  </a:cubicBezTo>
                  <a:cubicBezTo>
                    <a:pt x="10413" y="2516"/>
                    <a:pt x="10702" y="2146"/>
                    <a:pt x="10948" y="2619"/>
                  </a:cubicBezTo>
                  <a:cubicBezTo>
                    <a:pt x="11085" y="2882"/>
                    <a:pt x="11115" y="2875"/>
                    <a:pt x="11148" y="2556"/>
                  </a:cubicBezTo>
                  <a:cubicBezTo>
                    <a:pt x="11166" y="2380"/>
                    <a:pt x="11141" y="2241"/>
                    <a:pt x="11077" y="2155"/>
                  </a:cubicBezTo>
                  <a:cubicBezTo>
                    <a:pt x="10947" y="1978"/>
                    <a:pt x="10532" y="1984"/>
                    <a:pt x="10375" y="2165"/>
                  </a:cubicBezTo>
                  <a:cubicBezTo>
                    <a:pt x="10220" y="2344"/>
                    <a:pt x="10075" y="2944"/>
                    <a:pt x="10075" y="3401"/>
                  </a:cubicBezTo>
                  <a:cubicBezTo>
                    <a:pt x="10075" y="3801"/>
                    <a:pt x="9984" y="4009"/>
                    <a:pt x="9938" y="3707"/>
                  </a:cubicBezTo>
                  <a:cubicBezTo>
                    <a:pt x="9921" y="3592"/>
                    <a:pt x="9800" y="3375"/>
                    <a:pt x="9672" y="3232"/>
                  </a:cubicBezTo>
                  <a:cubicBezTo>
                    <a:pt x="9437" y="2967"/>
                    <a:pt x="9368" y="2612"/>
                    <a:pt x="9523" y="2461"/>
                  </a:cubicBezTo>
                  <a:cubicBezTo>
                    <a:pt x="9568" y="2417"/>
                    <a:pt x="9663" y="2452"/>
                    <a:pt x="9735" y="2535"/>
                  </a:cubicBezTo>
                  <a:cubicBezTo>
                    <a:pt x="9842" y="2659"/>
                    <a:pt x="9874" y="2647"/>
                    <a:pt x="9901" y="2472"/>
                  </a:cubicBezTo>
                  <a:cubicBezTo>
                    <a:pt x="9943" y="2190"/>
                    <a:pt x="9827" y="2020"/>
                    <a:pt x="9593" y="2017"/>
                  </a:cubicBezTo>
                  <a:close/>
                  <a:moveTo>
                    <a:pt x="11422" y="2017"/>
                  </a:moveTo>
                  <a:cubicBezTo>
                    <a:pt x="11354" y="2017"/>
                    <a:pt x="11290" y="2083"/>
                    <a:pt x="11281" y="2155"/>
                  </a:cubicBezTo>
                  <a:cubicBezTo>
                    <a:pt x="11271" y="2227"/>
                    <a:pt x="11272" y="2916"/>
                    <a:pt x="11281" y="3697"/>
                  </a:cubicBezTo>
                  <a:cubicBezTo>
                    <a:pt x="11297" y="5069"/>
                    <a:pt x="11298" y="5121"/>
                    <a:pt x="11410" y="5080"/>
                  </a:cubicBezTo>
                  <a:cubicBezTo>
                    <a:pt x="11504" y="5046"/>
                    <a:pt x="11534" y="4929"/>
                    <a:pt x="11555" y="4436"/>
                  </a:cubicBezTo>
                  <a:lnTo>
                    <a:pt x="11580" y="3824"/>
                  </a:lnTo>
                  <a:lnTo>
                    <a:pt x="11817" y="3824"/>
                  </a:lnTo>
                  <a:lnTo>
                    <a:pt x="12054" y="3824"/>
                  </a:lnTo>
                  <a:lnTo>
                    <a:pt x="12058" y="4436"/>
                  </a:lnTo>
                  <a:cubicBezTo>
                    <a:pt x="12061" y="4939"/>
                    <a:pt x="12077" y="5038"/>
                    <a:pt x="12162" y="5038"/>
                  </a:cubicBezTo>
                  <a:cubicBezTo>
                    <a:pt x="12255" y="5038"/>
                    <a:pt x="12265" y="4914"/>
                    <a:pt x="12278" y="3528"/>
                  </a:cubicBezTo>
                  <a:cubicBezTo>
                    <a:pt x="12292" y="2102"/>
                    <a:pt x="12290" y="2017"/>
                    <a:pt x="12191" y="2017"/>
                  </a:cubicBezTo>
                  <a:cubicBezTo>
                    <a:pt x="12106" y="2017"/>
                    <a:pt x="12084" y="2123"/>
                    <a:pt x="12070" y="2588"/>
                  </a:cubicBezTo>
                  <a:lnTo>
                    <a:pt x="12054" y="3158"/>
                  </a:lnTo>
                  <a:lnTo>
                    <a:pt x="11817" y="3158"/>
                  </a:lnTo>
                  <a:lnTo>
                    <a:pt x="11580" y="3158"/>
                  </a:lnTo>
                  <a:lnTo>
                    <a:pt x="11563" y="2588"/>
                  </a:lnTo>
                  <a:cubicBezTo>
                    <a:pt x="11549" y="2090"/>
                    <a:pt x="11531" y="2017"/>
                    <a:pt x="11422" y="2017"/>
                  </a:cubicBezTo>
                  <a:close/>
                  <a:moveTo>
                    <a:pt x="14560" y="2017"/>
                  </a:moveTo>
                  <a:cubicBezTo>
                    <a:pt x="14268" y="2017"/>
                    <a:pt x="14064" y="2311"/>
                    <a:pt x="13957" y="2884"/>
                  </a:cubicBezTo>
                  <a:cubicBezTo>
                    <a:pt x="13909" y="3145"/>
                    <a:pt x="13861" y="3359"/>
                    <a:pt x="13849" y="3359"/>
                  </a:cubicBezTo>
                  <a:cubicBezTo>
                    <a:pt x="13838" y="3359"/>
                    <a:pt x="13786" y="3145"/>
                    <a:pt x="13737" y="2884"/>
                  </a:cubicBezTo>
                  <a:cubicBezTo>
                    <a:pt x="13688" y="2622"/>
                    <a:pt x="13582" y="2325"/>
                    <a:pt x="13500" y="2218"/>
                  </a:cubicBezTo>
                  <a:cubicBezTo>
                    <a:pt x="13198" y="1821"/>
                    <a:pt x="12685" y="2072"/>
                    <a:pt x="12557" y="2683"/>
                  </a:cubicBezTo>
                  <a:cubicBezTo>
                    <a:pt x="12496" y="2972"/>
                    <a:pt x="12491" y="3975"/>
                    <a:pt x="12548" y="4341"/>
                  </a:cubicBezTo>
                  <a:cubicBezTo>
                    <a:pt x="12569" y="4473"/>
                    <a:pt x="12657" y="4693"/>
                    <a:pt x="12744" y="4838"/>
                  </a:cubicBezTo>
                  <a:cubicBezTo>
                    <a:pt x="12845" y="5007"/>
                    <a:pt x="12990" y="5101"/>
                    <a:pt x="13155" y="5102"/>
                  </a:cubicBezTo>
                  <a:cubicBezTo>
                    <a:pt x="13376" y="5102"/>
                    <a:pt x="13436" y="5047"/>
                    <a:pt x="13579" y="4669"/>
                  </a:cubicBezTo>
                  <a:cubicBezTo>
                    <a:pt x="13671" y="4427"/>
                    <a:pt x="13768" y="4105"/>
                    <a:pt x="13799" y="3961"/>
                  </a:cubicBezTo>
                  <a:cubicBezTo>
                    <a:pt x="13853" y="3719"/>
                    <a:pt x="13866" y="3737"/>
                    <a:pt x="13953" y="4204"/>
                  </a:cubicBezTo>
                  <a:cubicBezTo>
                    <a:pt x="14068" y="4819"/>
                    <a:pt x="14267" y="5102"/>
                    <a:pt x="14585" y="5102"/>
                  </a:cubicBezTo>
                  <a:cubicBezTo>
                    <a:pt x="14909" y="5102"/>
                    <a:pt x="15137" y="4607"/>
                    <a:pt x="15179" y="3802"/>
                  </a:cubicBezTo>
                  <a:cubicBezTo>
                    <a:pt x="15238" y="2694"/>
                    <a:pt x="15003" y="2017"/>
                    <a:pt x="14560" y="2017"/>
                  </a:cubicBezTo>
                  <a:close/>
                  <a:moveTo>
                    <a:pt x="14589" y="2429"/>
                  </a:moveTo>
                  <a:cubicBezTo>
                    <a:pt x="14668" y="2448"/>
                    <a:pt x="14749" y="2549"/>
                    <a:pt x="14818" y="2736"/>
                  </a:cubicBezTo>
                  <a:cubicBezTo>
                    <a:pt x="14967" y="3139"/>
                    <a:pt x="14968" y="3880"/>
                    <a:pt x="14822" y="4352"/>
                  </a:cubicBezTo>
                  <a:cubicBezTo>
                    <a:pt x="14591" y="5098"/>
                    <a:pt x="14194" y="4580"/>
                    <a:pt x="14194" y="3538"/>
                  </a:cubicBezTo>
                  <a:cubicBezTo>
                    <a:pt x="14194" y="2926"/>
                    <a:pt x="14339" y="2509"/>
                    <a:pt x="14510" y="2440"/>
                  </a:cubicBezTo>
                  <a:cubicBezTo>
                    <a:pt x="14536" y="2430"/>
                    <a:pt x="14563" y="2423"/>
                    <a:pt x="14589" y="2429"/>
                  </a:cubicBezTo>
                  <a:close/>
                  <a:moveTo>
                    <a:pt x="13172" y="2450"/>
                  </a:moveTo>
                  <a:cubicBezTo>
                    <a:pt x="13443" y="2540"/>
                    <a:pt x="13639" y="3567"/>
                    <a:pt x="13396" y="4352"/>
                  </a:cubicBezTo>
                  <a:cubicBezTo>
                    <a:pt x="13324" y="4586"/>
                    <a:pt x="13239" y="4700"/>
                    <a:pt x="13139" y="4700"/>
                  </a:cubicBezTo>
                  <a:cubicBezTo>
                    <a:pt x="12807" y="4700"/>
                    <a:pt x="12634" y="3324"/>
                    <a:pt x="12889" y="2715"/>
                  </a:cubicBezTo>
                  <a:cubicBezTo>
                    <a:pt x="12982" y="2492"/>
                    <a:pt x="13082" y="2421"/>
                    <a:pt x="13172" y="2450"/>
                  </a:cubicBezTo>
                  <a:close/>
                  <a:moveTo>
                    <a:pt x="4415" y="6612"/>
                  </a:moveTo>
                  <a:cubicBezTo>
                    <a:pt x="4404" y="6606"/>
                    <a:pt x="4390" y="6623"/>
                    <a:pt x="4377" y="6644"/>
                  </a:cubicBezTo>
                  <a:cubicBezTo>
                    <a:pt x="4350" y="6686"/>
                    <a:pt x="4194" y="7362"/>
                    <a:pt x="4028" y="8154"/>
                  </a:cubicBezTo>
                  <a:cubicBezTo>
                    <a:pt x="3144" y="12378"/>
                    <a:pt x="3062" y="12749"/>
                    <a:pt x="3002" y="12749"/>
                  </a:cubicBezTo>
                  <a:cubicBezTo>
                    <a:pt x="2962" y="12749"/>
                    <a:pt x="2485" y="10535"/>
                    <a:pt x="1909" y="7658"/>
                  </a:cubicBezTo>
                  <a:cubicBezTo>
                    <a:pt x="1652" y="6379"/>
                    <a:pt x="1565" y="6345"/>
                    <a:pt x="1514" y="7520"/>
                  </a:cubicBezTo>
                  <a:cubicBezTo>
                    <a:pt x="1493" y="8000"/>
                    <a:pt x="1447" y="8880"/>
                    <a:pt x="1414" y="9485"/>
                  </a:cubicBezTo>
                  <a:cubicBezTo>
                    <a:pt x="1381" y="10090"/>
                    <a:pt x="1348" y="10757"/>
                    <a:pt x="1339" y="10964"/>
                  </a:cubicBezTo>
                  <a:cubicBezTo>
                    <a:pt x="1326" y="11291"/>
                    <a:pt x="1269" y="12207"/>
                    <a:pt x="1123" y="14470"/>
                  </a:cubicBezTo>
                  <a:lnTo>
                    <a:pt x="1086" y="15051"/>
                  </a:lnTo>
                  <a:lnTo>
                    <a:pt x="1293" y="15009"/>
                  </a:lnTo>
                  <a:lnTo>
                    <a:pt x="1497" y="14956"/>
                  </a:lnTo>
                  <a:lnTo>
                    <a:pt x="1510" y="14154"/>
                  </a:lnTo>
                  <a:cubicBezTo>
                    <a:pt x="1531" y="12865"/>
                    <a:pt x="1705" y="9842"/>
                    <a:pt x="1759" y="9802"/>
                  </a:cubicBezTo>
                  <a:cubicBezTo>
                    <a:pt x="1786" y="9782"/>
                    <a:pt x="1955" y="10504"/>
                    <a:pt x="2137" y="11397"/>
                  </a:cubicBezTo>
                  <a:cubicBezTo>
                    <a:pt x="2319" y="12289"/>
                    <a:pt x="2454" y="13013"/>
                    <a:pt x="2436" y="13013"/>
                  </a:cubicBezTo>
                  <a:cubicBezTo>
                    <a:pt x="2419" y="13013"/>
                    <a:pt x="2439" y="13127"/>
                    <a:pt x="2482" y="13256"/>
                  </a:cubicBezTo>
                  <a:cubicBezTo>
                    <a:pt x="2525" y="13385"/>
                    <a:pt x="2628" y="13835"/>
                    <a:pt x="2711" y="14259"/>
                  </a:cubicBezTo>
                  <a:cubicBezTo>
                    <a:pt x="2793" y="14683"/>
                    <a:pt x="2887" y="15030"/>
                    <a:pt x="2918" y="15030"/>
                  </a:cubicBezTo>
                  <a:cubicBezTo>
                    <a:pt x="2950" y="15030"/>
                    <a:pt x="3103" y="14376"/>
                    <a:pt x="3255" y="13583"/>
                  </a:cubicBezTo>
                  <a:cubicBezTo>
                    <a:pt x="3720" y="11167"/>
                    <a:pt x="4066" y="9633"/>
                    <a:pt x="4115" y="9760"/>
                  </a:cubicBezTo>
                  <a:cubicBezTo>
                    <a:pt x="4141" y="9825"/>
                    <a:pt x="4187" y="10508"/>
                    <a:pt x="4219" y="11281"/>
                  </a:cubicBezTo>
                  <a:cubicBezTo>
                    <a:pt x="4251" y="12053"/>
                    <a:pt x="4288" y="12775"/>
                    <a:pt x="4302" y="12886"/>
                  </a:cubicBezTo>
                  <a:cubicBezTo>
                    <a:pt x="4317" y="12997"/>
                    <a:pt x="4335" y="13510"/>
                    <a:pt x="4340" y="14027"/>
                  </a:cubicBezTo>
                  <a:lnTo>
                    <a:pt x="4348" y="14956"/>
                  </a:lnTo>
                  <a:lnTo>
                    <a:pt x="4577" y="15009"/>
                  </a:lnTo>
                  <a:cubicBezTo>
                    <a:pt x="4704" y="15032"/>
                    <a:pt x="4830" y="14995"/>
                    <a:pt x="4851" y="14935"/>
                  </a:cubicBezTo>
                  <a:cubicBezTo>
                    <a:pt x="4873" y="14875"/>
                    <a:pt x="4859" y="14279"/>
                    <a:pt x="4822" y="13615"/>
                  </a:cubicBezTo>
                  <a:cubicBezTo>
                    <a:pt x="4785" y="12951"/>
                    <a:pt x="4730" y="11807"/>
                    <a:pt x="4697" y="11069"/>
                  </a:cubicBezTo>
                  <a:cubicBezTo>
                    <a:pt x="4539" y="7468"/>
                    <a:pt x="4493" y="6651"/>
                    <a:pt x="4415" y="6612"/>
                  </a:cubicBezTo>
                  <a:close/>
                  <a:moveTo>
                    <a:pt x="6322" y="6739"/>
                  </a:moveTo>
                  <a:lnTo>
                    <a:pt x="5138" y="6781"/>
                  </a:lnTo>
                  <a:lnTo>
                    <a:pt x="5138" y="7246"/>
                  </a:lnTo>
                  <a:lnTo>
                    <a:pt x="5138" y="7711"/>
                  </a:lnTo>
                  <a:lnTo>
                    <a:pt x="5404" y="7658"/>
                  </a:lnTo>
                  <a:cubicBezTo>
                    <a:pt x="5549" y="7628"/>
                    <a:pt x="5762" y="7599"/>
                    <a:pt x="5878" y="7594"/>
                  </a:cubicBezTo>
                  <a:lnTo>
                    <a:pt x="6090" y="7584"/>
                  </a:lnTo>
                  <a:lnTo>
                    <a:pt x="6098" y="11207"/>
                  </a:lnTo>
                  <a:cubicBezTo>
                    <a:pt x="6103" y="13198"/>
                    <a:pt x="6108" y="14876"/>
                    <a:pt x="6110" y="14935"/>
                  </a:cubicBezTo>
                  <a:cubicBezTo>
                    <a:pt x="6113" y="14995"/>
                    <a:pt x="6230" y="15021"/>
                    <a:pt x="6368" y="14999"/>
                  </a:cubicBezTo>
                  <a:lnTo>
                    <a:pt x="6617" y="14956"/>
                  </a:lnTo>
                  <a:lnTo>
                    <a:pt x="6617" y="11270"/>
                  </a:lnTo>
                  <a:lnTo>
                    <a:pt x="6617" y="7584"/>
                  </a:lnTo>
                  <a:lnTo>
                    <a:pt x="6829" y="7594"/>
                  </a:lnTo>
                  <a:cubicBezTo>
                    <a:pt x="6946" y="7599"/>
                    <a:pt x="7156" y="7628"/>
                    <a:pt x="7299" y="7658"/>
                  </a:cubicBezTo>
                  <a:cubicBezTo>
                    <a:pt x="7545" y="7709"/>
                    <a:pt x="7563" y="7689"/>
                    <a:pt x="7598" y="7351"/>
                  </a:cubicBezTo>
                  <a:cubicBezTo>
                    <a:pt x="7623" y="7120"/>
                    <a:pt x="7613" y="6947"/>
                    <a:pt x="7569" y="6855"/>
                  </a:cubicBezTo>
                  <a:cubicBezTo>
                    <a:pt x="7525" y="6762"/>
                    <a:pt x="7098" y="6715"/>
                    <a:pt x="6322" y="6739"/>
                  </a:cubicBezTo>
                  <a:close/>
                  <a:moveTo>
                    <a:pt x="22" y="6781"/>
                  </a:moveTo>
                  <a:lnTo>
                    <a:pt x="22" y="10848"/>
                  </a:lnTo>
                  <a:cubicBezTo>
                    <a:pt x="21" y="13085"/>
                    <a:pt x="29" y="14943"/>
                    <a:pt x="42" y="14977"/>
                  </a:cubicBezTo>
                  <a:cubicBezTo>
                    <a:pt x="56" y="15012"/>
                    <a:pt x="171" y="15020"/>
                    <a:pt x="296" y="14999"/>
                  </a:cubicBezTo>
                  <a:lnTo>
                    <a:pt x="520" y="14956"/>
                  </a:lnTo>
                  <a:lnTo>
                    <a:pt x="524" y="10869"/>
                  </a:lnTo>
                  <a:lnTo>
                    <a:pt x="524" y="6781"/>
                  </a:lnTo>
                  <a:lnTo>
                    <a:pt x="275" y="6781"/>
                  </a:lnTo>
                  <a:lnTo>
                    <a:pt x="22" y="6781"/>
                  </a:lnTo>
                  <a:close/>
                  <a:moveTo>
                    <a:pt x="16655" y="6834"/>
                  </a:moveTo>
                  <a:cubicBezTo>
                    <a:pt x="16574" y="6890"/>
                    <a:pt x="16454" y="7464"/>
                    <a:pt x="16247" y="8724"/>
                  </a:cubicBezTo>
                  <a:cubicBezTo>
                    <a:pt x="16181" y="9130"/>
                    <a:pt x="16109" y="9531"/>
                    <a:pt x="16085" y="9612"/>
                  </a:cubicBezTo>
                  <a:cubicBezTo>
                    <a:pt x="16062" y="9692"/>
                    <a:pt x="16058" y="9796"/>
                    <a:pt x="16077" y="9844"/>
                  </a:cubicBezTo>
                  <a:cubicBezTo>
                    <a:pt x="16170" y="10079"/>
                    <a:pt x="16309" y="9908"/>
                    <a:pt x="16339" y="9527"/>
                  </a:cubicBezTo>
                  <a:cubicBezTo>
                    <a:pt x="16406" y="8679"/>
                    <a:pt x="16692" y="8621"/>
                    <a:pt x="16846" y="9422"/>
                  </a:cubicBezTo>
                  <a:cubicBezTo>
                    <a:pt x="16937" y="9897"/>
                    <a:pt x="16953" y="9911"/>
                    <a:pt x="17203" y="9897"/>
                  </a:cubicBezTo>
                  <a:lnTo>
                    <a:pt x="17465" y="9886"/>
                  </a:lnTo>
                  <a:lnTo>
                    <a:pt x="17465" y="9179"/>
                  </a:lnTo>
                  <a:cubicBezTo>
                    <a:pt x="17465" y="8790"/>
                    <a:pt x="17486" y="8436"/>
                    <a:pt x="17511" y="8397"/>
                  </a:cubicBezTo>
                  <a:cubicBezTo>
                    <a:pt x="17535" y="8359"/>
                    <a:pt x="17693" y="8697"/>
                    <a:pt x="17860" y="9136"/>
                  </a:cubicBezTo>
                  <a:cubicBezTo>
                    <a:pt x="18027" y="9576"/>
                    <a:pt x="18198" y="9929"/>
                    <a:pt x="18238" y="9929"/>
                  </a:cubicBezTo>
                  <a:cubicBezTo>
                    <a:pt x="18295" y="9929"/>
                    <a:pt x="18311" y="9633"/>
                    <a:pt x="18317" y="8587"/>
                  </a:cubicBezTo>
                  <a:cubicBezTo>
                    <a:pt x="18322" y="7850"/>
                    <a:pt x="18327" y="7169"/>
                    <a:pt x="18330" y="7077"/>
                  </a:cubicBezTo>
                  <a:cubicBezTo>
                    <a:pt x="18333" y="6985"/>
                    <a:pt x="18280" y="6900"/>
                    <a:pt x="18213" y="6876"/>
                  </a:cubicBezTo>
                  <a:cubicBezTo>
                    <a:pt x="18097" y="6834"/>
                    <a:pt x="18096" y="6851"/>
                    <a:pt x="18130" y="7499"/>
                  </a:cubicBezTo>
                  <a:cubicBezTo>
                    <a:pt x="18194" y="8718"/>
                    <a:pt x="18137" y="8745"/>
                    <a:pt x="17731" y="7721"/>
                  </a:cubicBezTo>
                  <a:cubicBezTo>
                    <a:pt x="17528" y="7208"/>
                    <a:pt x="17344" y="6856"/>
                    <a:pt x="17311" y="6908"/>
                  </a:cubicBezTo>
                  <a:cubicBezTo>
                    <a:pt x="17277" y="6963"/>
                    <a:pt x="17253" y="7448"/>
                    <a:pt x="17253" y="8122"/>
                  </a:cubicBezTo>
                  <a:cubicBezTo>
                    <a:pt x="17253" y="8741"/>
                    <a:pt x="17233" y="9281"/>
                    <a:pt x="17203" y="9327"/>
                  </a:cubicBezTo>
                  <a:cubicBezTo>
                    <a:pt x="17156" y="9401"/>
                    <a:pt x="16849" y="7920"/>
                    <a:pt x="16754" y="7151"/>
                  </a:cubicBezTo>
                  <a:cubicBezTo>
                    <a:pt x="16734" y="6980"/>
                    <a:pt x="16715" y="6868"/>
                    <a:pt x="16688" y="6834"/>
                  </a:cubicBezTo>
                  <a:cubicBezTo>
                    <a:pt x="16678" y="6821"/>
                    <a:pt x="16666" y="6826"/>
                    <a:pt x="16655" y="6834"/>
                  </a:cubicBezTo>
                  <a:close/>
                  <a:moveTo>
                    <a:pt x="10740" y="6844"/>
                  </a:moveTo>
                  <a:cubicBezTo>
                    <a:pt x="10512" y="6786"/>
                    <a:pt x="10171" y="7119"/>
                    <a:pt x="10075" y="7605"/>
                  </a:cubicBezTo>
                  <a:cubicBezTo>
                    <a:pt x="9955" y="8216"/>
                    <a:pt x="9907" y="8331"/>
                    <a:pt x="9843" y="8196"/>
                  </a:cubicBezTo>
                  <a:cubicBezTo>
                    <a:pt x="9810" y="8129"/>
                    <a:pt x="9724" y="8063"/>
                    <a:pt x="9652" y="8038"/>
                  </a:cubicBezTo>
                  <a:cubicBezTo>
                    <a:pt x="9441" y="7964"/>
                    <a:pt x="9474" y="7458"/>
                    <a:pt x="9693" y="7404"/>
                  </a:cubicBezTo>
                  <a:cubicBezTo>
                    <a:pt x="9812" y="7375"/>
                    <a:pt x="9864" y="7297"/>
                    <a:pt x="9863" y="7140"/>
                  </a:cubicBezTo>
                  <a:cubicBezTo>
                    <a:pt x="9863" y="6953"/>
                    <a:pt x="9809" y="6918"/>
                    <a:pt x="9548" y="6918"/>
                  </a:cubicBezTo>
                  <a:lnTo>
                    <a:pt x="9232" y="6918"/>
                  </a:lnTo>
                  <a:lnTo>
                    <a:pt x="9232" y="8418"/>
                  </a:lnTo>
                  <a:lnTo>
                    <a:pt x="9232" y="9929"/>
                  </a:lnTo>
                  <a:lnTo>
                    <a:pt x="9361" y="9929"/>
                  </a:lnTo>
                  <a:cubicBezTo>
                    <a:pt x="9477" y="9929"/>
                    <a:pt x="9492" y="9868"/>
                    <a:pt x="9506" y="9295"/>
                  </a:cubicBezTo>
                  <a:cubicBezTo>
                    <a:pt x="9522" y="8672"/>
                    <a:pt x="9525" y="8657"/>
                    <a:pt x="9722" y="8577"/>
                  </a:cubicBezTo>
                  <a:cubicBezTo>
                    <a:pt x="9914" y="8498"/>
                    <a:pt x="9928" y="8516"/>
                    <a:pt x="10026" y="8999"/>
                  </a:cubicBezTo>
                  <a:cubicBezTo>
                    <a:pt x="10165" y="9694"/>
                    <a:pt x="10314" y="9929"/>
                    <a:pt x="10620" y="9929"/>
                  </a:cubicBezTo>
                  <a:cubicBezTo>
                    <a:pt x="11063" y="9929"/>
                    <a:pt x="11289" y="9392"/>
                    <a:pt x="11289" y="8334"/>
                  </a:cubicBezTo>
                  <a:cubicBezTo>
                    <a:pt x="11289" y="7820"/>
                    <a:pt x="11113" y="7047"/>
                    <a:pt x="11027" y="7182"/>
                  </a:cubicBezTo>
                  <a:cubicBezTo>
                    <a:pt x="11004" y="7219"/>
                    <a:pt x="10955" y="7155"/>
                    <a:pt x="10919" y="7045"/>
                  </a:cubicBezTo>
                  <a:cubicBezTo>
                    <a:pt x="10881" y="6930"/>
                    <a:pt x="10817" y="6864"/>
                    <a:pt x="10740" y="6844"/>
                  </a:cubicBezTo>
                  <a:close/>
                  <a:moveTo>
                    <a:pt x="13276" y="6844"/>
                  </a:moveTo>
                  <a:cubicBezTo>
                    <a:pt x="13209" y="6844"/>
                    <a:pt x="13174" y="6992"/>
                    <a:pt x="13006" y="7985"/>
                  </a:cubicBezTo>
                  <a:cubicBezTo>
                    <a:pt x="12956" y="8280"/>
                    <a:pt x="12858" y="8808"/>
                    <a:pt x="12794" y="9158"/>
                  </a:cubicBezTo>
                  <a:cubicBezTo>
                    <a:pt x="12729" y="9507"/>
                    <a:pt x="12691" y="9827"/>
                    <a:pt x="12706" y="9865"/>
                  </a:cubicBezTo>
                  <a:cubicBezTo>
                    <a:pt x="12792" y="10083"/>
                    <a:pt x="12931" y="9894"/>
                    <a:pt x="12960" y="9527"/>
                  </a:cubicBezTo>
                  <a:cubicBezTo>
                    <a:pt x="13026" y="8681"/>
                    <a:pt x="13314" y="8615"/>
                    <a:pt x="13467" y="9411"/>
                  </a:cubicBezTo>
                  <a:lnTo>
                    <a:pt x="13563" y="9907"/>
                  </a:lnTo>
                  <a:lnTo>
                    <a:pt x="14086" y="9918"/>
                  </a:lnTo>
                  <a:cubicBezTo>
                    <a:pt x="14598" y="9931"/>
                    <a:pt x="14613" y="9918"/>
                    <a:pt x="14793" y="9517"/>
                  </a:cubicBezTo>
                  <a:cubicBezTo>
                    <a:pt x="14959" y="9146"/>
                    <a:pt x="14978" y="9050"/>
                    <a:pt x="14976" y="8429"/>
                  </a:cubicBezTo>
                  <a:cubicBezTo>
                    <a:pt x="14974" y="8050"/>
                    <a:pt x="14940" y="7603"/>
                    <a:pt x="14897" y="7436"/>
                  </a:cubicBezTo>
                  <a:cubicBezTo>
                    <a:pt x="14808" y="7091"/>
                    <a:pt x="14385" y="6791"/>
                    <a:pt x="14086" y="6866"/>
                  </a:cubicBezTo>
                  <a:lnTo>
                    <a:pt x="13903" y="6918"/>
                  </a:lnTo>
                  <a:lnTo>
                    <a:pt x="13887" y="8059"/>
                  </a:lnTo>
                  <a:cubicBezTo>
                    <a:pt x="13878" y="8686"/>
                    <a:pt x="13850" y="9241"/>
                    <a:pt x="13824" y="9305"/>
                  </a:cubicBezTo>
                  <a:cubicBezTo>
                    <a:pt x="13782" y="9412"/>
                    <a:pt x="13470" y="7918"/>
                    <a:pt x="13375" y="7151"/>
                  </a:cubicBezTo>
                  <a:cubicBezTo>
                    <a:pt x="13355" y="6985"/>
                    <a:pt x="13312" y="6844"/>
                    <a:pt x="13276" y="6844"/>
                  </a:cubicBezTo>
                  <a:close/>
                  <a:moveTo>
                    <a:pt x="20703" y="6844"/>
                  </a:moveTo>
                  <a:cubicBezTo>
                    <a:pt x="20494" y="6843"/>
                    <a:pt x="20494" y="7120"/>
                    <a:pt x="20470" y="8323"/>
                  </a:cubicBezTo>
                  <a:cubicBezTo>
                    <a:pt x="20455" y="9097"/>
                    <a:pt x="20452" y="9778"/>
                    <a:pt x="20462" y="9834"/>
                  </a:cubicBezTo>
                  <a:cubicBezTo>
                    <a:pt x="20493" y="10012"/>
                    <a:pt x="21107" y="9939"/>
                    <a:pt x="21260" y="9738"/>
                  </a:cubicBezTo>
                  <a:cubicBezTo>
                    <a:pt x="21468" y="9465"/>
                    <a:pt x="21584" y="8957"/>
                    <a:pt x="21584" y="8313"/>
                  </a:cubicBezTo>
                  <a:cubicBezTo>
                    <a:pt x="21584" y="7513"/>
                    <a:pt x="21378" y="7042"/>
                    <a:pt x="20990" y="6918"/>
                  </a:cubicBezTo>
                  <a:cubicBezTo>
                    <a:pt x="20865" y="6879"/>
                    <a:pt x="20773" y="6845"/>
                    <a:pt x="20703" y="6844"/>
                  </a:cubicBezTo>
                  <a:close/>
                  <a:moveTo>
                    <a:pt x="15167" y="6876"/>
                  </a:moveTo>
                  <a:cubicBezTo>
                    <a:pt x="15005" y="6876"/>
                    <a:pt x="15006" y="6917"/>
                    <a:pt x="15192" y="8091"/>
                  </a:cubicBezTo>
                  <a:cubicBezTo>
                    <a:pt x="15276" y="8624"/>
                    <a:pt x="15373" y="9256"/>
                    <a:pt x="15408" y="9496"/>
                  </a:cubicBezTo>
                  <a:cubicBezTo>
                    <a:pt x="15447" y="9760"/>
                    <a:pt x="15510" y="9929"/>
                    <a:pt x="15566" y="9929"/>
                  </a:cubicBezTo>
                  <a:cubicBezTo>
                    <a:pt x="15621" y="9929"/>
                    <a:pt x="15687" y="9756"/>
                    <a:pt x="15728" y="9496"/>
                  </a:cubicBezTo>
                  <a:cubicBezTo>
                    <a:pt x="15766" y="9256"/>
                    <a:pt x="15875" y="8612"/>
                    <a:pt x="15973" y="8059"/>
                  </a:cubicBezTo>
                  <a:cubicBezTo>
                    <a:pt x="16071" y="7506"/>
                    <a:pt x="16147" y="7019"/>
                    <a:pt x="16144" y="6982"/>
                  </a:cubicBezTo>
                  <a:cubicBezTo>
                    <a:pt x="16140" y="6945"/>
                    <a:pt x="16072" y="6904"/>
                    <a:pt x="15990" y="6887"/>
                  </a:cubicBezTo>
                  <a:cubicBezTo>
                    <a:pt x="15871" y="6862"/>
                    <a:pt x="15843" y="6904"/>
                    <a:pt x="15861" y="7087"/>
                  </a:cubicBezTo>
                  <a:cubicBezTo>
                    <a:pt x="15893" y="7420"/>
                    <a:pt x="15707" y="8661"/>
                    <a:pt x="15624" y="8661"/>
                  </a:cubicBezTo>
                  <a:cubicBezTo>
                    <a:pt x="15586" y="8661"/>
                    <a:pt x="15517" y="8418"/>
                    <a:pt x="15474" y="8122"/>
                  </a:cubicBezTo>
                  <a:cubicBezTo>
                    <a:pt x="15431" y="7827"/>
                    <a:pt x="15374" y="7429"/>
                    <a:pt x="15346" y="7235"/>
                  </a:cubicBezTo>
                  <a:cubicBezTo>
                    <a:pt x="15309" y="6988"/>
                    <a:pt x="15257" y="6876"/>
                    <a:pt x="15167" y="6876"/>
                  </a:cubicBezTo>
                  <a:close/>
                  <a:moveTo>
                    <a:pt x="19049" y="6897"/>
                  </a:moveTo>
                  <a:cubicBezTo>
                    <a:pt x="18983" y="6909"/>
                    <a:pt x="18922" y="6928"/>
                    <a:pt x="18870" y="6971"/>
                  </a:cubicBezTo>
                  <a:cubicBezTo>
                    <a:pt x="18619" y="7181"/>
                    <a:pt x="18467" y="7748"/>
                    <a:pt x="18467" y="8460"/>
                  </a:cubicBezTo>
                  <a:cubicBezTo>
                    <a:pt x="18467" y="8922"/>
                    <a:pt x="18498" y="9101"/>
                    <a:pt x="18646" y="9474"/>
                  </a:cubicBezTo>
                  <a:cubicBezTo>
                    <a:pt x="18805" y="9880"/>
                    <a:pt x="18859" y="9929"/>
                    <a:pt x="19111" y="9929"/>
                  </a:cubicBezTo>
                  <a:cubicBezTo>
                    <a:pt x="19290" y="9929"/>
                    <a:pt x="19439" y="9847"/>
                    <a:pt x="19518" y="9707"/>
                  </a:cubicBezTo>
                  <a:cubicBezTo>
                    <a:pt x="19635" y="9499"/>
                    <a:pt x="19650" y="9499"/>
                    <a:pt x="19710" y="9707"/>
                  </a:cubicBezTo>
                  <a:cubicBezTo>
                    <a:pt x="19779" y="9949"/>
                    <a:pt x="20283" y="10034"/>
                    <a:pt x="20337" y="9812"/>
                  </a:cubicBezTo>
                  <a:cubicBezTo>
                    <a:pt x="20377" y="9647"/>
                    <a:pt x="20262" y="9435"/>
                    <a:pt x="20104" y="9379"/>
                  </a:cubicBezTo>
                  <a:cubicBezTo>
                    <a:pt x="20004" y="9344"/>
                    <a:pt x="19971" y="9254"/>
                    <a:pt x="19971" y="8999"/>
                  </a:cubicBezTo>
                  <a:cubicBezTo>
                    <a:pt x="19971" y="8733"/>
                    <a:pt x="20003" y="8643"/>
                    <a:pt x="20129" y="8587"/>
                  </a:cubicBezTo>
                  <a:cubicBezTo>
                    <a:pt x="20222" y="8547"/>
                    <a:pt x="20287" y="8439"/>
                    <a:pt x="20287" y="8323"/>
                  </a:cubicBezTo>
                  <a:cubicBezTo>
                    <a:pt x="20287" y="8207"/>
                    <a:pt x="20222" y="8100"/>
                    <a:pt x="20129" y="8059"/>
                  </a:cubicBezTo>
                  <a:cubicBezTo>
                    <a:pt x="20016" y="8009"/>
                    <a:pt x="19971" y="7913"/>
                    <a:pt x="19971" y="7721"/>
                  </a:cubicBezTo>
                  <a:cubicBezTo>
                    <a:pt x="19971" y="7518"/>
                    <a:pt x="20011" y="7436"/>
                    <a:pt x="20142" y="7404"/>
                  </a:cubicBezTo>
                  <a:cubicBezTo>
                    <a:pt x="20263" y="7375"/>
                    <a:pt x="20316" y="7304"/>
                    <a:pt x="20316" y="7140"/>
                  </a:cubicBezTo>
                  <a:cubicBezTo>
                    <a:pt x="20316" y="6949"/>
                    <a:pt x="20266" y="6903"/>
                    <a:pt x="20038" y="6908"/>
                  </a:cubicBezTo>
                  <a:cubicBezTo>
                    <a:pt x="19860" y="6911"/>
                    <a:pt x="19740" y="6982"/>
                    <a:pt x="19701" y="7108"/>
                  </a:cubicBezTo>
                  <a:cubicBezTo>
                    <a:pt x="19655" y="7260"/>
                    <a:pt x="19626" y="7272"/>
                    <a:pt x="19568" y="7151"/>
                  </a:cubicBezTo>
                  <a:cubicBezTo>
                    <a:pt x="19478" y="6960"/>
                    <a:pt x="19245" y="6862"/>
                    <a:pt x="19049" y="6897"/>
                  </a:cubicBezTo>
                  <a:close/>
                  <a:moveTo>
                    <a:pt x="11472" y="6918"/>
                  </a:moveTo>
                  <a:lnTo>
                    <a:pt x="11459" y="8249"/>
                  </a:lnTo>
                  <a:cubicBezTo>
                    <a:pt x="11451" y="8982"/>
                    <a:pt x="11457" y="9662"/>
                    <a:pt x="11472" y="9760"/>
                  </a:cubicBezTo>
                  <a:cubicBezTo>
                    <a:pt x="11487" y="9857"/>
                    <a:pt x="11546" y="9929"/>
                    <a:pt x="11605" y="9929"/>
                  </a:cubicBezTo>
                  <a:cubicBezTo>
                    <a:pt x="11688" y="9929"/>
                    <a:pt x="11713" y="9845"/>
                    <a:pt x="11713" y="9538"/>
                  </a:cubicBezTo>
                  <a:cubicBezTo>
                    <a:pt x="11713" y="8959"/>
                    <a:pt x="11787" y="8935"/>
                    <a:pt x="11946" y="9464"/>
                  </a:cubicBezTo>
                  <a:cubicBezTo>
                    <a:pt x="12039" y="9774"/>
                    <a:pt x="12130" y="9929"/>
                    <a:pt x="12216" y="9929"/>
                  </a:cubicBezTo>
                  <a:cubicBezTo>
                    <a:pt x="12384" y="9929"/>
                    <a:pt x="12377" y="9834"/>
                    <a:pt x="12179" y="9147"/>
                  </a:cubicBezTo>
                  <a:lnTo>
                    <a:pt x="12016" y="8577"/>
                  </a:lnTo>
                  <a:lnTo>
                    <a:pt x="12129" y="8270"/>
                  </a:lnTo>
                  <a:cubicBezTo>
                    <a:pt x="12253" y="7934"/>
                    <a:pt x="12276" y="7352"/>
                    <a:pt x="12174" y="7140"/>
                  </a:cubicBezTo>
                  <a:cubicBezTo>
                    <a:pt x="12138" y="7065"/>
                    <a:pt x="11966" y="6986"/>
                    <a:pt x="11792" y="6961"/>
                  </a:cubicBezTo>
                  <a:lnTo>
                    <a:pt x="11472" y="6918"/>
                  </a:lnTo>
                  <a:close/>
                  <a:moveTo>
                    <a:pt x="19589" y="7246"/>
                  </a:moveTo>
                  <a:cubicBezTo>
                    <a:pt x="19638" y="7195"/>
                    <a:pt x="19684" y="7672"/>
                    <a:pt x="19672" y="8334"/>
                  </a:cubicBezTo>
                  <a:cubicBezTo>
                    <a:pt x="19658" y="9121"/>
                    <a:pt x="19648" y="9195"/>
                    <a:pt x="19543" y="9168"/>
                  </a:cubicBezTo>
                  <a:cubicBezTo>
                    <a:pt x="19481" y="9152"/>
                    <a:pt x="19400" y="9229"/>
                    <a:pt x="19365" y="9337"/>
                  </a:cubicBezTo>
                  <a:cubicBezTo>
                    <a:pt x="19281" y="9593"/>
                    <a:pt x="19049" y="9587"/>
                    <a:pt x="18903" y="9327"/>
                  </a:cubicBezTo>
                  <a:cubicBezTo>
                    <a:pt x="18649" y="8875"/>
                    <a:pt x="18716" y="7591"/>
                    <a:pt x="19007" y="7330"/>
                  </a:cubicBezTo>
                  <a:cubicBezTo>
                    <a:pt x="19125" y="7225"/>
                    <a:pt x="19183" y="7250"/>
                    <a:pt x="19311" y="7489"/>
                  </a:cubicBezTo>
                  <a:cubicBezTo>
                    <a:pt x="19503" y="7851"/>
                    <a:pt x="19505" y="7856"/>
                    <a:pt x="19543" y="7489"/>
                  </a:cubicBezTo>
                  <a:cubicBezTo>
                    <a:pt x="19558" y="7341"/>
                    <a:pt x="19573" y="7263"/>
                    <a:pt x="19589" y="7246"/>
                  </a:cubicBezTo>
                  <a:close/>
                  <a:moveTo>
                    <a:pt x="10661" y="7267"/>
                  </a:moveTo>
                  <a:cubicBezTo>
                    <a:pt x="10739" y="7288"/>
                    <a:pt x="10819" y="7393"/>
                    <a:pt x="10894" y="7584"/>
                  </a:cubicBezTo>
                  <a:cubicBezTo>
                    <a:pt x="11058" y="8000"/>
                    <a:pt x="11068" y="8685"/>
                    <a:pt x="10915" y="9179"/>
                  </a:cubicBezTo>
                  <a:cubicBezTo>
                    <a:pt x="10829" y="9458"/>
                    <a:pt x="10766" y="9530"/>
                    <a:pt x="10624" y="9506"/>
                  </a:cubicBezTo>
                  <a:cubicBezTo>
                    <a:pt x="10381" y="9465"/>
                    <a:pt x="10287" y="9170"/>
                    <a:pt x="10287" y="8439"/>
                  </a:cubicBezTo>
                  <a:cubicBezTo>
                    <a:pt x="10287" y="7779"/>
                    <a:pt x="10421" y="7345"/>
                    <a:pt x="10587" y="7277"/>
                  </a:cubicBezTo>
                  <a:cubicBezTo>
                    <a:pt x="10611" y="7267"/>
                    <a:pt x="10636" y="7260"/>
                    <a:pt x="10661" y="7267"/>
                  </a:cubicBezTo>
                  <a:close/>
                  <a:moveTo>
                    <a:pt x="14294" y="7299"/>
                  </a:moveTo>
                  <a:cubicBezTo>
                    <a:pt x="14426" y="7348"/>
                    <a:pt x="14625" y="7578"/>
                    <a:pt x="14668" y="7784"/>
                  </a:cubicBezTo>
                  <a:cubicBezTo>
                    <a:pt x="14771" y="8272"/>
                    <a:pt x="14730" y="8955"/>
                    <a:pt x="14581" y="9253"/>
                  </a:cubicBezTo>
                  <a:cubicBezTo>
                    <a:pt x="14444" y="9525"/>
                    <a:pt x="14243" y="9620"/>
                    <a:pt x="14173" y="9443"/>
                  </a:cubicBezTo>
                  <a:cubicBezTo>
                    <a:pt x="14117" y="9298"/>
                    <a:pt x="14135" y="7412"/>
                    <a:pt x="14194" y="7320"/>
                  </a:cubicBezTo>
                  <a:cubicBezTo>
                    <a:pt x="14215" y="7286"/>
                    <a:pt x="14250" y="7282"/>
                    <a:pt x="14294" y="7299"/>
                  </a:cubicBezTo>
                  <a:close/>
                  <a:moveTo>
                    <a:pt x="20765" y="7320"/>
                  </a:moveTo>
                  <a:lnTo>
                    <a:pt x="20923" y="7341"/>
                  </a:lnTo>
                  <a:cubicBezTo>
                    <a:pt x="21164" y="7384"/>
                    <a:pt x="21337" y="7965"/>
                    <a:pt x="21293" y="8577"/>
                  </a:cubicBezTo>
                  <a:cubicBezTo>
                    <a:pt x="21274" y="8842"/>
                    <a:pt x="21232" y="9130"/>
                    <a:pt x="21197" y="9221"/>
                  </a:cubicBezTo>
                  <a:cubicBezTo>
                    <a:pt x="21163" y="9311"/>
                    <a:pt x="21054" y="9427"/>
                    <a:pt x="20961" y="9474"/>
                  </a:cubicBezTo>
                  <a:cubicBezTo>
                    <a:pt x="20747" y="9583"/>
                    <a:pt x="20728" y="9457"/>
                    <a:pt x="20749" y="8239"/>
                  </a:cubicBezTo>
                  <a:lnTo>
                    <a:pt x="20765" y="7320"/>
                  </a:lnTo>
                  <a:close/>
                  <a:moveTo>
                    <a:pt x="11821" y="7330"/>
                  </a:moveTo>
                  <a:cubicBezTo>
                    <a:pt x="11845" y="7348"/>
                    <a:pt x="11869" y="7388"/>
                    <a:pt x="11900" y="7446"/>
                  </a:cubicBezTo>
                  <a:cubicBezTo>
                    <a:pt x="11978" y="7595"/>
                    <a:pt x="11990" y="7685"/>
                    <a:pt x="11946" y="7869"/>
                  </a:cubicBezTo>
                  <a:cubicBezTo>
                    <a:pt x="11836" y="8325"/>
                    <a:pt x="11713" y="8234"/>
                    <a:pt x="11713" y="7700"/>
                  </a:cubicBezTo>
                  <a:cubicBezTo>
                    <a:pt x="11713" y="7400"/>
                    <a:pt x="11750" y="7276"/>
                    <a:pt x="11821" y="7330"/>
                  </a:cubicBezTo>
                  <a:close/>
                  <a:moveTo>
                    <a:pt x="13176" y="7975"/>
                  </a:moveTo>
                  <a:cubicBezTo>
                    <a:pt x="13191" y="7983"/>
                    <a:pt x="13205" y="8003"/>
                    <a:pt x="13213" y="8038"/>
                  </a:cubicBezTo>
                  <a:cubicBezTo>
                    <a:pt x="13230" y="8108"/>
                    <a:pt x="13220" y="8206"/>
                    <a:pt x="13193" y="8249"/>
                  </a:cubicBezTo>
                  <a:cubicBezTo>
                    <a:pt x="13165" y="8292"/>
                    <a:pt x="13131" y="8266"/>
                    <a:pt x="13114" y="8196"/>
                  </a:cubicBezTo>
                  <a:cubicBezTo>
                    <a:pt x="13097" y="8127"/>
                    <a:pt x="13103" y="8039"/>
                    <a:pt x="13130" y="7996"/>
                  </a:cubicBezTo>
                  <a:cubicBezTo>
                    <a:pt x="13144" y="7974"/>
                    <a:pt x="13161" y="7966"/>
                    <a:pt x="13176" y="7975"/>
                  </a:cubicBezTo>
                  <a:close/>
                  <a:moveTo>
                    <a:pt x="11937" y="11809"/>
                  </a:moveTo>
                  <a:cubicBezTo>
                    <a:pt x="11882" y="11809"/>
                    <a:pt x="11867" y="12024"/>
                    <a:pt x="11875" y="12738"/>
                  </a:cubicBezTo>
                  <a:cubicBezTo>
                    <a:pt x="11888" y="13859"/>
                    <a:pt x="11793" y="14354"/>
                    <a:pt x="11563" y="14354"/>
                  </a:cubicBezTo>
                  <a:cubicBezTo>
                    <a:pt x="11332" y="14354"/>
                    <a:pt x="11289" y="14137"/>
                    <a:pt x="11289" y="12928"/>
                  </a:cubicBezTo>
                  <a:lnTo>
                    <a:pt x="11289" y="11830"/>
                  </a:lnTo>
                  <a:lnTo>
                    <a:pt x="10271" y="11840"/>
                  </a:lnTo>
                  <a:cubicBezTo>
                    <a:pt x="9159" y="11847"/>
                    <a:pt x="9251" y="11777"/>
                    <a:pt x="9223" y="12580"/>
                  </a:cubicBezTo>
                  <a:cubicBezTo>
                    <a:pt x="9208" y="13023"/>
                    <a:pt x="9258" y="13213"/>
                    <a:pt x="9456" y="13446"/>
                  </a:cubicBezTo>
                  <a:cubicBezTo>
                    <a:pt x="9691" y="13722"/>
                    <a:pt x="9753" y="14021"/>
                    <a:pt x="9635" y="14323"/>
                  </a:cubicBezTo>
                  <a:cubicBezTo>
                    <a:pt x="9556" y="14523"/>
                    <a:pt x="9538" y="14519"/>
                    <a:pt x="9394" y="14249"/>
                  </a:cubicBezTo>
                  <a:lnTo>
                    <a:pt x="9236" y="13963"/>
                  </a:lnTo>
                  <a:lnTo>
                    <a:pt x="9203" y="14238"/>
                  </a:lnTo>
                  <a:cubicBezTo>
                    <a:pt x="9165" y="14543"/>
                    <a:pt x="9162" y="14524"/>
                    <a:pt x="9311" y="14734"/>
                  </a:cubicBezTo>
                  <a:cubicBezTo>
                    <a:pt x="9455" y="14939"/>
                    <a:pt x="9579" y="14924"/>
                    <a:pt x="9755" y="14692"/>
                  </a:cubicBezTo>
                  <a:cubicBezTo>
                    <a:pt x="10031" y="14330"/>
                    <a:pt x="10054" y="13529"/>
                    <a:pt x="9801" y="13182"/>
                  </a:cubicBezTo>
                  <a:cubicBezTo>
                    <a:pt x="9524" y="12801"/>
                    <a:pt x="9423" y="12490"/>
                    <a:pt x="9498" y="12263"/>
                  </a:cubicBezTo>
                  <a:cubicBezTo>
                    <a:pt x="9553" y="12093"/>
                    <a:pt x="9578" y="12103"/>
                    <a:pt x="9693" y="12295"/>
                  </a:cubicBezTo>
                  <a:cubicBezTo>
                    <a:pt x="9813" y="12495"/>
                    <a:pt x="9829" y="12488"/>
                    <a:pt x="9872" y="12295"/>
                  </a:cubicBezTo>
                  <a:cubicBezTo>
                    <a:pt x="9906" y="12139"/>
                    <a:pt x="9964" y="12109"/>
                    <a:pt x="10088" y="12168"/>
                  </a:cubicBezTo>
                  <a:cubicBezTo>
                    <a:pt x="10181" y="12212"/>
                    <a:pt x="10280" y="12304"/>
                    <a:pt x="10308" y="12369"/>
                  </a:cubicBezTo>
                  <a:cubicBezTo>
                    <a:pt x="10336" y="12433"/>
                    <a:pt x="10357" y="12999"/>
                    <a:pt x="10350" y="13625"/>
                  </a:cubicBezTo>
                  <a:cubicBezTo>
                    <a:pt x="10337" y="14757"/>
                    <a:pt x="10336" y="14756"/>
                    <a:pt x="10466" y="14756"/>
                  </a:cubicBezTo>
                  <a:cubicBezTo>
                    <a:pt x="10595" y="14756"/>
                    <a:pt x="10601" y="14742"/>
                    <a:pt x="10616" y="13520"/>
                  </a:cubicBezTo>
                  <a:cubicBezTo>
                    <a:pt x="10630" y="12345"/>
                    <a:pt x="10635" y="12277"/>
                    <a:pt x="10745" y="12273"/>
                  </a:cubicBezTo>
                  <a:cubicBezTo>
                    <a:pt x="10808" y="12271"/>
                    <a:pt x="10878" y="12229"/>
                    <a:pt x="10898" y="12178"/>
                  </a:cubicBezTo>
                  <a:cubicBezTo>
                    <a:pt x="10982" y="11966"/>
                    <a:pt x="11023" y="12282"/>
                    <a:pt x="11023" y="13087"/>
                  </a:cubicBezTo>
                  <a:cubicBezTo>
                    <a:pt x="11023" y="14201"/>
                    <a:pt x="11083" y="14559"/>
                    <a:pt x="11293" y="14745"/>
                  </a:cubicBezTo>
                  <a:cubicBezTo>
                    <a:pt x="11553" y="14975"/>
                    <a:pt x="11687" y="14930"/>
                    <a:pt x="11867" y="14544"/>
                  </a:cubicBezTo>
                  <a:cubicBezTo>
                    <a:pt x="12031" y="14194"/>
                    <a:pt x="12033" y="14185"/>
                    <a:pt x="12021" y="13002"/>
                  </a:cubicBezTo>
                  <a:cubicBezTo>
                    <a:pt x="12011" y="12098"/>
                    <a:pt x="11993" y="11809"/>
                    <a:pt x="11937" y="11809"/>
                  </a:cubicBezTo>
                  <a:close/>
                  <a:moveTo>
                    <a:pt x="13658" y="11809"/>
                  </a:moveTo>
                  <a:cubicBezTo>
                    <a:pt x="13576" y="11809"/>
                    <a:pt x="13565" y="11985"/>
                    <a:pt x="13550" y="13235"/>
                  </a:cubicBezTo>
                  <a:cubicBezTo>
                    <a:pt x="13541" y="14016"/>
                    <a:pt x="13542" y="14672"/>
                    <a:pt x="13554" y="14703"/>
                  </a:cubicBezTo>
                  <a:cubicBezTo>
                    <a:pt x="13566" y="14733"/>
                    <a:pt x="13616" y="14756"/>
                    <a:pt x="13662" y="14756"/>
                  </a:cubicBezTo>
                  <a:cubicBezTo>
                    <a:pt x="13735" y="14756"/>
                    <a:pt x="13747" y="14551"/>
                    <a:pt x="13750" y="13287"/>
                  </a:cubicBezTo>
                  <a:cubicBezTo>
                    <a:pt x="13752" y="11966"/>
                    <a:pt x="13741" y="11809"/>
                    <a:pt x="13658" y="11809"/>
                  </a:cubicBezTo>
                  <a:close/>
                  <a:moveTo>
                    <a:pt x="14032" y="11809"/>
                  </a:moveTo>
                  <a:lnTo>
                    <a:pt x="14032" y="13287"/>
                  </a:lnTo>
                  <a:lnTo>
                    <a:pt x="14032" y="14756"/>
                  </a:lnTo>
                  <a:lnTo>
                    <a:pt x="14394" y="14756"/>
                  </a:lnTo>
                  <a:cubicBezTo>
                    <a:pt x="14591" y="14756"/>
                    <a:pt x="14775" y="14695"/>
                    <a:pt x="14805" y="14618"/>
                  </a:cubicBezTo>
                  <a:cubicBezTo>
                    <a:pt x="14843" y="14521"/>
                    <a:pt x="14883" y="14549"/>
                    <a:pt x="14930" y="14692"/>
                  </a:cubicBezTo>
                  <a:cubicBezTo>
                    <a:pt x="15016" y="14955"/>
                    <a:pt x="15215" y="14952"/>
                    <a:pt x="15300" y="14692"/>
                  </a:cubicBezTo>
                  <a:cubicBezTo>
                    <a:pt x="15336" y="14582"/>
                    <a:pt x="15384" y="14527"/>
                    <a:pt x="15408" y="14565"/>
                  </a:cubicBezTo>
                  <a:cubicBezTo>
                    <a:pt x="15469" y="14661"/>
                    <a:pt x="15566" y="14180"/>
                    <a:pt x="15566" y="13773"/>
                  </a:cubicBezTo>
                  <a:cubicBezTo>
                    <a:pt x="15566" y="13456"/>
                    <a:pt x="15472" y="13225"/>
                    <a:pt x="15171" y="12802"/>
                  </a:cubicBezTo>
                  <a:cubicBezTo>
                    <a:pt x="15115" y="12723"/>
                    <a:pt x="15062" y="12593"/>
                    <a:pt x="15050" y="12506"/>
                  </a:cubicBezTo>
                  <a:cubicBezTo>
                    <a:pt x="15019" y="12264"/>
                    <a:pt x="15194" y="12150"/>
                    <a:pt x="15312" y="12337"/>
                  </a:cubicBezTo>
                  <a:cubicBezTo>
                    <a:pt x="15450" y="12556"/>
                    <a:pt x="15561" y="12324"/>
                    <a:pt x="15462" y="12020"/>
                  </a:cubicBezTo>
                  <a:cubicBezTo>
                    <a:pt x="15376" y="11756"/>
                    <a:pt x="15043" y="11749"/>
                    <a:pt x="14897" y="12009"/>
                  </a:cubicBezTo>
                  <a:cubicBezTo>
                    <a:pt x="14798" y="12185"/>
                    <a:pt x="14775" y="12185"/>
                    <a:pt x="14718" y="12009"/>
                  </a:cubicBezTo>
                  <a:cubicBezTo>
                    <a:pt x="14674" y="11875"/>
                    <a:pt x="14554" y="11809"/>
                    <a:pt x="14344" y="11809"/>
                  </a:cubicBezTo>
                  <a:lnTo>
                    <a:pt x="14032" y="11809"/>
                  </a:lnTo>
                  <a:close/>
                  <a:moveTo>
                    <a:pt x="12810" y="11830"/>
                  </a:moveTo>
                  <a:cubicBezTo>
                    <a:pt x="12729" y="11824"/>
                    <a:pt x="12637" y="11829"/>
                    <a:pt x="12557" y="11840"/>
                  </a:cubicBezTo>
                  <a:lnTo>
                    <a:pt x="12266" y="11872"/>
                  </a:lnTo>
                  <a:lnTo>
                    <a:pt x="12249" y="13203"/>
                  </a:lnTo>
                  <a:cubicBezTo>
                    <a:pt x="12241" y="13935"/>
                    <a:pt x="12245" y="14601"/>
                    <a:pt x="12257" y="14682"/>
                  </a:cubicBezTo>
                  <a:cubicBezTo>
                    <a:pt x="12288" y="14885"/>
                    <a:pt x="12971" y="14734"/>
                    <a:pt x="13118" y="14492"/>
                  </a:cubicBezTo>
                  <a:cubicBezTo>
                    <a:pt x="13475" y="13902"/>
                    <a:pt x="13396" y="12058"/>
                    <a:pt x="13006" y="11872"/>
                  </a:cubicBezTo>
                  <a:cubicBezTo>
                    <a:pt x="12961" y="11851"/>
                    <a:pt x="12892" y="11836"/>
                    <a:pt x="12810" y="11830"/>
                  </a:cubicBezTo>
                  <a:close/>
                  <a:moveTo>
                    <a:pt x="14693" y="12147"/>
                  </a:moveTo>
                  <a:cubicBezTo>
                    <a:pt x="14812" y="12138"/>
                    <a:pt x="14826" y="12263"/>
                    <a:pt x="14826" y="12685"/>
                  </a:cubicBezTo>
                  <a:cubicBezTo>
                    <a:pt x="14826" y="13102"/>
                    <a:pt x="14849" y="13180"/>
                    <a:pt x="15088" y="13488"/>
                  </a:cubicBezTo>
                  <a:cubicBezTo>
                    <a:pt x="15368" y="13849"/>
                    <a:pt x="15418" y="14120"/>
                    <a:pt x="15246" y="14354"/>
                  </a:cubicBezTo>
                  <a:cubicBezTo>
                    <a:pt x="15130" y="14512"/>
                    <a:pt x="14957" y="14357"/>
                    <a:pt x="14917" y="14058"/>
                  </a:cubicBezTo>
                  <a:cubicBezTo>
                    <a:pt x="14904" y="13953"/>
                    <a:pt x="14874" y="13997"/>
                    <a:pt x="14834" y="14185"/>
                  </a:cubicBezTo>
                  <a:cubicBezTo>
                    <a:pt x="14799" y="14351"/>
                    <a:pt x="14751" y="14480"/>
                    <a:pt x="14730" y="14470"/>
                  </a:cubicBezTo>
                  <a:cubicBezTo>
                    <a:pt x="14710" y="14461"/>
                    <a:pt x="14612" y="14421"/>
                    <a:pt x="14510" y="14375"/>
                  </a:cubicBezTo>
                  <a:cubicBezTo>
                    <a:pt x="14347" y="14302"/>
                    <a:pt x="14323" y="14244"/>
                    <a:pt x="14323" y="13889"/>
                  </a:cubicBezTo>
                  <a:cubicBezTo>
                    <a:pt x="14323" y="13532"/>
                    <a:pt x="14342" y="13484"/>
                    <a:pt x="14498" y="13446"/>
                  </a:cubicBezTo>
                  <a:cubicBezTo>
                    <a:pt x="14730" y="13389"/>
                    <a:pt x="14715" y="12957"/>
                    <a:pt x="14481" y="12949"/>
                  </a:cubicBezTo>
                  <a:cubicBezTo>
                    <a:pt x="14348" y="12945"/>
                    <a:pt x="14323" y="12901"/>
                    <a:pt x="14323" y="12622"/>
                  </a:cubicBezTo>
                  <a:cubicBezTo>
                    <a:pt x="14323" y="12338"/>
                    <a:pt x="14355" y="12264"/>
                    <a:pt x="14535" y="12189"/>
                  </a:cubicBezTo>
                  <a:cubicBezTo>
                    <a:pt x="14602" y="12161"/>
                    <a:pt x="14653" y="12150"/>
                    <a:pt x="14693" y="12147"/>
                  </a:cubicBezTo>
                  <a:close/>
                  <a:moveTo>
                    <a:pt x="12681" y="12231"/>
                  </a:moveTo>
                  <a:cubicBezTo>
                    <a:pt x="13033" y="12129"/>
                    <a:pt x="13233" y="13427"/>
                    <a:pt x="12964" y="14069"/>
                  </a:cubicBezTo>
                  <a:cubicBezTo>
                    <a:pt x="12828" y="14394"/>
                    <a:pt x="12566" y="14455"/>
                    <a:pt x="12523" y="14175"/>
                  </a:cubicBezTo>
                  <a:cubicBezTo>
                    <a:pt x="12508" y="14075"/>
                    <a:pt x="12506" y="13611"/>
                    <a:pt x="12515" y="13140"/>
                  </a:cubicBezTo>
                  <a:cubicBezTo>
                    <a:pt x="12531" y="12307"/>
                    <a:pt x="12535" y="12274"/>
                    <a:pt x="12681" y="12231"/>
                  </a:cubicBezTo>
                  <a:close/>
                  <a:moveTo>
                    <a:pt x="9369" y="16636"/>
                  </a:moveTo>
                  <a:cubicBezTo>
                    <a:pt x="9251" y="16636"/>
                    <a:pt x="9253" y="16664"/>
                    <a:pt x="9253" y="18178"/>
                  </a:cubicBezTo>
                  <a:lnTo>
                    <a:pt x="9253" y="19720"/>
                  </a:lnTo>
                  <a:lnTo>
                    <a:pt x="9581" y="19720"/>
                  </a:lnTo>
                  <a:cubicBezTo>
                    <a:pt x="9875" y="19720"/>
                    <a:pt x="9918" y="19696"/>
                    <a:pt x="9918" y="19466"/>
                  </a:cubicBezTo>
                  <a:cubicBezTo>
                    <a:pt x="9918" y="19263"/>
                    <a:pt x="9873" y="19193"/>
                    <a:pt x="9718" y="19160"/>
                  </a:cubicBezTo>
                  <a:lnTo>
                    <a:pt x="9523" y="19118"/>
                  </a:lnTo>
                  <a:lnTo>
                    <a:pt x="9506" y="17882"/>
                  </a:lnTo>
                  <a:cubicBezTo>
                    <a:pt x="9492" y="16693"/>
                    <a:pt x="9484" y="16636"/>
                    <a:pt x="9369" y="16636"/>
                  </a:cubicBezTo>
                  <a:close/>
                  <a:moveTo>
                    <a:pt x="10977" y="16636"/>
                  </a:moveTo>
                  <a:cubicBezTo>
                    <a:pt x="10874" y="16636"/>
                    <a:pt x="10865" y="16713"/>
                    <a:pt x="10865" y="17713"/>
                  </a:cubicBezTo>
                  <a:cubicBezTo>
                    <a:pt x="10865" y="18607"/>
                    <a:pt x="10849" y="18831"/>
                    <a:pt x="10761" y="19054"/>
                  </a:cubicBezTo>
                  <a:cubicBezTo>
                    <a:pt x="10631" y="19384"/>
                    <a:pt x="10543" y="19391"/>
                    <a:pt x="10400" y="19086"/>
                  </a:cubicBezTo>
                  <a:cubicBezTo>
                    <a:pt x="10307" y="18890"/>
                    <a:pt x="10287" y="18674"/>
                    <a:pt x="10275" y="17776"/>
                  </a:cubicBezTo>
                  <a:cubicBezTo>
                    <a:pt x="10262" y="16768"/>
                    <a:pt x="10253" y="16698"/>
                    <a:pt x="10138" y="16657"/>
                  </a:cubicBezTo>
                  <a:cubicBezTo>
                    <a:pt x="10016" y="16613"/>
                    <a:pt x="10013" y="16621"/>
                    <a:pt x="10046" y="17734"/>
                  </a:cubicBezTo>
                  <a:cubicBezTo>
                    <a:pt x="10092" y="19254"/>
                    <a:pt x="10108" y="19393"/>
                    <a:pt x="10246" y="19561"/>
                  </a:cubicBezTo>
                  <a:cubicBezTo>
                    <a:pt x="10460" y="19823"/>
                    <a:pt x="10741" y="19755"/>
                    <a:pt x="10903" y="19403"/>
                  </a:cubicBezTo>
                  <a:cubicBezTo>
                    <a:pt x="11041" y="19100"/>
                    <a:pt x="11052" y="19003"/>
                    <a:pt x="11069" y="17861"/>
                  </a:cubicBezTo>
                  <a:cubicBezTo>
                    <a:pt x="11086" y="16697"/>
                    <a:pt x="11083" y="16636"/>
                    <a:pt x="10977" y="16636"/>
                  </a:cubicBezTo>
                  <a:close/>
                  <a:moveTo>
                    <a:pt x="11904" y="16636"/>
                  </a:moveTo>
                  <a:cubicBezTo>
                    <a:pt x="11457" y="16632"/>
                    <a:pt x="11235" y="17177"/>
                    <a:pt x="11235" y="18273"/>
                  </a:cubicBezTo>
                  <a:cubicBezTo>
                    <a:pt x="11235" y="18727"/>
                    <a:pt x="11270" y="18891"/>
                    <a:pt x="11426" y="19266"/>
                  </a:cubicBezTo>
                  <a:cubicBezTo>
                    <a:pt x="11574" y="19619"/>
                    <a:pt x="11657" y="19720"/>
                    <a:pt x="11817" y="19720"/>
                  </a:cubicBezTo>
                  <a:cubicBezTo>
                    <a:pt x="12080" y="19720"/>
                    <a:pt x="12291" y="19476"/>
                    <a:pt x="12291" y="19171"/>
                  </a:cubicBezTo>
                  <a:cubicBezTo>
                    <a:pt x="12291" y="19059"/>
                    <a:pt x="12302" y="18990"/>
                    <a:pt x="12316" y="18938"/>
                  </a:cubicBezTo>
                  <a:cubicBezTo>
                    <a:pt x="12310" y="18941"/>
                    <a:pt x="12305" y="18952"/>
                    <a:pt x="12299" y="18949"/>
                  </a:cubicBezTo>
                  <a:cubicBezTo>
                    <a:pt x="12259" y="18928"/>
                    <a:pt x="12172" y="19004"/>
                    <a:pt x="12104" y="19118"/>
                  </a:cubicBezTo>
                  <a:cubicBezTo>
                    <a:pt x="11828" y="19576"/>
                    <a:pt x="11555" y="19179"/>
                    <a:pt x="11514" y="18262"/>
                  </a:cubicBezTo>
                  <a:cubicBezTo>
                    <a:pt x="11492" y="17794"/>
                    <a:pt x="11511" y="17630"/>
                    <a:pt x="11609" y="17364"/>
                  </a:cubicBezTo>
                  <a:cubicBezTo>
                    <a:pt x="11748" y="16989"/>
                    <a:pt x="12029" y="16930"/>
                    <a:pt x="12133" y="17248"/>
                  </a:cubicBezTo>
                  <a:cubicBezTo>
                    <a:pt x="12169" y="17360"/>
                    <a:pt x="12240" y="17426"/>
                    <a:pt x="12287" y="17407"/>
                  </a:cubicBezTo>
                  <a:cubicBezTo>
                    <a:pt x="12304" y="17399"/>
                    <a:pt x="12317" y="17409"/>
                    <a:pt x="12328" y="17428"/>
                  </a:cubicBezTo>
                  <a:cubicBezTo>
                    <a:pt x="12322" y="17386"/>
                    <a:pt x="12320" y="17386"/>
                    <a:pt x="12312" y="17312"/>
                  </a:cubicBezTo>
                  <a:cubicBezTo>
                    <a:pt x="12291" y="17127"/>
                    <a:pt x="12279" y="16950"/>
                    <a:pt x="12287" y="16921"/>
                  </a:cubicBezTo>
                  <a:cubicBezTo>
                    <a:pt x="12324" y="16782"/>
                    <a:pt x="12134" y="16638"/>
                    <a:pt x="11904" y="16636"/>
                  </a:cubicBezTo>
                  <a:close/>
                  <a:moveTo>
                    <a:pt x="13039" y="16636"/>
                  </a:moveTo>
                  <a:cubicBezTo>
                    <a:pt x="12786" y="16637"/>
                    <a:pt x="12569" y="16903"/>
                    <a:pt x="12424" y="17386"/>
                  </a:cubicBezTo>
                  <a:cubicBezTo>
                    <a:pt x="12389" y="17502"/>
                    <a:pt x="12372" y="17555"/>
                    <a:pt x="12357" y="17555"/>
                  </a:cubicBezTo>
                  <a:cubicBezTo>
                    <a:pt x="12369" y="17669"/>
                    <a:pt x="12370" y="17856"/>
                    <a:pt x="12370" y="18178"/>
                  </a:cubicBezTo>
                  <a:cubicBezTo>
                    <a:pt x="12370" y="18576"/>
                    <a:pt x="12361" y="18780"/>
                    <a:pt x="12341" y="18875"/>
                  </a:cubicBezTo>
                  <a:cubicBezTo>
                    <a:pt x="12377" y="18843"/>
                    <a:pt x="12429" y="18912"/>
                    <a:pt x="12486" y="19097"/>
                  </a:cubicBezTo>
                  <a:cubicBezTo>
                    <a:pt x="12540" y="19270"/>
                    <a:pt x="12635" y="19476"/>
                    <a:pt x="12698" y="19561"/>
                  </a:cubicBezTo>
                  <a:cubicBezTo>
                    <a:pt x="12839" y="19753"/>
                    <a:pt x="13163" y="19775"/>
                    <a:pt x="13297" y="19593"/>
                  </a:cubicBezTo>
                  <a:cubicBezTo>
                    <a:pt x="13363" y="19503"/>
                    <a:pt x="13404" y="19503"/>
                    <a:pt x="13425" y="19593"/>
                  </a:cubicBezTo>
                  <a:cubicBezTo>
                    <a:pt x="13493" y="19873"/>
                    <a:pt x="13612" y="19699"/>
                    <a:pt x="13716" y="19181"/>
                  </a:cubicBezTo>
                  <a:cubicBezTo>
                    <a:pt x="13806" y="18732"/>
                    <a:pt x="13852" y="18653"/>
                    <a:pt x="13986" y="18653"/>
                  </a:cubicBezTo>
                  <a:cubicBezTo>
                    <a:pt x="14124" y="18653"/>
                    <a:pt x="14160" y="18723"/>
                    <a:pt x="14236" y="19181"/>
                  </a:cubicBezTo>
                  <a:cubicBezTo>
                    <a:pt x="14302" y="19579"/>
                    <a:pt x="14355" y="19719"/>
                    <a:pt x="14444" y="19720"/>
                  </a:cubicBezTo>
                  <a:cubicBezTo>
                    <a:pt x="14561" y="19721"/>
                    <a:pt x="14610" y="19352"/>
                    <a:pt x="14523" y="19128"/>
                  </a:cubicBezTo>
                  <a:cubicBezTo>
                    <a:pt x="14501" y="19074"/>
                    <a:pt x="14399" y="18512"/>
                    <a:pt x="14294" y="17871"/>
                  </a:cubicBezTo>
                  <a:cubicBezTo>
                    <a:pt x="14189" y="17231"/>
                    <a:pt x="14070" y="16688"/>
                    <a:pt x="14028" y="16667"/>
                  </a:cubicBezTo>
                  <a:cubicBezTo>
                    <a:pt x="13978" y="16642"/>
                    <a:pt x="13899" y="16925"/>
                    <a:pt x="13804" y="17481"/>
                  </a:cubicBezTo>
                  <a:cubicBezTo>
                    <a:pt x="13585" y="18754"/>
                    <a:pt x="13530" y="18988"/>
                    <a:pt x="13459" y="18949"/>
                  </a:cubicBezTo>
                  <a:cubicBezTo>
                    <a:pt x="13423" y="18929"/>
                    <a:pt x="13343" y="19006"/>
                    <a:pt x="13280" y="19118"/>
                  </a:cubicBezTo>
                  <a:cubicBezTo>
                    <a:pt x="13026" y="19569"/>
                    <a:pt x="12734" y="19190"/>
                    <a:pt x="12681" y="18347"/>
                  </a:cubicBezTo>
                  <a:cubicBezTo>
                    <a:pt x="12622" y="17409"/>
                    <a:pt x="12963" y="16741"/>
                    <a:pt x="13255" y="17227"/>
                  </a:cubicBezTo>
                  <a:cubicBezTo>
                    <a:pt x="13391" y="17454"/>
                    <a:pt x="13454" y="17403"/>
                    <a:pt x="13454" y="17037"/>
                  </a:cubicBezTo>
                  <a:cubicBezTo>
                    <a:pt x="13454" y="16742"/>
                    <a:pt x="13348" y="16635"/>
                    <a:pt x="13039" y="1663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896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894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890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888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886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887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889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893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891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892" name="Picture 26" descr="Picture 2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895" name="Picture 3" descr="Picture 3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97" name="Picture 3" descr="Picture 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75512" y="1509488"/>
            <a:ext cx="11430211" cy="7285771"/>
          </a:xfrm>
          <a:prstGeom prst="rect">
            <a:avLst/>
          </a:prstGeom>
          <a:ln w="12700">
            <a:miter lim="400000"/>
          </a:ln>
        </p:spPr>
      </p:pic>
      <p:sp>
        <p:nvSpPr>
          <p:cNvPr id="189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2" name="Gruppo"/>
          <p:cNvGrpSpPr/>
          <p:nvPr/>
        </p:nvGrpSpPr>
        <p:grpSpPr>
          <a:xfrm>
            <a:off x="458633" y="452727"/>
            <a:ext cx="12115093" cy="828478"/>
            <a:chOff x="-20420" y="72267"/>
            <a:chExt cx="12115092" cy="828476"/>
          </a:xfrm>
        </p:grpSpPr>
        <p:pic>
          <p:nvPicPr>
            <p:cNvPr id="1900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12572" y="72267"/>
              <a:ext cx="9182101" cy="774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1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75" t="3420" r="1866" b="4022"/>
            <a:stretch>
              <a:fillRect/>
            </a:stretch>
          </p:blipFill>
          <p:spPr>
            <a:xfrm>
              <a:off x="-20421" y="89134"/>
              <a:ext cx="2061045" cy="8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8384" y="0"/>
                  </a:moveTo>
                  <a:lnTo>
                    <a:pt x="4203" y="42"/>
                  </a:lnTo>
                  <a:cubicBezTo>
                    <a:pt x="59" y="76"/>
                    <a:pt x="17" y="72"/>
                    <a:pt x="17" y="338"/>
                  </a:cubicBezTo>
                  <a:cubicBezTo>
                    <a:pt x="17" y="603"/>
                    <a:pt x="62" y="610"/>
                    <a:pt x="4082" y="676"/>
                  </a:cubicBezTo>
                  <a:lnTo>
                    <a:pt x="8147" y="739"/>
                  </a:lnTo>
                  <a:lnTo>
                    <a:pt x="8147" y="10869"/>
                  </a:lnTo>
                  <a:lnTo>
                    <a:pt x="8147" y="20998"/>
                  </a:lnTo>
                  <a:lnTo>
                    <a:pt x="4086" y="21061"/>
                  </a:lnTo>
                  <a:cubicBezTo>
                    <a:pt x="270" y="21124"/>
                    <a:pt x="18" y="21147"/>
                    <a:pt x="1" y="21368"/>
                  </a:cubicBezTo>
                  <a:cubicBezTo>
                    <a:pt x="-16" y="21590"/>
                    <a:pt x="214" y="21600"/>
                    <a:pt x="4186" y="21600"/>
                  </a:cubicBezTo>
                  <a:lnTo>
                    <a:pt x="8384" y="21600"/>
                  </a:lnTo>
                  <a:lnTo>
                    <a:pt x="8384" y="10805"/>
                  </a:lnTo>
                  <a:lnTo>
                    <a:pt x="8384" y="0"/>
                  </a:lnTo>
                  <a:close/>
                  <a:moveTo>
                    <a:pt x="15354" y="1996"/>
                  </a:moveTo>
                  <a:lnTo>
                    <a:pt x="15354" y="3464"/>
                  </a:lnTo>
                  <a:cubicBezTo>
                    <a:pt x="15354" y="4268"/>
                    <a:pt x="15371" y="4965"/>
                    <a:pt x="15391" y="5017"/>
                  </a:cubicBezTo>
                  <a:cubicBezTo>
                    <a:pt x="15412" y="5069"/>
                    <a:pt x="15573" y="5102"/>
                    <a:pt x="15749" y="5080"/>
                  </a:cubicBezTo>
                  <a:cubicBezTo>
                    <a:pt x="15990" y="5051"/>
                    <a:pt x="16065" y="4990"/>
                    <a:pt x="16065" y="4838"/>
                  </a:cubicBezTo>
                  <a:cubicBezTo>
                    <a:pt x="16065" y="4692"/>
                    <a:pt x="16005" y="4637"/>
                    <a:pt x="15853" y="4637"/>
                  </a:cubicBezTo>
                  <a:lnTo>
                    <a:pt x="15645" y="4637"/>
                  </a:lnTo>
                  <a:lnTo>
                    <a:pt x="15645" y="3359"/>
                  </a:lnTo>
                  <a:lnTo>
                    <a:pt x="15645" y="2081"/>
                  </a:lnTo>
                  <a:lnTo>
                    <a:pt x="15499" y="2039"/>
                  </a:lnTo>
                  <a:lnTo>
                    <a:pt x="15354" y="1996"/>
                  </a:lnTo>
                  <a:close/>
                  <a:moveTo>
                    <a:pt x="9593" y="2017"/>
                  </a:moveTo>
                  <a:cubicBezTo>
                    <a:pt x="9347" y="2015"/>
                    <a:pt x="9217" y="2374"/>
                    <a:pt x="9240" y="2979"/>
                  </a:cubicBezTo>
                  <a:cubicBezTo>
                    <a:pt x="9254" y="3347"/>
                    <a:pt x="9295" y="3479"/>
                    <a:pt x="9469" y="3707"/>
                  </a:cubicBezTo>
                  <a:cubicBezTo>
                    <a:pt x="9627" y="3915"/>
                    <a:pt x="9681" y="4067"/>
                    <a:pt x="9681" y="4309"/>
                  </a:cubicBezTo>
                  <a:cubicBezTo>
                    <a:pt x="9681" y="4714"/>
                    <a:pt x="9526" y="4814"/>
                    <a:pt x="9390" y="4500"/>
                  </a:cubicBezTo>
                  <a:cubicBezTo>
                    <a:pt x="9231" y="4136"/>
                    <a:pt x="9089" y="4559"/>
                    <a:pt x="9240" y="4943"/>
                  </a:cubicBezTo>
                  <a:cubicBezTo>
                    <a:pt x="9307" y="5113"/>
                    <a:pt x="9552" y="5155"/>
                    <a:pt x="9739" y="5028"/>
                  </a:cubicBezTo>
                  <a:cubicBezTo>
                    <a:pt x="9800" y="4986"/>
                    <a:pt x="9886" y="4744"/>
                    <a:pt x="9934" y="4489"/>
                  </a:cubicBezTo>
                  <a:lnTo>
                    <a:pt x="10021" y="4014"/>
                  </a:lnTo>
                  <a:lnTo>
                    <a:pt x="10225" y="4563"/>
                  </a:lnTo>
                  <a:cubicBezTo>
                    <a:pt x="10406" y="5047"/>
                    <a:pt x="10456" y="5102"/>
                    <a:pt x="10678" y="5102"/>
                  </a:cubicBezTo>
                  <a:cubicBezTo>
                    <a:pt x="10977" y="5102"/>
                    <a:pt x="11131" y="4920"/>
                    <a:pt x="11131" y="4563"/>
                  </a:cubicBezTo>
                  <a:cubicBezTo>
                    <a:pt x="11131" y="4251"/>
                    <a:pt x="11087" y="4232"/>
                    <a:pt x="10948" y="4500"/>
                  </a:cubicBezTo>
                  <a:cubicBezTo>
                    <a:pt x="10785" y="4813"/>
                    <a:pt x="10625" y="4744"/>
                    <a:pt x="10470" y="4278"/>
                  </a:cubicBezTo>
                  <a:cubicBezTo>
                    <a:pt x="10356" y="3934"/>
                    <a:pt x="10335" y="3749"/>
                    <a:pt x="10358" y="3380"/>
                  </a:cubicBezTo>
                  <a:cubicBezTo>
                    <a:pt x="10413" y="2516"/>
                    <a:pt x="10702" y="2146"/>
                    <a:pt x="10948" y="2619"/>
                  </a:cubicBezTo>
                  <a:cubicBezTo>
                    <a:pt x="11085" y="2882"/>
                    <a:pt x="11115" y="2875"/>
                    <a:pt x="11148" y="2556"/>
                  </a:cubicBezTo>
                  <a:cubicBezTo>
                    <a:pt x="11166" y="2380"/>
                    <a:pt x="11141" y="2241"/>
                    <a:pt x="11077" y="2155"/>
                  </a:cubicBezTo>
                  <a:cubicBezTo>
                    <a:pt x="10947" y="1978"/>
                    <a:pt x="10532" y="1984"/>
                    <a:pt x="10375" y="2165"/>
                  </a:cubicBezTo>
                  <a:cubicBezTo>
                    <a:pt x="10220" y="2344"/>
                    <a:pt x="10075" y="2944"/>
                    <a:pt x="10075" y="3401"/>
                  </a:cubicBezTo>
                  <a:cubicBezTo>
                    <a:pt x="10075" y="3801"/>
                    <a:pt x="9984" y="4009"/>
                    <a:pt x="9938" y="3707"/>
                  </a:cubicBezTo>
                  <a:cubicBezTo>
                    <a:pt x="9921" y="3592"/>
                    <a:pt x="9800" y="3375"/>
                    <a:pt x="9672" y="3232"/>
                  </a:cubicBezTo>
                  <a:cubicBezTo>
                    <a:pt x="9437" y="2967"/>
                    <a:pt x="9368" y="2612"/>
                    <a:pt x="9523" y="2461"/>
                  </a:cubicBezTo>
                  <a:cubicBezTo>
                    <a:pt x="9568" y="2417"/>
                    <a:pt x="9663" y="2452"/>
                    <a:pt x="9735" y="2535"/>
                  </a:cubicBezTo>
                  <a:cubicBezTo>
                    <a:pt x="9842" y="2659"/>
                    <a:pt x="9874" y="2647"/>
                    <a:pt x="9901" y="2472"/>
                  </a:cubicBezTo>
                  <a:cubicBezTo>
                    <a:pt x="9943" y="2190"/>
                    <a:pt x="9827" y="2020"/>
                    <a:pt x="9593" y="2017"/>
                  </a:cubicBezTo>
                  <a:close/>
                  <a:moveTo>
                    <a:pt x="11422" y="2017"/>
                  </a:moveTo>
                  <a:cubicBezTo>
                    <a:pt x="11354" y="2017"/>
                    <a:pt x="11290" y="2083"/>
                    <a:pt x="11281" y="2155"/>
                  </a:cubicBezTo>
                  <a:cubicBezTo>
                    <a:pt x="11271" y="2227"/>
                    <a:pt x="11272" y="2916"/>
                    <a:pt x="11281" y="3697"/>
                  </a:cubicBezTo>
                  <a:cubicBezTo>
                    <a:pt x="11297" y="5069"/>
                    <a:pt x="11298" y="5121"/>
                    <a:pt x="11410" y="5080"/>
                  </a:cubicBezTo>
                  <a:cubicBezTo>
                    <a:pt x="11504" y="5046"/>
                    <a:pt x="11534" y="4929"/>
                    <a:pt x="11555" y="4436"/>
                  </a:cubicBezTo>
                  <a:lnTo>
                    <a:pt x="11580" y="3824"/>
                  </a:lnTo>
                  <a:lnTo>
                    <a:pt x="11817" y="3824"/>
                  </a:lnTo>
                  <a:lnTo>
                    <a:pt x="12054" y="3824"/>
                  </a:lnTo>
                  <a:lnTo>
                    <a:pt x="12058" y="4436"/>
                  </a:lnTo>
                  <a:cubicBezTo>
                    <a:pt x="12061" y="4939"/>
                    <a:pt x="12077" y="5038"/>
                    <a:pt x="12162" y="5038"/>
                  </a:cubicBezTo>
                  <a:cubicBezTo>
                    <a:pt x="12255" y="5038"/>
                    <a:pt x="12265" y="4914"/>
                    <a:pt x="12278" y="3528"/>
                  </a:cubicBezTo>
                  <a:cubicBezTo>
                    <a:pt x="12292" y="2102"/>
                    <a:pt x="12290" y="2017"/>
                    <a:pt x="12191" y="2017"/>
                  </a:cubicBezTo>
                  <a:cubicBezTo>
                    <a:pt x="12106" y="2017"/>
                    <a:pt x="12084" y="2123"/>
                    <a:pt x="12070" y="2588"/>
                  </a:cubicBezTo>
                  <a:lnTo>
                    <a:pt x="12054" y="3158"/>
                  </a:lnTo>
                  <a:lnTo>
                    <a:pt x="11817" y="3158"/>
                  </a:lnTo>
                  <a:lnTo>
                    <a:pt x="11580" y="3158"/>
                  </a:lnTo>
                  <a:lnTo>
                    <a:pt x="11563" y="2588"/>
                  </a:lnTo>
                  <a:cubicBezTo>
                    <a:pt x="11549" y="2090"/>
                    <a:pt x="11531" y="2017"/>
                    <a:pt x="11422" y="2017"/>
                  </a:cubicBezTo>
                  <a:close/>
                  <a:moveTo>
                    <a:pt x="14560" y="2017"/>
                  </a:moveTo>
                  <a:cubicBezTo>
                    <a:pt x="14268" y="2017"/>
                    <a:pt x="14064" y="2311"/>
                    <a:pt x="13957" y="2884"/>
                  </a:cubicBezTo>
                  <a:cubicBezTo>
                    <a:pt x="13909" y="3145"/>
                    <a:pt x="13861" y="3359"/>
                    <a:pt x="13849" y="3359"/>
                  </a:cubicBezTo>
                  <a:cubicBezTo>
                    <a:pt x="13838" y="3359"/>
                    <a:pt x="13786" y="3145"/>
                    <a:pt x="13737" y="2884"/>
                  </a:cubicBezTo>
                  <a:cubicBezTo>
                    <a:pt x="13688" y="2622"/>
                    <a:pt x="13582" y="2325"/>
                    <a:pt x="13500" y="2218"/>
                  </a:cubicBezTo>
                  <a:cubicBezTo>
                    <a:pt x="13198" y="1821"/>
                    <a:pt x="12685" y="2072"/>
                    <a:pt x="12557" y="2683"/>
                  </a:cubicBezTo>
                  <a:cubicBezTo>
                    <a:pt x="12496" y="2972"/>
                    <a:pt x="12491" y="3975"/>
                    <a:pt x="12548" y="4341"/>
                  </a:cubicBezTo>
                  <a:cubicBezTo>
                    <a:pt x="12569" y="4473"/>
                    <a:pt x="12657" y="4693"/>
                    <a:pt x="12744" y="4838"/>
                  </a:cubicBezTo>
                  <a:cubicBezTo>
                    <a:pt x="12845" y="5007"/>
                    <a:pt x="12990" y="5101"/>
                    <a:pt x="13155" y="5102"/>
                  </a:cubicBezTo>
                  <a:cubicBezTo>
                    <a:pt x="13376" y="5102"/>
                    <a:pt x="13436" y="5047"/>
                    <a:pt x="13579" y="4669"/>
                  </a:cubicBezTo>
                  <a:cubicBezTo>
                    <a:pt x="13671" y="4427"/>
                    <a:pt x="13768" y="4105"/>
                    <a:pt x="13799" y="3961"/>
                  </a:cubicBezTo>
                  <a:cubicBezTo>
                    <a:pt x="13853" y="3719"/>
                    <a:pt x="13866" y="3737"/>
                    <a:pt x="13953" y="4204"/>
                  </a:cubicBezTo>
                  <a:cubicBezTo>
                    <a:pt x="14068" y="4819"/>
                    <a:pt x="14267" y="5102"/>
                    <a:pt x="14585" y="5102"/>
                  </a:cubicBezTo>
                  <a:cubicBezTo>
                    <a:pt x="14909" y="5102"/>
                    <a:pt x="15137" y="4607"/>
                    <a:pt x="15179" y="3802"/>
                  </a:cubicBezTo>
                  <a:cubicBezTo>
                    <a:pt x="15238" y="2694"/>
                    <a:pt x="15003" y="2017"/>
                    <a:pt x="14560" y="2017"/>
                  </a:cubicBezTo>
                  <a:close/>
                  <a:moveTo>
                    <a:pt x="14589" y="2429"/>
                  </a:moveTo>
                  <a:cubicBezTo>
                    <a:pt x="14668" y="2448"/>
                    <a:pt x="14749" y="2549"/>
                    <a:pt x="14818" y="2736"/>
                  </a:cubicBezTo>
                  <a:cubicBezTo>
                    <a:pt x="14967" y="3139"/>
                    <a:pt x="14968" y="3880"/>
                    <a:pt x="14822" y="4352"/>
                  </a:cubicBezTo>
                  <a:cubicBezTo>
                    <a:pt x="14591" y="5098"/>
                    <a:pt x="14194" y="4580"/>
                    <a:pt x="14194" y="3538"/>
                  </a:cubicBezTo>
                  <a:cubicBezTo>
                    <a:pt x="14194" y="2926"/>
                    <a:pt x="14339" y="2509"/>
                    <a:pt x="14510" y="2440"/>
                  </a:cubicBezTo>
                  <a:cubicBezTo>
                    <a:pt x="14536" y="2430"/>
                    <a:pt x="14563" y="2423"/>
                    <a:pt x="14589" y="2429"/>
                  </a:cubicBezTo>
                  <a:close/>
                  <a:moveTo>
                    <a:pt x="13172" y="2450"/>
                  </a:moveTo>
                  <a:cubicBezTo>
                    <a:pt x="13443" y="2540"/>
                    <a:pt x="13639" y="3567"/>
                    <a:pt x="13396" y="4352"/>
                  </a:cubicBezTo>
                  <a:cubicBezTo>
                    <a:pt x="13324" y="4586"/>
                    <a:pt x="13239" y="4700"/>
                    <a:pt x="13139" y="4700"/>
                  </a:cubicBezTo>
                  <a:cubicBezTo>
                    <a:pt x="12807" y="4700"/>
                    <a:pt x="12634" y="3324"/>
                    <a:pt x="12889" y="2715"/>
                  </a:cubicBezTo>
                  <a:cubicBezTo>
                    <a:pt x="12982" y="2492"/>
                    <a:pt x="13082" y="2421"/>
                    <a:pt x="13172" y="2450"/>
                  </a:cubicBezTo>
                  <a:close/>
                  <a:moveTo>
                    <a:pt x="4415" y="6612"/>
                  </a:moveTo>
                  <a:cubicBezTo>
                    <a:pt x="4404" y="6606"/>
                    <a:pt x="4390" y="6623"/>
                    <a:pt x="4377" y="6644"/>
                  </a:cubicBezTo>
                  <a:cubicBezTo>
                    <a:pt x="4350" y="6686"/>
                    <a:pt x="4194" y="7362"/>
                    <a:pt x="4028" y="8154"/>
                  </a:cubicBezTo>
                  <a:cubicBezTo>
                    <a:pt x="3144" y="12378"/>
                    <a:pt x="3062" y="12749"/>
                    <a:pt x="3002" y="12749"/>
                  </a:cubicBezTo>
                  <a:cubicBezTo>
                    <a:pt x="2962" y="12749"/>
                    <a:pt x="2485" y="10535"/>
                    <a:pt x="1909" y="7658"/>
                  </a:cubicBezTo>
                  <a:cubicBezTo>
                    <a:pt x="1652" y="6379"/>
                    <a:pt x="1565" y="6345"/>
                    <a:pt x="1514" y="7520"/>
                  </a:cubicBezTo>
                  <a:cubicBezTo>
                    <a:pt x="1493" y="8000"/>
                    <a:pt x="1447" y="8880"/>
                    <a:pt x="1414" y="9485"/>
                  </a:cubicBezTo>
                  <a:cubicBezTo>
                    <a:pt x="1381" y="10090"/>
                    <a:pt x="1348" y="10757"/>
                    <a:pt x="1339" y="10964"/>
                  </a:cubicBezTo>
                  <a:cubicBezTo>
                    <a:pt x="1326" y="11291"/>
                    <a:pt x="1269" y="12207"/>
                    <a:pt x="1123" y="14470"/>
                  </a:cubicBezTo>
                  <a:lnTo>
                    <a:pt x="1086" y="15051"/>
                  </a:lnTo>
                  <a:lnTo>
                    <a:pt x="1293" y="15009"/>
                  </a:lnTo>
                  <a:lnTo>
                    <a:pt x="1497" y="14956"/>
                  </a:lnTo>
                  <a:lnTo>
                    <a:pt x="1510" y="14154"/>
                  </a:lnTo>
                  <a:cubicBezTo>
                    <a:pt x="1531" y="12865"/>
                    <a:pt x="1705" y="9842"/>
                    <a:pt x="1759" y="9802"/>
                  </a:cubicBezTo>
                  <a:cubicBezTo>
                    <a:pt x="1786" y="9782"/>
                    <a:pt x="1955" y="10504"/>
                    <a:pt x="2137" y="11397"/>
                  </a:cubicBezTo>
                  <a:cubicBezTo>
                    <a:pt x="2319" y="12289"/>
                    <a:pt x="2454" y="13013"/>
                    <a:pt x="2436" y="13013"/>
                  </a:cubicBezTo>
                  <a:cubicBezTo>
                    <a:pt x="2419" y="13013"/>
                    <a:pt x="2439" y="13127"/>
                    <a:pt x="2482" y="13256"/>
                  </a:cubicBezTo>
                  <a:cubicBezTo>
                    <a:pt x="2525" y="13385"/>
                    <a:pt x="2628" y="13835"/>
                    <a:pt x="2711" y="14259"/>
                  </a:cubicBezTo>
                  <a:cubicBezTo>
                    <a:pt x="2793" y="14683"/>
                    <a:pt x="2887" y="15030"/>
                    <a:pt x="2918" y="15030"/>
                  </a:cubicBezTo>
                  <a:cubicBezTo>
                    <a:pt x="2950" y="15030"/>
                    <a:pt x="3103" y="14376"/>
                    <a:pt x="3255" y="13583"/>
                  </a:cubicBezTo>
                  <a:cubicBezTo>
                    <a:pt x="3720" y="11167"/>
                    <a:pt x="4066" y="9633"/>
                    <a:pt x="4115" y="9760"/>
                  </a:cubicBezTo>
                  <a:cubicBezTo>
                    <a:pt x="4141" y="9825"/>
                    <a:pt x="4187" y="10508"/>
                    <a:pt x="4219" y="11281"/>
                  </a:cubicBezTo>
                  <a:cubicBezTo>
                    <a:pt x="4251" y="12053"/>
                    <a:pt x="4288" y="12775"/>
                    <a:pt x="4302" y="12886"/>
                  </a:cubicBezTo>
                  <a:cubicBezTo>
                    <a:pt x="4317" y="12997"/>
                    <a:pt x="4335" y="13510"/>
                    <a:pt x="4340" y="14027"/>
                  </a:cubicBezTo>
                  <a:lnTo>
                    <a:pt x="4348" y="14956"/>
                  </a:lnTo>
                  <a:lnTo>
                    <a:pt x="4577" y="15009"/>
                  </a:lnTo>
                  <a:cubicBezTo>
                    <a:pt x="4704" y="15032"/>
                    <a:pt x="4830" y="14995"/>
                    <a:pt x="4851" y="14935"/>
                  </a:cubicBezTo>
                  <a:cubicBezTo>
                    <a:pt x="4873" y="14875"/>
                    <a:pt x="4859" y="14279"/>
                    <a:pt x="4822" y="13615"/>
                  </a:cubicBezTo>
                  <a:cubicBezTo>
                    <a:pt x="4785" y="12951"/>
                    <a:pt x="4730" y="11807"/>
                    <a:pt x="4697" y="11069"/>
                  </a:cubicBezTo>
                  <a:cubicBezTo>
                    <a:pt x="4539" y="7468"/>
                    <a:pt x="4493" y="6651"/>
                    <a:pt x="4415" y="6612"/>
                  </a:cubicBezTo>
                  <a:close/>
                  <a:moveTo>
                    <a:pt x="6322" y="6739"/>
                  </a:moveTo>
                  <a:lnTo>
                    <a:pt x="5138" y="6781"/>
                  </a:lnTo>
                  <a:lnTo>
                    <a:pt x="5138" y="7246"/>
                  </a:lnTo>
                  <a:lnTo>
                    <a:pt x="5138" y="7711"/>
                  </a:lnTo>
                  <a:lnTo>
                    <a:pt x="5404" y="7658"/>
                  </a:lnTo>
                  <a:cubicBezTo>
                    <a:pt x="5549" y="7628"/>
                    <a:pt x="5762" y="7599"/>
                    <a:pt x="5878" y="7594"/>
                  </a:cubicBezTo>
                  <a:lnTo>
                    <a:pt x="6090" y="7584"/>
                  </a:lnTo>
                  <a:lnTo>
                    <a:pt x="6098" y="11207"/>
                  </a:lnTo>
                  <a:cubicBezTo>
                    <a:pt x="6103" y="13198"/>
                    <a:pt x="6108" y="14876"/>
                    <a:pt x="6110" y="14935"/>
                  </a:cubicBezTo>
                  <a:cubicBezTo>
                    <a:pt x="6113" y="14995"/>
                    <a:pt x="6230" y="15021"/>
                    <a:pt x="6368" y="14999"/>
                  </a:cubicBezTo>
                  <a:lnTo>
                    <a:pt x="6617" y="14956"/>
                  </a:lnTo>
                  <a:lnTo>
                    <a:pt x="6617" y="11270"/>
                  </a:lnTo>
                  <a:lnTo>
                    <a:pt x="6617" y="7584"/>
                  </a:lnTo>
                  <a:lnTo>
                    <a:pt x="6829" y="7594"/>
                  </a:lnTo>
                  <a:cubicBezTo>
                    <a:pt x="6946" y="7599"/>
                    <a:pt x="7156" y="7628"/>
                    <a:pt x="7299" y="7658"/>
                  </a:cubicBezTo>
                  <a:cubicBezTo>
                    <a:pt x="7545" y="7709"/>
                    <a:pt x="7563" y="7689"/>
                    <a:pt x="7598" y="7351"/>
                  </a:cubicBezTo>
                  <a:cubicBezTo>
                    <a:pt x="7623" y="7120"/>
                    <a:pt x="7613" y="6947"/>
                    <a:pt x="7569" y="6855"/>
                  </a:cubicBezTo>
                  <a:cubicBezTo>
                    <a:pt x="7525" y="6762"/>
                    <a:pt x="7098" y="6715"/>
                    <a:pt x="6322" y="6739"/>
                  </a:cubicBezTo>
                  <a:close/>
                  <a:moveTo>
                    <a:pt x="22" y="6781"/>
                  </a:moveTo>
                  <a:lnTo>
                    <a:pt x="22" y="10848"/>
                  </a:lnTo>
                  <a:cubicBezTo>
                    <a:pt x="21" y="13085"/>
                    <a:pt x="29" y="14943"/>
                    <a:pt x="42" y="14977"/>
                  </a:cubicBezTo>
                  <a:cubicBezTo>
                    <a:pt x="56" y="15012"/>
                    <a:pt x="171" y="15020"/>
                    <a:pt x="296" y="14999"/>
                  </a:cubicBezTo>
                  <a:lnTo>
                    <a:pt x="520" y="14956"/>
                  </a:lnTo>
                  <a:lnTo>
                    <a:pt x="524" y="10869"/>
                  </a:lnTo>
                  <a:lnTo>
                    <a:pt x="524" y="6781"/>
                  </a:lnTo>
                  <a:lnTo>
                    <a:pt x="275" y="6781"/>
                  </a:lnTo>
                  <a:lnTo>
                    <a:pt x="22" y="6781"/>
                  </a:lnTo>
                  <a:close/>
                  <a:moveTo>
                    <a:pt x="16655" y="6834"/>
                  </a:moveTo>
                  <a:cubicBezTo>
                    <a:pt x="16574" y="6890"/>
                    <a:pt x="16454" y="7464"/>
                    <a:pt x="16247" y="8724"/>
                  </a:cubicBezTo>
                  <a:cubicBezTo>
                    <a:pt x="16181" y="9130"/>
                    <a:pt x="16109" y="9531"/>
                    <a:pt x="16085" y="9612"/>
                  </a:cubicBezTo>
                  <a:cubicBezTo>
                    <a:pt x="16062" y="9692"/>
                    <a:pt x="16058" y="9796"/>
                    <a:pt x="16077" y="9844"/>
                  </a:cubicBezTo>
                  <a:cubicBezTo>
                    <a:pt x="16170" y="10079"/>
                    <a:pt x="16309" y="9908"/>
                    <a:pt x="16339" y="9527"/>
                  </a:cubicBezTo>
                  <a:cubicBezTo>
                    <a:pt x="16406" y="8679"/>
                    <a:pt x="16692" y="8621"/>
                    <a:pt x="16846" y="9422"/>
                  </a:cubicBezTo>
                  <a:cubicBezTo>
                    <a:pt x="16937" y="9897"/>
                    <a:pt x="16953" y="9911"/>
                    <a:pt x="17203" y="9897"/>
                  </a:cubicBezTo>
                  <a:lnTo>
                    <a:pt x="17465" y="9886"/>
                  </a:lnTo>
                  <a:lnTo>
                    <a:pt x="17465" y="9179"/>
                  </a:lnTo>
                  <a:cubicBezTo>
                    <a:pt x="17465" y="8790"/>
                    <a:pt x="17486" y="8436"/>
                    <a:pt x="17511" y="8397"/>
                  </a:cubicBezTo>
                  <a:cubicBezTo>
                    <a:pt x="17535" y="8359"/>
                    <a:pt x="17693" y="8697"/>
                    <a:pt x="17860" y="9136"/>
                  </a:cubicBezTo>
                  <a:cubicBezTo>
                    <a:pt x="18027" y="9576"/>
                    <a:pt x="18198" y="9929"/>
                    <a:pt x="18238" y="9929"/>
                  </a:cubicBezTo>
                  <a:cubicBezTo>
                    <a:pt x="18295" y="9929"/>
                    <a:pt x="18311" y="9633"/>
                    <a:pt x="18317" y="8587"/>
                  </a:cubicBezTo>
                  <a:cubicBezTo>
                    <a:pt x="18322" y="7850"/>
                    <a:pt x="18327" y="7169"/>
                    <a:pt x="18330" y="7077"/>
                  </a:cubicBezTo>
                  <a:cubicBezTo>
                    <a:pt x="18333" y="6985"/>
                    <a:pt x="18280" y="6900"/>
                    <a:pt x="18213" y="6876"/>
                  </a:cubicBezTo>
                  <a:cubicBezTo>
                    <a:pt x="18097" y="6834"/>
                    <a:pt x="18096" y="6851"/>
                    <a:pt x="18130" y="7499"/>
                  </a:cubicBezTo>
                  <a:cubicBezTo>
                    <a:pt x="18194" y="8718"/>
                    <a:pt x="18137" y="8745"/>
                    <a:pt x="17731" y="7721"/>
                  </a:cubicBezTo>
                  <a:cubicBezTo>
                    <a:pt x="17528" y="7208"/>
                    <a:pt x="17344" y="6856"/>
                    <a:pt x="17311" y="6908"/>
                  </a:cubicBezTo>
                  <a:cubicBezTo>
                    <a:pt x="17277" y="6963"/>
                    <a:pt x="17253" y="7448"/>
                    <a:pt x="17253" y="8122"/>
                  </a:cubicBezTo>
                  <a:cubicBezTo>
                    <a:pt x="17253" y="8741"/>
                    <a:pt x="17233" y="9281"/>
                    <a:pt x="17203" y="9327"/>
                  </a:cubicBezTo>
                  <a:cubicBezTo>
                    <a:pt x="17156" y="9401"/>
                    <a:pt x="16849" y="7920"/>
                    <a:pt x="16754" y="7151"/>
                  </a:cubicBezTo>
                  <a:cubicBezTo>
                    <a:pt x="16734" y="6980"/>
                    <a:pt x="16715" y="6868"/>
                    <a:pt x="16688" y="6834"/>
                  </a:cubicBezTo>
                  <a:cubicBezTo>
                    <a:pt x="16678" y="6821"/>
                    <a:pt x="16666" y="6826"/>
                    <a:pt x="16655" y="6834"/>
                  </a:cubicBezTo>
                  <a:close/>
                  <a:moveTo>
                    <a:pt x="10740" y="6844"/>
                  </a:moveTo>
                  <a:cubicBezTo>
                    <a:pt x="10512" y="6786"/>
                    <a:pt x="10171" y="7119"/>
                    <a:pt x="10075" y="7605"/>
                  </a:cubicBezTo>
                  <a:cubicBezTo>
                    <a:pt x="9955" y="8216"/>
                    <a:pt x="9907" y="8331"/>
                    <a:pt x="9843" y="8196"/>
                  </a:cubicBezTo>
                  <a:cubicBezTo>
                    <a:pt x="9810" y="8129"/>
                    <a:pt x="9724" y="8063"/>
                    <a:pt x="9652" y="8038"/>
                  </a:cubicBezTo>
                  <a:cubicBezTo>
                    <a:pt x="9441" y="7964"/>
                    <a:pt x="9474" y="7458"/>
                    <a:pt x="9693" y="7404"/>
                  </a:cubicBezTo>
                  <a:cubicBezTo>
                    <a:pt x="9812" y="7375"/>
                    <a:pt x="9864" y="7297"/>
                    <a:pt x="9863" y="7140"/>
                  </a:cubicBezTo>
                  <a:cubicBezTo>
                    <a:pt x="9863" y="6953"/>
                    <a:pt x="9809" y="6918"/>
                    <a:pt x="9548" y="6918"/>
                  </a:cubicBezTo>
                  <a:lnTo>
                    <a:pt x="9232" y="6918"/>
                  </a:lnTo>
                  <a:lnTo>
                    <a:pt x="9232" y="8418"/>
                  </a:lnTo>
                  <a:lnTo>
                    <a:pt x="9232" y="9929"/>
                  </a:lnTo>
                  <a:lnTo>
                    <a:pt x="9361" y="9929"/>
                  </a:lnTo>
                  <a:cubicBezTo>
                    <a:pt x="9477" y="9929"/>
                    <a:pt x="9492" y="9868"/>
                    <a:pt x="9506" y="9295"/>
                  </a:cubicBezTo>
                  <a:cubicBezTo>
                    <a:pt x="9522" y="8672"/>
                    <a:pt x="9525" y="8657"/>
                    <a:pt x="9722" y="8577"/>
                  </a:cubicBezTo>
                  <a:cubicBezTo>
                    <a:pt x="9914" y="8498"/>
                    <a:pt x="9928" y="8516"/>
                    <a:pt x="10026" y="8999"/>
                  </a:cubicBezTo>
                  <a:cubicBezTo>
                    <a:pt x="10165" y="9694"/>
                    <a:pt x="10314" y="9929"/>
                    <a:pt x="10620" y="9929"/>
                  </a:cubicBezTo>
                  <a:cubicBezTo>
                    <a:pt x="11063" y="9929"/>
                    <a:pt x="11289" y="9392"/>
                    <a:pt x="11289" y="8334"/>
                  </a:cubicBezTo>
                  <a:cubicBezTo>
                    <a:pt x="11289" y="7820"/>
                    <a:pt x="11113" y="7047"/>
                    <a:pt x="11027" y="7182"/>
                  </a:cubicBezTo>
                  <a:cubicBezTo>
                    <a:pt x="11004" y="7219"/>
                    <a:pt x="10955" y="7155"/>
                    <a:pt x="10919" y="7045"/>
                  </a:cubicBezTo>
                  <a:cubicBezTo>
                    <a:pt x="10881" y="6930"/>
                    <a:pt x="10817" y="6864"/>
                    <a:pt x="10740" y="6844"/>
                  </a:cubicBezTo>
                  <a:close/>
                  <a:moveTo>
                    <a:pt x="13276" y="6844"/>
                  </a:moveTo>
                  <a:cubicBezTo>
                    <a:pt x="13209" y="6844"/>
                    <a:pt x="13174" y="6992"/>
                    <a:pt x="13006" y="7985"/>
                  </a:cubicBezTo>
                  <a:cubicBezTo>
                    <a:pt x="12956" y="8280"/>
                    <a:pt x="12858" y="8808"/>
                    <a:pt x="12794" y="9158"/>
                  </a:cubicBezTo>
                  <a:cubicBezTo>
                    <a:pt x="12729" y="9507"/>
                    <a:pt x="12691" y="9827"/>
                    <a:pt x="12706" y="9865"/>
                  </a:cubicBezTo>
                  <a:cubicBezTo>
                    <a:pt x="12792" y="10083"/>
                    <a:pt x="12931" y="9894"/>
                    <a:pt x="12960" y="9527"/>
                  </a:cubicBezTo>
                  <a:cubicBezTo>
                    <a:pt x="13026" y="8681"/>
                    <a:pt x="13314" y="8615"/>
                    <a:pt x="13467" y="9411"/>
                  </a:cubicBezTo>
                  <a:lnTo>
                    <a:pt x="13563" y="9907"/>
                  </a:lnTo>
                  <a:lnTo>
                    <a:pt x="14086" y="9918"/>
                  </a:lnTo>
                  <a:cubicBezTo>
                    <a:pt x="14598" y="9931"/>
                    <a:pt x="14613" y="9918"/>
                    <a:pt x="14793" y="9517"/>
                  </a:cubicBezTo>
                  <a:cubicBezTo>
                    <a:pt x="14959" y="9146"/>
                    <a:pt x="14978" y="9050"/>
                    <a:pt x="14976" y="8429"/>
                  </a:cubicBezTo>
                  <a:cubicBezTo>
                    <a:pt x="14974" y="8050"/>
                    <a:pt x="14940" y="7603"/>
                    <a:pt x="14897" y="7436"/>
                  </a:cubicBezTo>
                  <a:cubicBezTo>
                    <a:pt x="14808" y="7091"/>
                    <a:pt x="14385" y="6791"/>
                    <a:pt x="14086" y="6866"/>
                  </a:cubicBezTo>
                  <a:lnTo>
                    <a:pt x="13903" y="6918"/>
                  </a:lnTo>
                  <a:lnTo>
                    <a:pt x="13887" y="8059"/>
                  </a:lnTo>
                  <a:cubicBezTo>
                    <a:pt x="13878" y="8686"/>
                    <a:pt x="13850" y="9241"/>
                    <a:pt x="13824" y="9305"/>
                  </a:cubicBezTo>
                  <a:cubicBezTo>
                    <a:pt x="13782" y="9412"/>
                    <a:pt x="13470" y="7918"/>
                    <a:pt x="13375" y="7151"/>
                  </a:cubicBezTo>
                  <a:cubicBezTo>
                    <a:pt x="13355" y="6985"/>
                    <a:pt x="13312" y="6844"/>
                    <a:pt x="13276" y="6844"/>
                  </a:cubicBezTo>
                  <a:close/>
                  <a:moveTo>
                    <a:pt x="20703" y="6844"/>
                  </a:moveTo>
                  <a:cubicBezTo>
                    <a:pt x="20494" y="6843"/>
                    <a:pt x="20494" y="7120"/>
                    <a:pt x="20470" y="8323"/>
                  </a:cubicBezTo>
                  <a:cubicBezTo>
                    <a:pt x="20455" y="9097"/>
                    <a:pt x="20452" y="9778"/>
                    <a:pt x="20462" y="9834"/>
                  </a:cubicBezTo>
                  <a:cubicBezTo>
                    <a:pt x="20493" y="10012"/>
                    <a:pt x="21107" y="9939"/>
                    <a:pt x="21260" y="9738"/>
                  </a:cubicBezTo>
                  <a:cubicBezTo>
                    <a:pt x="21468" y="9465"/>
                    <a:pt x="21584" y="8957"/>
                    <a:pt x="21584" y="8313"/>
                  </a:cubicBezTo>
                  <a:cubicBezTo>
                    <a:pt x="21584" y="7513"/>
                    <a:pt x="21378" y="7042"/>
                    <a:pt x="20990" y="6918"/>
                  </a:cubicBezTo>
                  <a:cubicBezTo>
                    <a:pt x="20865" y="6879"/>
                    <a:pt x="20773" y="6845"/>
                    <a:pt x="20703" y="6844"/>
                  </a:cubicBezTo>
                  <a:close/>
                  <a:moveTo>
                    <a:pt x="15167" y="6876"/>
                  </a:moveTo>
                  <a:cubicBezTo>
                    <a:pt x="15005" y="6876"/>
                    <a:pt x="15006" y="6917"/>
                    <a:pt x="15192" y="8091"/>
                  </a:cubicBezTo>
                  <a:cubicBezTo>
                    <a:pt x="15276" y="8624"/>
                    <a:pt x="15373" y="9256"/>
                    <a:pt x="15408" y="9496"/>
                  </a:cubicBezTo>
                  <a:cubicBezTo>
                    <a:pt x="15447" y="9760"/>
                    <a:pt x="15510" y="9929"/>
                    <a:pt x="15566" y="9929"/>
                  </a:cubicBezTo>
                  <a:cubicBezTo>
                    <a:pt x="15621" y="9929"/>
                    <a:pt x="15687" y="9756"/>
                    <a:pt x="15728" y="9496"/>
                  </a:cubicBezTo>
                  <a:cubicBezTo>
                    <a:pt x="15766" y="9256"/>
                    <a:pt x="15875" y="8612"/>
                    <a:pt x="15973" y="8059"/>
                  </a:cubicBezTo>
                  <a:cubicBezTo>
                    <a:pt x="16071" y="7506"/>
                    <a:pt x="16147" y="7019"/>
                    <a:pt x="16144" y="6982"/>
                  </a:cubicBezTo>
                  <a:cubicBezTo>
                    <a:pt x="16140" y="6945"/>
                    <a:pt x="16072" y="6904"/>
                    <a:pt x="15990" y="6887"/>
                  </a:cubicBezTo>
                  <a:cubicBezTo>
                    <a:pt x="15871" y="6862"/>
                    <a:pt x="15843" y="6904"/>
                    <a:pt x="15861" y="7087"/>
                  </a:cubicBezTo>
                  <a:cubicBezTo>
                    <a:pt x="15893" y="7420"/>
                    <a:pt x="15707" y="8661"/>
                    <a:pt x="15624" y="8661"/>
                  </a:cubicBezTo>
                  <a:cubicBezTo>
                    <a:pt x="15586" y="8661"/>
                    <a:pt x="15517" y="8418"/>
                    <a:pt x="15474" y="8122"/>
                  </a:cubicBezTo>
                  <a:cubicBezTo>
                    <a:pt x="15431" y="7827"/>
                    <a:pt x="15374" y="7429"/>
                    <a:pt x="15346" y="7235"/>
                  </a:cubicBezTo>
                  <a:cubicBezTo>
                    <a:pt x="15309" y="6988"/>
                    <a:pt x="15257" y="6876"/>
                    <a:pt x="15167" y="6876"/>
                  </a:cubicBezTo>
                  <a:close/>
                  <a:moveTo>
                    <a:pt x="19049" y="6897"/>
                  </a:moveTo>
                  <a:cubicBezTo>
                    <a:pt x="18983" y="6909"/>
                    <a:pt x="18922" y="6928"/>
                    <a:pt x="18870" y="6971"/>
                  </a:cubicBezTo>
                  <a:cubicBezTo>
                    <a:pt x="18619" y="7181"/>
                    <a:pt x="18467" y="7748"/>
                    <a:pt x="18467" y="8460"/>
                  </a:cubicBezTo>
                  <a:cubicBezTo>
                    <a:pt x="18467" y="8922"/>
                    <a:pt x="18498" y="9101"/>
                    <a:pt x="18646" y="9474"/>
                  </a:cubicBezTo>
                  <a:cubicBezTo>
                    <a:pt x="18805" y="9880"/>
                    <a:pt x="18859" y="9929"/>
                    <a:pt x="19111" y="9929"/>
                  </a:cubicBezTo>
                  <a:cubicBezTo>
                    <a:pt x="19290" y="9929"/>
                    <a:pt x="19439" y="9847"/>
                    <a:pt x="19518" y="9707"/>
                  </a:cubicBezTo>
                  <a:cubicBezTo>
                    <a:pt x="19635" y="9499"/>
                    <a:pt x="19650" y="9499"/>
                    <a:pt x="19710" y="9707"/>
                  </a:cubicBezTo>
                  <a:cubicBezTo>
                    <a:pt x="19779" y="9949"/>
                    <a:pt x="20283" y="10034"/>
                    <a:pt x="20337" y="9812"/>
                  </a:cubicBezTo>
                  <a:cubicBezTo>
                    <a:pt x="20377" y="9647"/>
                    <a:pt x="20262" y="9435"/>
                    <a:pt x="20104" y="9379"/>
                  </a:cubicBezTo>
                  <a:cubicBezTo>
                    <a:pt x="20004" y="9344"/>
                    <a:pt x="19971" y="9254"/>
                    <a:pt x="19971" y="8999"/>
                  </a:cubicBezTo>
                  <a:cubicBezTo>
                    <a:pt x="19971" y="8733"/>
                    <a:pt x="20003" y="8643"/>
                    <a:pt x="20129" y="8587"/>
                  </a:cubicBezTo>
                  <a:cubicBezTo>
                    <a:pt x="20222" y="8547"/>
                    <a:pt x="20287" y="8439"/>
                    <a:pt x="20287" y="8323"/>
                  </a:cubicBezTo>
                  <a:cubicBezTo>
                    <a:pt x="20287" y="8207"/>
                    <a:pt x="20222" y="8100"/>
                    <a:pt x="20129" y="8059"/>
                  </a:cubicBezTo>
                  <a:cubicBezTo>
                    <a:pt x="20016" y="8009"/>
                    <a:pt x="19971" y="7913"/>
                    <a:pt x="19971" y="7721"/>
                  </a:cubicBezTo>
                  <a:cubicBezTo>
                    <a:pt x="19971" y="7518"/>
                    <a:pt x="20011" y="7436"/>
                    <a:pt x="20142" y="7404"/>
                  </a:cubicBezTo>
                  <a:cubicBezTo>
                    <a:pt x="20263" y="7375"/>
                    <a:pt x="20316" y="7304"/>
                    <a:pt x="20316" y="7140"/>
                  </a:cubicBezTo>
                  <a:cubicBezTo>
                    <a:pt x="20316" y="6949"/>
                    <a:pt x="20266" y="6903"/>
                    <a:pt x="20038" y="6908"/>
                  </a:cubicBezTo>
                  <a:cubicBezTo>
                    <a:pt x="19860" y="6911"/>
                    <a:pt x="19740" y="6982"/>
                    <a:pt x="19701" y="7108"/>
                  </a:cubicBezTo>
                  <a:cubicBezTo>
                    <a:pt x="19655" y="7260"/>
                    <a:pt x="19626" y="7272"/>
                    <a:pt x="19568" y="7151"/>
                  </a:cubicBezTo>
                  <a:cubicBezTo>
                    <a:pt x="19478" y="6960"/>
                    <a:pt x="19245" y="6862"/>
                    <a:pt x="19049" y="6897"/>
                  </a:cubicBezTo>
                  <a:close/>
                  <a:moveTo>
                    <a:pt x="11472" y="6918"/>
                  </a:moveTo>
                  <a:lnTo>
                    <a:pt x="11459" y="8249"/>
                  </a:lnTo>
                  <a:cubicBezTo>
                    <a:pt x="11451" y="8982"/>
                    <a:pt x="11457" y="9662"/>
                    <a:pt x="11472" y="9760"/>
                  </a:cubicBezTo>
                  <a:cubicBezTo>
                    <a:pt x="11487" y="9857"/>
                    <a:pt x="11546" y="9929"/>
                    <a:pt x="11605" y="9929"/>
                  </a:cubicBezTo>
                  <a:cubicBezTo>
                    <a:pt x="11688" y="9929"/>
                    <a:pt x="11713" y="9845"/>
                    <a:pt x="11713" y="9538"/>
                  </a:cubicBezTo>
                  <a:cubicBezTo>
                    <a:pt x="11713" y="8959"/>
                    <a:pt x="11787" y="8935"/>
                    <a:pt x="11946" y="9464"/>
                  </a:cubicBezTo>
                  <a:cubicBezTo>
                    <a:pt x="12039" y="9774"/>
                    <a:pt x="12130" y="9929"/>
                    <a:pt x="12216" y="9929"/>
                  </a:cubicBezTo>
                  <a:cubicBezTo>
                    <a:pt x="12384" y="9929"/>
                    <a:pt x="12377" y="9834"/>
                    <a:pt x="12179" y="9147"/>
                  </a:cubicBezTo>
                  <a:lnTo>
                    <a:pt x="12016" y="8577"/>
                  </a:lnTo>
                  <a:lnTo>
                    <a:pt x="12129" y="8270"/>
                  </a:lnTo>
                  <a:cubicBezTo>
                    <a:pt x="12253" y="7934"/>
                    <a:pt x="12276" y="7352"/>
                    <a:pt x="12174" y="7140"/>
                  </a:cubicBezTo>
                  <a:cubicBezTo>
                    <a:pt x="12138" y="7065"/>
                    <a:pt x="11966" y="6986"/>
                    <a:pt x="11792" y="6961"/>
                  </a:cubicBezTo>
                  <a:lnTo>
                    <a:pt x="11472" y="6918"/>
                  </a:lnTo>
                  <a:close/>
                  <a:moveTo>
                    <a:pt x="19589" y="7246"/>
                  </a:moveTo>
                  <a:cubicBezTo>
                    <a:pt x="19638" y="7195"/>
                    <a:pt x="19684" y="7672"/>
                    <a:pt x="19672" y="8334"/>
                  </a:cubicBezTo>
                  <a:cubicBezTo>
                    <a:pt x="19658" y="9121"/>
                    <a:pt x="19648" y="9195"/>
                    <a:pt x="19543" y="9168"/>
                  </a:cubicBezTo>
                  <a:cubicBezTo>
                    <a:pt x="19481" y="9152"/>
                    <a:pt x="19400" y="9229"/>
                    <a:pt x="19365" y="9337"/>
                  </a:cubicBezTo>
                  <a:cubicBezTo>
                    <a:pt x="19281" y="9593"/>
                    <a:pt x="19049" y="9587"/>
                    <a:pt x="18903" y="9327"/>
                  </a:cubicBezTo>
                  <a:cubicBezTo>
                    <a:pt x="18649" y="8875"/>
                    <a:pt x="18716" y="7591"/>
                    <a:pt x="19007" y="7330"/>
                  </a:cubicBezTo>
                  <a:cubicBezTo>
                    <a:pt x="19125" y="7225"/>
                    <a:pt x="19183" y="7250"/>
                    <a:pt x="19311" y="7489"/>
                  </a:cubicBezTo>
                  <a:cubicBezTo>
                    <a:pt x="19503" y="7851"/>
                    <a:pt x="19505" y="7856"/>
                    <a:pt x="19543" y="7489"/>
                  </a:cubicBezTo>
                  <a:cubicBezTo>
                    <a:pt x="19558" y="7341"/>
                    <a:pt x="19573" y="7263"/>
                    <a:pt x="19589" y="7246"/>
                  </a:cubicBezTo>
                  <a:close/>
                  <a:moveTo>
                    <a:pt x="10661" y="7267"/>
                  </a:moveTo>
                  <a:cubicBezTo>
                    <a:pt x="10739" y="7288"/>
                    <a:pt x="10819" y="7393"/>
                    <a:pt x="10894" y="7584"/>
                  </a:cubicBezTo>
                  <a:cubicBezTo>
                    <a:pt x="11058" y="8000"/>
                    <a:pt x="11068" y="8685"/>
                    <a:pt x="10915" y="9179"/>
                  </a:cubicBezTo>
                  <a:cubicBezTo>
                    <a:pt x="10829" y="9458"/>
                    <a:pt x="10766" y="9530"/>
                    <a:pt x="10624" y="9506"/>
                  </a:cubicBezTo>
                  <a:cubicBezTo>
                    <a:pt x="10381" y="9465"/>
                    <a:pt x="10287" y="9170"/>
                    <a:pt x="10287" y="8439"/>
                  </a:cubicBezTo>
                  <a:cubicBezTo>
                    <a:pt x="10287" y="7779"/>
                    <a:pt x="10421" y="7345"/>
                    <a:pt x="10587" y="7277"/>
                  </a:cubicBezTo>
                  <a:cubicBezTo>
                    <a:pt x="10611" y="7267"/>
                    <a:pt x="10636" y="7260"/>
                    <a:pt x="10661" y="7267"/>
                  </a:cubicBezTo>
                  <a:close/>
                  <a:moveTo>
                    <a:pt x="14294" y="7299"/>
                  </a:moveTo>
                  <a:cubicBezTo>
                    <a:pt x="14426" y="7348"/>
                    <a:pt x="14625" y="7578"/>
                    <a:pt x="14668" y="7784"/>
                  </a:cubicBezTo>
                  <a:cubicBezTo>
                    <a:pt x="14771" y="8272"/>
                    <a:pt x="14730" y="8955"/>
                    <a:pt x="14581" y="9253"/>
                  </a:cubicBezTo>
                  <a:cubicBezTo>
                    <a:pt x="14444" y="9525"/>
                    <a:pt x="14243" y="9620"/>
                    <a:pt x="14173" y="9443"/>
                  </a:cubicBezTo>
                  <a:cubicBezTo>
                    <a:pt x="14117" y="9298"/>
                    <a:pt x="14135" y="7412"/>
                    <a:pt x="14194" y="7320"/>
                  </a:cubicBezTo>
                  <a:cubicBezTo>
                    <a:pt x="14215" y="7286"/>
                    <a:pt x="14250" y="7282"/>
                    <a:pt x="14294" y="7299"/>
                  </a:cubicBezTo>
                  <a:close/>
                  <a:moveTo>
                    <a:pt x="20765" y="7320"/>
                  </a:moveTo>
                  <a:lnTo>
                    <a:pt x="20923" y="7341"/>
                  </a:lnTo>
                  <a:cubicBezTo>
                    <a:pt x="21164" y="7384"/>
                    <a:pt x="21337" y="7965"/>
                    <a:pt x="21293" y="8577"/>
                  </a:cubicBezTo>
                  <a:cubicBezTo>
                    <a:pt x="21274" y="8842"/>
                    <a:pt x="21232" y="9130"/>
                    <a:pt x="21197" y="9221"/>
                  </a:cubicBezTo>
                  <a:cubicBezTo>
                    <a:pt x="21163" y="9311"/>
                    <a:pt x="21054" y="9427"/>
                    <a:pt x="20961" y="9474"/>
                  </a:cubicBezTo>
                  <a:cubicBezTo>
                    <a:pt x="20747" y="9583"/>
                    <a:pt x="20728" y="9457"/>
                    <a:pt x="20749" y="8239"/>
                  </a:cubicBezTo>
                  <a:lnTo>
                    <a:pt x="20765" y="7320"/>
                  </a:lnTo>
                  <a:close/>
                  <a:moveTo>
                    <a:pt x="11821" y="7330"/>
                  </a:moveTo>
                  <a:cubicBezTo>
                    <a:pt x="11845" y="7348"/>
                    <a:pt x="11869" y="7388"/>
                    <a:pt x="11900" y="7446"/>
                  </a:cubicBezTo>
                  <a:cubicBezTo>
                    <a:pt x="11978" y="7595"/>
                    <a:pt x="11990" y="7685"/>
                    <a:pt x="11946" y="7869"/>
                  </a:cubicBezTo>
                  <a:cubicBezTo>
                    <a:pt x="11836" y="8325"/>
                    <a:pt x="11713" y="8234"/>
                    <a:pt x="11713" y="7700"/>
                  </a:cubicBezTo>
                  <a:cubicBezTo>
                    <a:pt x="11713" y="7400"/>
                    <a:pt x="11750" y="7276"/>
                    <a:pt x="11821" y="7330"/>
                  </a:cubicBezTo>
                  <a:close/>
                  <a:moveTo>
                    <a:pt x="13176" y="7975"/>
                  </a:moveTo>
                  <a:cubicBezTo>
                    <a:pt x="13191" y="7983"/>
                    <a:pt x="13205" y="8003"/>
                    <a:pt x="13213" y="8038"/>
                  </a:cubicBezTo>
                  <a:cubicBezTo>
                    <a:pt x="13230" y="8108"/>
                    <a:pt x="13220" y="8206"/>
                    <a:pt x="13193" y="8249"/>
                  </a:cubicBezTo>
                  <a:cubicBezTo>
                    <a:pt x="13165" y="8292"/>
                    <a:pt x="13131" y="8266"/>
                    <a:pt x="13114" y="8196"/>
                  </a:cubicBezTo>
                  <a:cubicBezTo>
                    <a:pt x="13097" y="8127"/>
                    <a:pt x="13103" y="8039"/>
                    <a:pt x="13130" y="7996"/>
                  </a:cubicBezTo>
                  <a:cubicBezTo>
                    <a:pt x="13144" y="7974"/>
                    <a:pt x="13161" y="7966"/>
                    <a:pt x="13176" y="7975"/>
                  </a:cubicBezTo>
                  <a:close/>
                  <a:moveTo>
                    <a:pt x="11937" y="11809"/>
                  </a:moveTo>
                  <a:cubicBezTo>
                    <a:pt x="11882" y="11809"/>
                    <a:pt x="11867" y="12024"/>
                    <a:pt x="11875" y="12738"/>
                  </a:cubicBezTo>
                  <a:cubicBezTo>
                    <a:pt x="11888" y="13859"/>
                    <a:pt x="11793" y="14354"/>
                    <a:pt x="11563" y="14354"/>
                  </a:cubicBezTo>
                  <a:cubicBezTo>
                    <a:pt x="11332" y="14354"/>
                    <a:pt x="11289" y="14137"/>
                    <a:pt x="11289" y="12928"/>
                  </a:cubicBezTo>
                  <a:lnTo>
                    <a:pt x="11289" y="11830"/>
                  </a:lnTo>
                  <a:lnTo>
                    <a:pt x="10271" y="11840"/>
                  </a:lnTo>
                  <a:cubicBezTo>
                    <a:pt x="9159" y="11847"/>
                    <a:pt x="9251" y="11777"/>
                    <a:pt x="9223" y="12580"/>
                  </a:cubicBezTo>
                  <a:cubicBezTo>
                    <a:pt x="9208" y="13023"/>
                    <a:pt x="9258" y="13213"/>
                    <a:pt x="9456" y="13446"/>
                  </a:cubicBezTo>
                  <a:cubicBezTo>
                    <a:pt x="9691" y="13722"/>
                    <a:pt x="9753" y="14021"/>
                    <a:pt x="9635" y="14323"/>
                  </a:cubicBezTo>
                  <a:cubicBezTo>
                    <a:pt x="9556" y="14523"/>
                    <a:pt x="9538" y="14519"/>
                    <a:pt x="9394" y="14249"/>
                  </a:cubicBezTo>
                  <a:lnTo>
                    <a:pt x="9236" y="13963"/>
                  </a:lnTo>
                  <a:lnTo>
                    <a:pt x="9203" y="14238"/>
                  </a:lnTo>
                  <a:cubicBezTo>
                    <a:pt x="9165" y="14543"/>
                    <a:pt x="9162" y="14524"/>
                    <a:pt x="9311" y="14734"/>
                  </a:cubicBezTo>
                  <a:cubicBezTo>
                    <a:pt x="9455" y="14939"/>
                    <a:pt x="9579" y="14924"/>
                    <a:pt x="9755" y="14692"/>
                  </a:cubicBezTo>
                  <a:cubicBezTo>
                    <a:pt x="10031" y="14330"/>
                    <a:pt x="10054" y="13529"/>
                    <a:pt x="9801" y="13182"/>
                  </a:cubicBezTo>
                  <a:cubicBezTo>
                    <a:pt x="9524" y="12801"/>
                    <a:pt x="9423" y="12490"/>
                    <a:pt x="9498" y="12263"/>
                  </a:cubicBezTo>
                  <a:cubicBezTo>
                    <a:pt x="9553" y="12093"/>
                    <a:pt x="9578" y="12103"/>
                    <a:pt x="9693" y="12295"/>
                  </a:cubicBezTo>
                  <a:cubicBezTo>
                    <a:pt x="9813" y="12495"/>
                    <a:pt x="9829" y="12488"/>
                    <a:pt x="9872" y="12295"/>
                  </a:cubicBezTo>
                  <a:cubicBezTo>
                    <a:pt x="9906" y="12139"/>
                    <a:pt x="9964" y="12109"/>
                    <a:pt x="10088" y="12168"/>
                  </a:cubicBezTo>
                  <a:cubicBezTo>
                    <a:pt x="10181" y="12212"/>
                    <a:pt x="10280" y="12304"/>
                    <a:pt x="10308" y="12369"/>
                  </a:cubicBezTo>
                  <a:cubicBezTo>
                    <a:pt x="10336" y="12433"/>
                    <a:pt x="10357" y="12999"/>
                    <a:pt x="10350" y="13625"/>
                  </a:cubicBezTo>
                  <a:cubicBezTo>
                    <a:pt x="10337" y="14757"/>
                    <a:pt x="10336" y="14756"/>
                    <a:pt x="10466" y="14756"/>
                  </a:cubicBezTo>
                  <a:cubicBezTo>
                    <a:pt x="10595" y="14756"/>
                    <a:pt x="10601" y="14742"/>
                    <a:pt x="10616" y="13520"/>
                  </a:cubicBezTo>
                  <a:cubicBezTo>
                    <a:pt x="10630" y="12345"/>
                    <a:pt x="10635" y="12277"/>
                    <a:pt x="10745" y="12273"/>
                  </a:cubicBezTo>
                  <a:cubicBezTo>
                    <a:pt x="10808" y="12271"/>
                    <a:pt x="10878" y="12229"/>
                    <a:pt x="10898" y="12178"/>
                  </a:cubicBezTo>
                  <a:cubicBezTo>
                    <a:pt x="10982" y="11966"/>
                    <a:pt x="11023" y="12282"/>
                    <a:pt x="11023" y="13087"/>
                  </a:cubicBezTo>
                  <a:cubicBezTo>
                    <a:pt x="11023" y="14201"/>
                    <a:pt x="11083" y="14559"/>
                    <a:pt x="11293" y="14745"/>
                  </a:cubicBezTo>
                  <a:cubicBezTo>
                    <a:pt x="11553" y="14975"/>
                    <a:pt x="11687" y="14930"/>
                    <a:pt x="11867" y="14544"/>
                  </a:cubicBezTo>
                  <a:cubicBezTo>
                    <a:pt x="12031" y="14194"/>
                    <a:pt x="12033" y="14185"/>
                    <a:pt x="12021" y="13002"/>
                  </a:cubicBezTo>
                  <a:cubicBezTo>
                    <a:pt x="12011" y="12098"/>
                    <a:pt x="11993" y="11809"/>
                    <a:pt x="11937" y="11809"/>
                  </a:cubicBezTo>
                  <a:close/>
                  <a:moveTo>
                    <a:pt x="13658" y="11809"/>
                  </a:moveTo>
                  <a:cubicBezTo>
                    <a:pt x="13576" y="11809"/>
                    <a:pt x="13565" y="11985"/>
                    <a:pt x="13550" y="13235"/>
                  </a:cubicBezTo>
                  <a:cubicBezTo>
                    <a:pt x="13541" y="14016"/>
                    <a:pt x="13542" y="14672"/>
                    <a:pt x="13554" y="14703"/>
                  </a:cubicBezTo>
                  <a:cubicBezTo>
                    <a:pt x="13566" y="14733"/>
                    <a:pt x="13616" y="14756"/>
                    <a:pt x="13662" y="14756"/>
                  </a:cubicBezTo>
                  <a:cubicBezTo>
                    <a:pt x="13735" y="14756"/>
                    <a:pt x="13747" y="14551"/>
                    <a:pt x="13750" y="13287"/>
                  </a:cubicBezTo>
                  <a:cubicBezTo>
                    <a:pt x="13752" y="11966"/>
                    <a:pt x="13741" y="11809"/>
                    <a:pt x="13658" y="11809"/>
                  </a:cubicBezTo>
                  <a:close/>
                  <a:moveTo>
                    <a:pt x="14032" y="11809"/>
                  </a:moveTo>
                  <a:lnTo>
                    <a:pt x="14032" y="13287"/>
                  </a:lnTo>
                  <a:lnTo>
                    <a:pt x="14032" y="14756"/>
                  </a:lnTo>
                  <a:lnTo>
                    <a:pt x="14394" y="14756"/>
                  </a:lnTo>
                  <a:cubicBezTo>
                    <a:pt x="14591" y="14756"/>
                    <a:pt x="14775" y="14695"/>
                    <a:pt x="14805" y="14618"/>
                  </a:cubicBezTo>
                  <a:cubicBezTo>
                    <a:pt x="14843" y="14521"/>
                    <a:pt x="14883" y="14549"/>
                    <a:pt x="14930" y="14692"/>
                  </a:cubicBezTo>
                  <a:cubicBezTo>
                    <a:pt x="15016" y="14955"/>
                    <a:pt x="15215" y="14952"/>
                    <a:pt x="15300" y="14692"/>
                  </a:cubicBezTo>
                  <a:cubicBezTo>
                    <a:pt x="15336" y="14582"/>
                    <a:pt x="15384" y="14527"/>
                    <a:pt x="15408" y="14565"/>
                  </a:cubicBezTo>
                  <a:cubicBezTo>
                    <a:pt x="15469" y="14661"/>
                    <a:pt x="15566" y="14180"/>
                    <a:pt x="15566" y="13773"/>
                  </a:cubicBezTo>
                  <a:cubicBezTo>
                    <a:pt x="15566" y="13456"/>
                    <a:pt x="15472" y="13225"/>
                    <a:pt x="15171" y="12802"/>
                  </a:cubicBezTo>
                  <a:cubicBezTo>
                    <a:pt x="15115" y="12723"/>
                    <a:pt x="15062" y="12593"/>
                    <a:pt x="15050" y="12506"/>
                  </a:cubicBezTo>
                  <a:cubicBezTo>
                    <a:pt x="15019" y="12264"/>
                    <a:pt x="15194" y="12150"/>
                    <a:pt x="15312" y="12337"/>
                  </a:cubicBezTo>
                  <a:cubicBezTo>
                    <a:pt x="15450" y="12556"/>
                    <a:pt x="15561" y="12324"/>
                    <a:pt x="15462" y="12020"/>
                  </a:cubicBezTo>
                  <a:cubicBezTo>
                    <a:pt x="15376" y="11756"/>
                    <a:pt x="15043" y="11749"/>
                    <a:pt x="14897" y="12009"/>
                  </a:cubicBezTo>
                  <a:cubicBezTo>
                    <a:pt x="14798" y="12185"/>
                    <a:pt x="14775" y="12185"/>
                    <a:pt x="14718" y="12009"/>
                  </a:cubicBezTo>
                  <a:cubicBezTo>
                    <a:pt x="14674" y="11875"/>
                    <a:pt x="14554" y="11809"/>
                    <a:pt x="14344" y="11809"/>
                  </a:cubicBezTo>
                  <a:lnTo>
                    <a:pt x="14032" y="11809"/>
                  </a:lnTo>
                  <a:close/>
                  <a:moveTo>
                    <a:pt x="12810" y="11830"/>
                  </a:moveTo>
                  <a:cubicBezTo>
                    <a:pt x="12729" y="11824"/>
                    <a:pt x="12637" y="11829"/>
                    <a:pt x="12557" y="11840"/>
                  </a:cubicBezTo>
                  <a:lnTo>
                    <a:pt x="12266" y="11872"/>
                  </a:lnTo>
                  <a:lnTo>
                    <a:pt x="12249" y="13203"/>
                  </a:lnTo>
                  <a:cubicBezTo>
                    <a:pt x="12241" y="13935"/>
                    <a:pt x="12245" y="14601"/>
                    <a:pt x="12257" y="14682"/>
                  </a:cubicBezTo>
                  <a:cubicBezTo>
                    <a:pt x="12288" y="14885"/>
                    <a:pt x="12971" y="14734"/>
                    <a:pt x="13118" y="14492"/>
                  </a:cubicBezTo>
                  <a:cubicBezTo>
                    <a:pt x="13475" y="13902"/>
                    <a:pt x="13396" y="12058"/>
                    <a:pt x="13006" y="11872"/>
                  </a:cubicBezTo>
                  <a:cubicBezTo>
                    <a:pt x="12961" y="11851"/>
                    <a:pt x="12892" y="11836"/>
                    <a:pt x="12810" y="11830"/>
                  </a:cubicBezTo>
                  <a:close/>
                  <a:moveTo>
                    <a:pt x="14693" y="12147"/>
                  </a:moveTo>
                  <a:cubicBezTo>
                    <a:pt x="14812" y="12138"/>
                    <a:pt x="14826" y="12263"/>
                    <a:pt x="14826" y="12685"/>
                  </a:cubicBezTo>
                  <a:cubicBezTo>
                    <a:pt x="14826" y="13102"/>
                    <a:pt x="14849" y="13180"/>
                    <a:pt x="15088" y="13488"/>
                  </a:cubicBezTo>
                  <a:cubicBezTo>
                    <a:pt x="15368" y="13849"/>
                    <a:pt x="15418" y="14120"/>
                    <a:pt x="15246" y="14354"/>
                  </a:cubicBezTo>
                  <a:cubicBezTo>
                    <a:pt x="15130" y="14512"/>
                    <a:pt x="14957" y="14357"/>
                    <a:pt x="14917" y="14058"/>
                  </a:cubicBezTo>
                  <a:cubicBezTo>
                    <a:pt x="14904" y="13953"/>
                    <a:pt x="14874" y="13997"/>
                    <a:pt x="14834" y="14185"/>
                  </a:cubicBezTo>
                  <a:cubicBezTo>
                    <a:pt x="14799" y="14351"/>
                    <a:pt x="14751" y="14480"/>
                    <a:pt x="14730" y="14470"/>
                  </a:cubicBezTo>
                  <a:cubicBezTo>
                    <a:pt x="14710" y="14461"/>
                    <a:pt x="14612" y="14421"/>
                    <a:pt x="14510" y="14375"/>
                  </a:cubicBezTo>
                  <a:cubicBezTo>
                    <a:pt x="14347" y="14302"/>
                    <a:pt x="14323" y="14244"/>
                    <a:pt x="14323" y="13889"/>
                  </a:cubicBezTo>
                  <a:cubicBezTo>
                    <a:pt x="14323" y="13532"/>
                    <a:pt x="14342" y="13484"/>
                    <a:pt x="14498" y="13446"/>
                  </a:cubicBezTo>
                  <a:cubicBezTo>
                    <a:pt x="14730" y="13389"/>
                    <a:pt x="14715" y="12957"/>
                    <a:pt x="14481" y="12949"/>
                  </a:cubicBezTo>
                  <a:cubicBezTo>
                    <a:pt x="14348" y="12945"/>
                    <a:pt x="14323" y="12901"/>
                    <a:pt x="14323" y="12622"/>
                  </a:cubicBezTo>
                  <a:cubicBezTo>
                    <a:pt x="14323" y="12338"/>
                    <a:pt x="14355" y="12264"/>
                    <a:pt x="14535" y="12189"/>
                  </a:cubicBezTo>
                  <a:cubicBezTo>
                    <a:pt x="14602" y="12161"/>
                    <a:pt x="14653" y="12150"/>
                    <a:pt x="14693" y="12147"/>
                  </a:cubicBezTo>
                  <a:close/>
                  <a:moveTo>
                    <a:pt x="12681" y="12231"/>
                  </a:moveTo>
                  <a:cubicBezTo>
                    <a:pt x="13033" y="12129"/>
                    <a:pt x="13233" y="13427"/>
                    <a:pt x="12964" y="14069"/>
                  </a:cubicBezTo>
                  <a:cubicBezTo>
                    <a:pt x="12828" y="14394"/>
                    <a:pt x="12566" y="14455"/>
                    <a:pt x="12523" y="14175"/>
                  </a:cubicBezTo>
                  <a:cubicBezTo>
                    <a:pt x="12508" y="14075"/>
                    <a:pt x="12506" y="13611"/>
                    <a:pt x="12515" y="13140"/>
                  </a:cubicBezTo>
                  <a:cubicBezTo>
                    <a:pt x="12531" y="12307"/>
                    <a:pt x="12535" y="12274"/>
                    <a:pt x="12681" y="12231"/>
                  </a:cubicBezTo>
                  <a:close/>
                  <a:moveTo>
                    <a:pt x="9369" y="16636"/>
                  </a:moveTo>
                  <a:cubicBezTo>
                    <a:pt x="9251" y="16636"/>
                    <a:pt x="9253" y="16664"/>
                    <a:pt x="9253" y="18178"/>
                  </a:cubicBezTo>
                  <a:lnTo>
                    <a:pt x="9253" y="19720"/>
                  </a:lnTo>
                  <a:lnTo>
                    <a:pt x="9581" y="19720"/>
                  </a:lnTo>
                  <a:cubicBezTo>
                    <a:pt x="9875" y="19720"/>
                    <a:pt x="9918" y="19696"/>
                    <a:pt x="9918" y="19466"/>
                  </a:cubicBezTo>
                  <a:cubicBezTo>
                    <a:pt x="9918" y="19263"/>
                    <a:pt x="9873" y="19193"/>
                    <a:pt x="9718" y="19160"/>
                  </a:cubicBezTo>
                  <a:lnTo>
                    <a:pt x="9523" y="19118"/>
                  </a:lnTo>
                  <a:lnTo>
                    <a:pt x="9506" y="17882"/>
                  </a:lnTo>
                  <a:cubicBezTo>
                    <a:pt x="9492" y="16693"/>
                    <a:pt x="9484" y="16636"/>
                    <a:pt x="9369" y="16636"/>
                  </a:cubicBezTo>
                  <a:close/>
                  <a:moveTo>
                    <a:pt x="10977" y="16636"/>
                  </a:moveTo>
                  <a:cubicBezTo>
                    <a:pt x="10874" y="16636"/>
                    <a:pt x="10865" y="16713"/>
                    <a:pt x="10865" y="17713"/>
                  </a:cubicBezTo>
                  <a:cubicBezTo>
                    <a:pt x="10865" y="18607"/>
                    <a:pt x="10849" y="18831"/>
                    <a:pt x="10761" y="19054"/>
                  </a:cubicBezTo>
                  <a:cubicBezTo>
                    <a:pt x="10631" y="19384"/>
                    <a:pt x="10543" y="19391"/>
                    <a:pt x="10400" y="19086"/>
                  </a:cubicBezTo>
                  <a:cubicBezTo>
                    <a:pt x="10307" y="18890"/>
                    <a:pt x="10287" y="18674"/>
                    <a:pt x="10275" y="17776"/>
                  </a:cubicBezTo>
                  <a:cubicBezTo>
                    <a:pt x="10262" y="16768"/>
                    <a:pt x="10253" y="16698"/>
                    <a:pt x="10138" y="16657"/>
                  </a:cubicBezTo>
                  <a:cubicBezTo>
                    <a:pt x="10016" y="16613"/>
                    <a:pt x="10013" y="16621"/>
                    <a:pt x="10046" y="17734"/>
                  </a:cubicBezTo>
                  <a:cubicBezTo>
                    <a:pt x="10092" y="19254"/>
                    <a:pt x="10108" y="19393"/>
                    <a:pt x="10246" y="19561"/>
                  </a:cubicBezTo>
                  <a:cubicBezTo>
                    <a:pt x="10460" y="19823"/>
                    <a:pt x="10741" y="19755"/>
                    <a:pt x="10903" y="19403"/>
                  </a:cubicBezTo>
                  <a:cubicBezTo>
                    <a:pt x="11041" y="19100"/>
                    <a:pt x="11052" y="19003"/>
                    <a:pt x="11069" y="17861"/>
                  </a:cubicBezTo>
                  <a:cubicBezTo>
                    <a:pt x="11086" y="16697"/>
                    <a:pt x="11083" y="16636"/>
                    <a:pt x="10977" y="16636"/>
                  </a:cubicBezTo>
                  <a:close/>
                  <a:moveTo>
                    <a:pt x="11904" y="16636"/>
                  </a:moveTo>
                  <a:cubicBezTo>
                    <a:pt x="11457" y="16632"/>
                    <a:pt x="11235" y="17177"/>
                    <a:pt x="11235" y="18273"/>
                  </a:cubicBezTo>
                  <a:cubicBezTo>
                    <a:pt x="11235" y="18727"/>
                    <a:pt x="11270" y="18891"/>
                    <a:pt x="11426" y="19266"/>
                  </a:cubicBezTo>
                  <a:cubicBezTo>
                    <a:pt x="11574" y="19619"/>
                    <a:pt x="11657" y="19720"/>
                    <a:pt x="11817" y="19720"/>
                  </a:cubicBezTo>
                  <a:cubicBezTo>
                    <a:pt x="12080" y="19720"/>
                    <a:pt x="12291" y="19476"/>
                    <a:pt x="12291" y="19171"/>
                  </a:cubicBezTo>
                  <a:cubicBezTo>
                    <a:pt x="12291" y="19059"/>
                    <a:pt x="12302" y="18990"/>
                    <a:pt x="12316" y="18938"/>
                  </a:cubicBezTo>
                  <a:cubicBezTo>
                    <a:pt x="12310" y="18941"/>
                    <a:pt x="12305" y="18952"/>
                    <a:pt x="12299" y="18949"/>
                  </a:cubicBezTo>
                  <a:cubicBezTo>
                    <a:pt x="12259" y="18928"/>
                    <a:pt x="12172" y="19004"/>
                    <a:pt x="12104" y="19118"/>
                  </a:cubicBezTo>
                  <a:cubicBezTo>
                    <a:pt x="11828" y="19576"/>
                    <a:pt x="11555" y="19179"/>
                    <a:pt x="11514" y="18262"/>
                  </a:cubicBezTo>
                  <a:cubicBezTo>
                    <a:pt x="11492" y="17794"/>
                    <a:pt x="11511" y="17630"/>
                    <a:pt x="11609" y="17364"/>
                  </a:cubicBezTo>
                  <a:cubicBezTo>
                    <a:pt x="11748" y="16989"/>
                    <a:pt x="12029" y="16930"/>
                    <a:pt x="12133" y="17248"/>
                  </a:cubicBezTo>
                  <a:cubicBezTo>
                    <a:pt x="12169" y="17360"/>
                    <a:pt x="12240" y="17426"/>
                    <a:pt x="12287" y="17407"/>
                  </a:cubicBezTo>
                  <a:cubicBezTo>
                    <a:pt x="12304" y="17399"/>
                    <a:pt x="12317" y="17409"/>
                    <a:pt x="12328" y="17428"/>
                  </a:cubicBezTo>
                  <a:cubicBezTo>
                    <a:pt x="12322" y="17386"/>
                    <a:pt x="12320" y="17386"/>
                    <a:pt x="12312" y="17312"/>
                  </a:cubicBezTo>
                  <a:cubicBezTo>
                    <a:pt x="12291" y="17127"/>
                    <a:pt x="12279" y="16950"/>
                    <a:pt x="12287" y="16921"/>
                  </a:cubicBezTo>
                  <a:cubicBezTo>
                    <a:pt x="12324" y="16782"/>
                    <a:pt x="12134" y="16638"/>
                    <a:pt x="11904" y="16636"/>
                  </a:cubicBezTo>
                  <a:close/>
                  <a:moveTo>
                    <a:pt x="13039" y="16636"/>
                  </a:moveTo>
                  <a:cubicBezTo>
                    <a:pt x="12786" y="16637"/>
                    <a:pt x="12569" y="16903"/>
                    <a:pt x="12424" y="17386"/>
                  </a:cubicBezTo>
                  <a:cubicBezTo>
                    <a:pt x="12389" y="17502"/>
                    <a:pt x="12372" y="17555"/>
                    <a:pt x="12357" y="17555"/>
                  </a:cubicBezTo>
                  <a:cubicBezTo>
                    <a:pt x="12369" y="17669"/>
                    <a:pt x="12370" y="17856"/>
                    <a:pt x="12370" y="18178"/>
                  </a:cubicBezTo>
                  <a:cubicBezTo>
                    <a:pt x="12370" y="18576"/>
                    <a:pt x="12361" y="18780"/>
                    <a:pt x="12341" y="18875"/>
                  </a:cubicBezTo>
                  <a:cubicBezTo>
                    <a:pt x="12377" y="18843"/>
                    <a:pt x="12429" y="18912"/>
                    <a:pt x="12486" y="19097"/>
                  </a:cubicBezTo>
                  <a:cubicBezTo>
                    <a:pt x="12540" y="19270"/>
                    <a:pt x="12635" y="19476"/>
                    <a:pt x="12698" y="19561"/>
                  </a:cubicBezTo>
                  <a:cubicBezTo>
                    <a:pt x="12839" y="19753"/>
                    <a:pt x="13163" y="19775"/>
                    <a:pt x="13297" y="19593"/>
                  </a:cubicBezTo>
                  <a:cubicBezTo>
                    <a:pt x="13363" y="19503"/>
                    <a:pt x="13404" y="19503"/>
                    <a:pt x="13425" y="19593"/>
                  </a:cubicBezTo>
                  <a:cubicBezTo>
                    <a:pt x="13493" y="19873"/>
                    <a:pt x="13612" y="19699"/>
                    <a:pt x="13716" y="19181"/>
                  </a:cubicBezTo>
                  <a:cubicBezTo>
                    <a:pt x="13806" y="18732"/>
                    <a:pt x="13852" y="18653"/>
                    <a:pt x="13986" y="18653"/>
                  </a:cubicBezTo>
                  <a:cubicBezTo>
                    <a:pt x="14124" y="18653"/>
                    <a:pt x="14160" y="18723"/>
                    <a:pt x="14236" y="19181"/>
                  </a:cubicBezTo>
                  <a:cubicBezTo>
                    <a:pt x="14302" y="19579"/>
                    <a:pt x="14355" y="19719"/>
                    <a:pt x="14444" y="19720"/>
                  </a:cubicBezTo>
                  <a:cubicBezTo>
                    <a:pt x="14561" y="19721"/>
                    <a:pt x="14610" y="19352"/>
                    <a:pt x="14523" y="19128"/>
                  </a:cubicBezTo>
                  <a:cubicBezTo>
                    <a:pt x="14501" y="19074"/>
                    <a:pt x="14399" y="18512"/>
                    <a:pt x="14294" y="17871"/>
                  </a:cubicBezTo>
                  <a:cubicBezTo>
                    <a:pt x="14189" y="17231"/>
                    <a:pt x="14070" y="16688"/>
                    <a:pt x="14028" y="16667"/>
                  </a:cubicBezTo>
                  <a:cubicBezTo>
                    <a:pt x="13978" y="16642"/>
                    <a:pt x="13899" y="16925"/>
                    <a:pt x="13804" y="17481"/>
                  </a:cubicBezTo>
                  <a:cubicBezTo>
                    <a:pt x="13585" y="18754"/>
                    <a:pt x="13530" y="18988"/>
                    <a:pt x="13459" y="18949"/>
                  </a:cubicBezTo>
                  <a:cubicBezTo>
                    <a:pt x="13423" y="18929"/>
                    <a:pt x="13343" y="19006"/>
                    <a:pt x="13280" y="19118"/>
                  </a:cubicBezTo>
                  <a:cubicBezTo>
                    <a:pt x="13026" y="19569"/>
                    <a:pt x="12734" y="19190"/>
                    <a:pt x="12681" y="18347"/>
                  </a:cubicBezTo>
                  <a:cubicBezTo>
                    <a:pt x="12622" y="17409"/>
                    <a:pt x="12963" y="16741"/>
                    <a:pt x="13255" y="17227"/>
                  </a:cubicBezTo>
                  <a:cubicBezTo>
                    <a:pt x="13391" y="17454"/>
                    <a:pt x="13454" y="17403"/>
                    <a:pt x="13454" y="17037"/>
                  </a:cubicBezTo>
                  <a:cubicBezTo>
                    <a:pt x="13454" y="16742"/>
                    <a:pt x="13348" y="16635"/>
                    <a:pt x="13039" y="1663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913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911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907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905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903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904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906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910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908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909" name="Picture 26" descr="Picture 2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912" name="Picture 3" descr="Picture 3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14" name="Picture 1" descr="Picture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81728" y="1447836"/>
            <a:ext cx="9182000" cy="7371631"/>
          </a:xfrm>
          <a:prstGeom prst="rect">
            <a:avLst/>
          </a:prstGeom>
          <a:ln w="12700">
            <a:miter lim="400000"/>
          </a:ln>
        </p:spPr>
      </p:pic>
      <p:sp>
        <p:nvSpPr>
          <p:cNvPr id="191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18" name="RESULTS"/>
          <p:cNvSpPr txBox="1"/>
          <p:nvPr/>
        </p:nvSpPr>
        <p:spPr>
          <a:xfrm>
            <a:off x="1046460" y="1143000"/>
            <a:ext cx="184408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RESULTS</a:t>
            </a:r>
          </a:p>
        </p:txBody>
      </p:sp>
      <p:sp>
        <p:nvSpPr>
          <p:cNvPr id="1919" name="binary…"/>
          <p:cNvSpPr txBox="1"/>
          <p:nvPr/>
        </p:nvSpPr>
        <p:spPr>
          <a:xfrm>
            <a:off x="9774919" y="4718050"/>
            <a:ext cx="2675658" cy="245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800"/>
            </a:pPr>
            <a:r>
              <a:t>binary</a:t>
            </a:r>
          </a:p>
          <a:p>
            <a:pPr>
              <a:defRPr sz="2800"/>
            </a:pPr>
            <a:r>
              <a:t>undirected</a:t>
            </a:r>
          </a:p>
          <a:p>
            <a:pPr>
              <a:defRPr sz="2800"/>
            </a:pPr>
            <a:r>
              <a:t>network of </a:t>
            </a:r>
          </a:p>
          <a:p>
            <a:pPr>
              <a:defRPr sz="2800"/>
            </a:pPr>
            <a:r>
              <a:t>banks</a:t>
            </a:r>
          </a:p>
          <a:p>
            <a:pPr>
              <a:defRPr sz="2800"/>
            </a:pPr>
            <a:r>
              <a:t>E-Mid</a:t>
            </a:r>
          </a:p>
        </p:txBody>
      </p:sp>
      <p:sp>
        <p:nvSpPr>
          <p:cNvPr id="1920" name="we test on complete datasets the feature of the method"/>
          <p:cNvSpPr txBox="1"/>
          <p:nvPr/>
        </p:nvSpPr>
        <p:spPr>
          <a:xfrm>
            <a:off x="1342119" y="1733550"/>
            <a:ext cx="922732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we test on complete datasets the feature of the method</a:t>
            </a:r>
          </a:p>
        </p:txBody>
      </p:sp>
      <p:pic>
        <p:nvPicPr>
          <p:cNvPr id="1921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6872" y="2483803"/>
            <a:ext cx="7207716" cy="66973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2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1930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1926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1924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1922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1923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1925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1929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1927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1928" name="Picture 26" descr="Picture 2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1931" name="Picture 3" descr="Picture 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37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1935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1933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34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936" name="Gruppo" descr="Gruppo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40" name="Actually you can reconstruct directed networks in/out degree"/>
          <p:cNvSpPr txBox="1"/>
          <p:nvPr/>
        </p:nvSpPr>
        <p:spPr>
          <a:xfrm>
            <a:off x="901700" y="3813274"/>
            <a:ext cx="935255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550">
                <a:solidFill>
                  <a:srgbClr val="000000"/>
                </a:solidFill>
              </a:defRPr>
            </a:lvl1pPr>
          </a:lstStyle>
          <a:p>
            <a:pPr/>
            <a:r>
              <a:t>Actually you can reconstruct directed networks in/out degree</a:t>
            </a:r>
          </a:p>
        </p:txBody>
      </p:sp>
      <p:pic>
        <p:nvPicPr>
          <p:cNvPr id="1941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273" y="6712773"/>
            <a:ext cx="11272254" cy="1938279"/>
          </a:xfrm>
          <a:prstGeom prst="rect">
            <a:avLst/>
          </a:prstGeom>
          <a:ln w="12700">
            <a:miter lim="400000"/>
          </a:ln>
        </p:spPr>
      </p:pic>
      <p:sp>
        <p:nvSpPr>
          <p:cNvPr id="1942" name="BUT ALSO WEIGHTED"/>
          <p:cNvSpPr txBox="1"/>
          <p:nvPr/>
        </p:nvSpPr>
        <p:spPr>
          <a:xfrm>
            <a:off x="901700" y="5990500"/>
            <a:ext cx="9352555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550">
                <a:solidFill>
                  <a:srgbClr val="000000"/>
                </a:solidFill>
              </a:defRPr>
            </a:lvl1pPr>
          </a:lstStyle>
          <a:p>
            <a:pPr/>
            <a:r>
              <a:t>BUT ALSO WEIGHTED</a:t>
            </a:r>
          </a:p>
        </p:txBody>
      </p:sp>
      <p:sp>
        <p:nvSpPr>
          <p:cNvPr id="1943" name="G. Cimini, T. Squartini, D. Garlaschelli, A. Gabrielli, Systemic risk analysis in reconstructed economic and financial networks”, arXiv:1411.7613v2 (2014),"/>
          <p:cNvSpPr txBox="1"/>
          <p:nvPr/>
        </p:nvSpPr>
        <p:spPr>
          <a:xfrm>
            <a:off x="431800" y="8890000"/>
            <a:ext cx="1214120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G. Cimini, T. Squartini, D. Garlaschelli, A. Gabrielli, Systemic risk analysis in reconstructed economic and financial networks”, arXiv:1411.7613v2 (2014),</a:t>
            </a:r>
          </a:p>
        </p:txBody>
      </p:sp>
      <p:sp>
        <p:nvSpPr>
          <p:cNvPr id="1944" name="By knowing only part of the whole graph we have a clue of the rest"/>
          <p:cNvSpPr txBox="1"/>
          <p:nvPr/>
        </p:nvSpPr>
        <p:spPr>
          <a:xfrm>
            <a:off x="7579118" y="2224342"/>
            <a:ext cx="4460430" cy="1186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43305">
              <a:defRPr b="1" sz="2139">
                <a:solidFill>
                  <a:schemeClr val="accent5">
                    <a:satOff val="18430"/>
                    <a:lumOff val="-14768"/>
                  </a:schemeClr>
                </a:solidFill>
              </a:defRPr>
            </a:lvl1pPr>
          </a:lstStyle>
          <a:p>
            <a:pPr/>
            <a:r>
              <a:t>By knowing only part of the whole graph we have a clue of the rest</a:t>
            </a:r>
          </a:p>
        </p:txBody>
      </p:sp>
      <p:sp>
        <p:nvSpPr>
          <p:cNvPr id="1945" name="Linea"/>
          <p:cNvSpPr/>
          <p:nvPr/>
        </p:nvSpPr>
        <p:spPr>
          <a:xfrm>
            <a:off x="3099678" y="2802939"/>
            <a:ext cx="1745736" cy="1"/>
          </a:xfrm>
          <a:prstGeom prst="line">
            <a:avLst/>
          </a:prstGeom>
          <a:ln w="25400">
            <a:solidFill>
              <a:srgbClr val="717D7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grpSp>
        <p:nvGrpSpPr>
          <p:cNvPr id="2118" name="Gruppo"/>
          <p:cNvGrpSpPr/>
          <p:nvPr/>
        </p:nvGrpSpPr>
        <p:grpSpPr>
          <a:xfrm>
            <a:off x="5156950" y="1937081"/>
            <a:ext cx="1999992" cy="1567923"/>
            <a:chOff x="0" y="0"/>
            <a:chExt cx="1999991" cy="1567922"/>
          </a:xfrm>
        </p:grpSpPr>
        <p:grpSp>
          <p:nvGrpSpPr>
            <p:cNvPr id="1979" name="Gruppo"/>
            <p:cNvGrpSpPr/>
            <p:nvPr/>
          </p:nvGrpSpPr>
          <p:grpSpPr>
            <a:xfrm>
              <a:off x="284485" y="199739"/>
              <a:ext cx="606373" cy="458250"/>
              <a:chOff x="0" y="0"/>
              <a:chExt cx="606372" cy="458248"/>
            </a:xfrm>
          </p:grpSpPr>
          <p:sp>
            <p:nvSpPr>
              <p:cNvPr id="1946" name="Linea"/>
              <p:cNvSpPr/>
              <p:nvPr/>
            </p:nvSpPr>
            <p:spPr>
              <a:xfrm flipV="1">
                <a:off x="287089" y="217844"/>
                <a:ext cx="130761" cy="154414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sp>
            <p:nvSpPr>
              <p:cNvPr id="1947" name="Linea"/>
              <p:cNvSpPr/>
              <p:nvPr/>
            </p:nvSpPr>
            <p:spPr>
              <a:xfrm>
                <a:off x="74888" y="147857"/>
                <a:ext cx="140391" cy="175094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grpSp>
            <p:nvGrpSpPr>
              <p:cNvPr id="1957" name="Gruppo"/>
              <p:cNvGrpSpPr/>
              <p:nvPr/>
            </p:nvGrpSpPr>
            <p:grpSpPr>
              <a:xfrm>
                <a:off x="0" y="0"/>
                <a:ext cx="223202" cy="150257"/>
                <a:chOff x="0" y="32961"/>
                <a:chExt cx="223201" cy="150256"/>
              </a:xfrm>
            </p:grpSpPr>
            <p:grpSp>
              <p:nvGrpSpPr>
                <p:cNvPr id="1955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1948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1949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50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51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52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53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54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1956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grpSp>
            <p:nvGrpSpPr>
              <p:cNvPr id="1967" name="Gruppo"/>
              <p:cNvGrpSpPr/>
              <p:nvPr/>
            </p:nvGrpSpPr>
            <p:grpSpPr>
              <a:xfrm>
                <a:off x="70957" y="307992"/>
                <a:ext cx="223203" cy="150257"/>
                <a:chOff x="0" y="32961"/>
                <a:chExt cx="223201" cy="150256"/>
              </a:xfrm>
            </p:grpSpPr>
            <p:grpSp>
              <p:nvGrpSpPr>
                <p:cNvPr id="1965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1958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1959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60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61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62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63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64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1966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grpSp>
            <p:nvGrpSpPr>
              <p:cNvPr id="1977" name="Gruppo"/>
              <p:cNvGrpSpPr/>
              <p:nvPr/>
            </p:nvGrpSpPr>
            <p:grpSpPr>
              <a:xfrm>
                <a:off x="383171" y="70957"/>
                <a:ext cx="223202" cy="150258"/>
                <a:chOff x="0" y="32961"/>
                <a:chExt cx="223201" cy="150256"/>
              </a:xfrm>
            </p:grpSpPr>
            <p:grpSp>
              <p:nvGrpSpPr>
                <p:cNvPr id="1975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1968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1969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70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71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72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73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74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1976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1978" name="Linea"/>
              <p:cNvSpPr/>
              <p:nvPr/>
            </p:nvSpPr>
            <p:spPr>
              <a:xfrm>
                <a:off x="233795" y="81501"/>
                <a:ext cx="138783" cy="72870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</p:grpSp>
        <p:grpSp>
          <p:nvGrpSpPr>
            <p:cNvPr id="2013" name="Gruppo"/>
            <p:cNvGrpSpPr/>
            <p:nvPr/>
          </p:nvGrpSpPr>
          <p:grpSpPr>
            <a:xfrm>
              <a:off x="850163" y="669558"/>
              <a:ext cx="606374" cy="458250"/>
              <a:chOff x="0" y="0"/>
              <a:chExt cx="606372" cy="458248"/>
            </a:xfrm>
          </p:grpSpPr>
          <p:sp>
            <p:nvSpPr>
              <p:cNvPr id="1980" name="Linea"/>
              <p:cNvSpPr/>
              <p:nvPr/>
            </p:nvSpPr>
            <p:spPr>
              <a:xfrm flipV="1">
                <a:off x="287089" y="217844"/>
                <a:ext cx="130761" cy="154414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sp>
            <p:nvSpPr>
              <p:cNvPr id="1981" name="Linea"/>
              <p:cNvSpPr/>
              <p:nvPr/>
            </p:nvSpPr>
            <p:spPr>
              <a:xfrm>
                <a:off x="74888" y="147857"/>
                <a:ext cx="140391" cy="175094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grpSp>
            <p:nvGrpSpPr>
              <p:cNvPr id="1991" name="Gruppo"/>
              <p:cNvGrpSpPr/>
              <p:nvPr/>
            </p:nvGrpSpPr>
            <p:grpSpPr>
              <a:xfrm>
                <a:off x="0" y="0"/>
                <a:ext cx="223202" cy="150257"/>
                <a:chOff x="0" y="32961"/>
                <a:chExt cx="223201" cy="150256"/>
              </a:xfrm>
            </p:grpSpPr>
            <p:grpSp>
              <p:nvGrpSpPr>
                <p:cNvPr id="1989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1982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1983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84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85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86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87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88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1990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grpSp>
            <p:nvGrpSpPr>
              <p:cNvPr id="2001" name="Gruppo"/>
              <p:cNvGrpSpPr/>
              <p:nvPr/>
            </p:nvGrpSpPr>
            <p:grpSpPr>
              <a:xfrm>
                <a:off x="70957" y="307992"/>
                <a:ext cx="223203" cy="150257"/>
                <a:chOff x="0" y="32961"/>
                <a:chExt cx="223201" cy="150256"/>
              </a:xfrm>
            </p:grpSpPr>
            <p:grpSp>
              <p:nvGrpSpPr>
                <p:cNvPr id="1999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1992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1993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94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95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96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97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1998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2000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grpSp>
            <p:nvGrpSpPr>
              <p:cNvPr id="2011" name="Gruppo"/>
              <p:cNvGrpSpPr/>
              <p:nvPr/>
            </p:nvGrpSpPr>
            <p:grpSpPr>
              <a:xfrm>
                <a:off x="383171" y="70957"/>
                <a:ext cx="223202" cy="150258"/>
                <a:chOff x="0" y="32961"/>
                <a:chExt cx="223201" cy="150256"/>
              </a:xfrm>
            </p:grpSpPr>
            <p:grpSp>
              <p:nvGrpSpPr>
                <p:cNvPr id="2009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2002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2003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004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005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006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007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008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2010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2012" name="Linea"/>
              <p:cNvSpPr/>
              <p:nvPr/>
            </p:nvSpPr>
            <p:spPr>
              <a:xfrm>
                <a:off x="233795" y="81501"/>
                <a:ext cx="138783" cy="72870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</p:grpSp>
        <p:sp>
          <p:nvSpPr>
            <p:cNvPr id="2014" name="Linea"/>
            <p:cNvSpPr/>
            <p:nvPr/>
          </p:nvSpPr>
          <p:spPr>
            <a:xfrm flipH="1" flipV="1">
              <a:off x="571300" y="1163025"/>
              <a:ext cx="1010842" cy="382635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2015" name="Linea"/>
            <p:cNvSpPr/>
            <p:nvPr/>
          </p:nvSpPr>
          <p:spPr>
            <a:xfrm>
              <a:off x="210763" y="1140004"/>
              <a:ext cx="298943" cy="282969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grpSp>
          <p:nvGrpSpPr>
            <p:cNvPr id="2025" name="Gruppo"/>
            <p:cNvGrpSpPr/>
            <p:nvPr/>
          </p:nvGrpSpPr>
          <p:grpSpPr>
            <a:xfrm>
              <a:off x="0" y="1008930"/>
              <a:ext cx="223202" cy="150257"/>
              <a:chOff x="0" y="32961"/>
              <a:chExt cx="223201" cy="150256"/>
            </a:xfrm>
          </p:grpSpPr>
          <p:grpSp>
            <p:nvGrpSpPr>
              <p:cNvPr id="2023" name="Gruppo"/>
              <p:cNvGrpSpPr/>
              <p:nvPr/>
            </p:nvGrpSpPr>
            <p:grpSpPr>
              <a:xfrm>
                <a:off x="0" y="32961"/>
                <a:ext cx="223202" cy="150258"/>
                <a:chOff x="0" y="32961"/>
                <a:chExt cx="223201" cy="150256"/>
              </a:xfrm>
            </p:grpSpPr>
            <p:sp>
              <p:nvSpPr>
                <p:cNvPr id="2016" name="Linea"/>
                <p:cNvSpPr/>
                <p:nvPr/>
              </p:nvSpPr>
              <p:spPr>
                <a:xfrm flipH="1">
                  <a:off x="110338" y="32961"/>
                  <a:ext cx="1" cy="150058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2017" name="Rettangolo"/>
                <p:cNvSpPr/>
                <p:nvPr/>
              </p:nvSpPr>
              <p:spPr>
                <a:xfrm>
                  <a:off x="20" y="33625"/>
                  <a:ext cx="104562" cy="40093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18" name="Rettangolo"/>
                <p:cNvSpPr/>
                <p:nvPr/>
              </p:nvSpPr>
              <p:spPr>
                <a:xfrm>
                  <a:off x="20" y="79892"/>
                  <a:ext cx="104562" cy="43309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19" name="Rettangolo"/>
                <p:cNvSpPr/>
                <p:nvPr/>
              </p:nvSpPr>
              <p:spPr>
                <a:xfrm>
                  <a:off x="0" y="130817"/>
                  <a:ext cx="104602" cy="52380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20" name="Rettangolo"/>
                <p:cNvSpPr/>
                <p:nvPr/>
              </p:nvSpPr>
              <p:spPr>
                <a:xfrm>
                  <a:off x="116095" y="69238"/>
                  <a:ext cx="106618" cy="3071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21" name="Rettangolo"/>
                <p:cNvSpPr/>
                <p:nvPr/>
              </p:nvSpPr>
              <p:spPr>
                <a:xfrm>
                  <a:off x="116095" y="105984"/>
                  <a:ext cx="106618" cy="32648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22" name="Rettangolo"/>
                <p:cNvSpPr/>
                <p:nvPr/>
              </p:nvSpPr>
              <p:spPr>
                <a:xfrm>
                  <a:off x="117123" y="144666"/>
                  <a:ext cx="106079" cy="38553"/>
                </a:xfrm>
                <a:prstGeom prst="rect">
                  <a:avLst/>
                </a:prstGeom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2024" name="Rettangolo"/>
              <p:cNvSpPr/>
              <p:nvPr/>
            </p:nvSpPr>
            <p:spPr>
              <a:xfrm>
                <a:off x="116095" y="34398"/>
                <a:ext cx="106617" cy="30652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grpSp>
          <p:nvGrpSpPr>
            <p:cNvPr id="2035" name="Gruppo"/>
            <p:cNvGrpSpPr/>
            <p:nvPr/>
          </p:nvGrpSpPr>
          <p:grpSpPr>
            <a:xfrm>
              <a:off x="469391" y="1416095"/>
              <a:ext cx="223202" cy="150257"/>
              <a:chOff x="0" y="32961"/>
              <a:chExt cx="223201" cy="150256"/>
            </a:xfrm>
          </p:grpSpPr>
          <p:grpSp>
            <p:nvGrpSpPr>
              <p:cNvPr id="2033" name="Gruppo"/>
              <p:cNvGrpSpPr/>
              <p:nvPr/>
            </p:nvGrpSpPr>
            <p:grpSpPr>
              <a:xfrm>
                <a:off x="0" y="32961"/>
                <a:ext cx="223202" cy="150258"/>
                <a:chOff x="0" y="32961"/>
                <a:chExt cx="223201" cy="150256"/>
              </a:xfrm>
            </p:grpSpPr>
            <p:sp>
              <p:nvSpPr>
                <p:cNvPr id="2026" name="Linea"/>
                <p:cNvSpPr/>
                <p:nvPr/>
              </p:nvSpPr>
              <p:spPr>
                <a:xfrm flipH="1">
                  <a:off x="110338" y="32961"/>
                  <a:ext cx="1" cy="150058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2027" name="Rettangolo"/>
                <p:cNvSpPr/>
                <p:nvPr/>
              </p:nvSpPr>
              <p:spPr>
                <a:xfrm>
                  <a:off x="20" y="33625"/>
                  <a:ext cx="104562" cy="40093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28" name="Rettangolo"/>
                <p:cNvSpPr/>
                <p:nvPr/>
              </p:nvSpPr>
              <p:spPr>
                <a:xfrm>
                  <a:off x="20" y="79892"/>
                  <a:ext cx="104562" cy="43309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29" name="Rettangolo"/>
                <p:cNvSpPr/>
                <p:nvPr/>
              </p:nvSpPr>
              <p:spPr>
                <a:xfrm>
                  <a:off x="0" y="130817"/>
                  <a:ext cx="104602" cy="52380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30" name="Rettangolo"/>
                <p:cNvSpPr/>
                <p:nvPr/>
              </p:nvSpPr>
              <p:spPr>
                <a:xfrm>
                  <a:off x="116095" y="69238"/>
                  <a:ext cx="106618" cy="3071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31" name="Rettangolo"/>
                <p:cNvSpPr/>
                <p:nvPr/>
              </p:nvSpPr>
              <p:spPr>
                <a:xfrm>
                  <a:off x="116095" y="105984"/>
                  <a:ext cx="106618" cy="32648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32" name="Rettangolo"/>
                <p:cNvSpPr/>
                <p:nvPr/>
              </p:nvSpPr>
              <p:spPr>
                <a:xfrm>
                  <a:off x="117123" y="144666"/>
                  <a:ext cx="106079" cy="38553"/>
                </a:xfrm>
                <a:prstGeom prst="rect">
                  <a:avLst/>
                </a:prstGeom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2034" name="Rettangolo"/>
              <p:cNvSpPr/>
              <p:nvPr/>
            </p:nvSpPr>
            <p:spPr>
              <a:xfrm>
                <a:off x="116095" y="34398"/>
                <a:ext cx="106617" cy="30652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grpSp>
          <p:nvGrpSpPr>
            <p:cNvPr id="2045" name="Gruppo"/>
            <p:cNvGrpSpPr/>
            <p:nvPr/>
          </p:nvGrpSpPr>
          <p:grpSpPr>
            <a:xfrm>
              <a:off x="402589" y="1007517"/>
              <a:ext cx="223203" cy="150258"/>
              <a:chOff x="0" y="32961"/>
              <a:chExt cx="223201" cy="150256"/>
            </a:xfrm>
          </p:grpSpPr>
          <p:grpSp>
            <p:nvGrpSpPr>
              <p:cNvPr id="2043" name="Gruppo"/>
              <p:cNvGrpSpPr/>
              <p:nvPr/>
            </p:nvGrpSpPr>
            <p:grpSpPr>
              <a:xfrm>
                <a:off x="0" y="32961"/>
                <a:ext cx="223202" cy="150258"/>
                <a:chOff x="0" y="32961"/>
                <a:chExt cx="223201" cy="150256"/>
              </a:xfrm>
            </p:grpSpPr>
            <p:sp>
              <p:nvSpPr>
                <p:cNvPr id="2036" name="Linea"/>
                <p:cNvSpPr/>
                <p:nvPr/>
              </p:nvSpPr>
              <p:spPr>
                <a:xfrm flipH="1">
                  <a:off x="110338" y="32961"/>
                  <a:ext cx="1" cy="150058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2037" name="Rettangolo"/>
                <p:cNvSpPr/>
                <p:nvPr/>
              </p:nvSpPr>
              <p:spPr>
                <a:xfrm>
                  <a:off x="20" y="33625"/>
                  <a:ext cx="104562" cy="40093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38" name="Rettangolo"/>
                <p:cNvSpPr/>
                <p:nvPr/>
              </p:nvSpPr>
              <p:spPr>
                <a:xfrm>
                  <a:off x="20" y="79892"/>
                  <a:ext cx="104562" cy="43309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39" name="Rettangolo"/>
                <p:cNvSpPr/>
                <p:nvPr/>
              </p:nvSpPr>
              <p:spPr>
                <a:xfrm>
                  <a:off x="0" y="130817"/>
                  <a:ext cx="104602" cy="52380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40" name="Rettangolo"/>
                <p:cNvSpPr/>
                <p:nvPr/>
              </p:nvSpPr>
              <p:spPr>
                <a:xfrm>
                  <a:off x="116095" y="69238"/>
                  <a:ext cx="106618" cy="3071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41" name="Rettangolo"/>
                <p:cNvSpPr/>
                <p:nvPr/>
              </p:nvSpPr>
              <p:spPr>
                <a:xfrm>
                  <a:off x="116095" y="105984"/>
                  <a:ext cx="106618" cy="32648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42" name="Rettangolo"/>
                <p:cNvSpPr/>
                <p:nvPr/>
              </p:nvSpPr>
              <p:spPr>
                <a:xfrm>
                  <a:off x="117123" y="144666"/>
                  <a:ext cx="106079" cy="38553"/>
                </a:xfrm>
                <a:prstGeom prst="rect">
                  <a:avLst/>
                </a:prstGeom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2044" name="Rettangolo"/>
              <p:cNvSpPr/>
              <p:nvPr/>
            </p:nvSpPr>
            <p:spPr>
              <a:xfrm>
                <a:off x="116095" y="34398"/>
                <a:ext cx="106617" cy="30652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sp>
          <p:nvSpPr>
            <p:cNvPr id="2046" name="Linea"/>
            <p:cNvSpPr/>
            <p:nvPr/>
          </p:nvSpPr>
          <p:spPr>
            <a:xfrm flipH="1">
              <a:off x="99184" y="637090"/>
              <a:ext cx="426844" cy="426844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grpSp>
          <p:nvGrpSpPr>
            <p:cNvPr id="2080" name="Gruppo"/>
            <p:cNvGrpSpPr/>
            <p:nvPr/>
          </p:nvGrpSpPr>
          <p:grpSpPr>
            <a:xfrm>
              <a:off x="1272990" y="0"/>
              <a:ext cx="606374" cy="458249"/>
              <a:chOff x="0" y="0"/>
              <a:chExt cx="606372" cy="458248"/>
            </a:xfrm>
          </p:grpSpPr>
          <p:sp>
            <p:nvSpPr>
              <p:cNvPr id="2047" name="Linea"/>
              <p:cNvSpPr/>
              <p:nvPr/>
            </p:nvSpPr>
            <p:spPr>
              <a:xfrm flipV="1">
                <a:off x="287089" y="217844"/>
                <a:ext cx="130761" cy="154414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sp>
            <p:nvSpPr>
              <p:cNvPr id="2048" name="Linea"/>
              <p:cNvSpPr/>
              <p:nvPr/>
            </p:nvSpPr>
            <p:spPr>
              <a:xfrm>
                <a:off x="74888" y="147857"/>
                <a:ext cx="140391" cy="175094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grpSp>
            <p:nvGrpSpPr>
              <p:cNvPr id="2058" name="Gruppo"/>
              <p:cNvGrpSpPr/>
              <p:nvPr/>
            </p:nvGrpSpPr>
            <p:grpSpPr>
              <a:xfrm>
                <a:off x="0" y="0"/>
                <a:ext cx="223202" cy="150257"/>
                <a:chOff x="0" y="32961"/>
                <a:chExt cx="223201" cy="150256"/>
              </a:xfrm>
            </p:grpSpPr>
            <p:grpSp>
              <p:nvGrpSpPr>
                <p:cNvPr id="2056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2049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2050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051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052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053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054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055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2057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grpSp>
            <p:nvGrpSpPr>
              <p:cNvPr id="2068" name="Gruppo"/>
              <p:cNvGrpSpPr/>
              <p:nvPr/>
            </p:nvGrpSpPr>
            <p:grpSpPr>
              <a:xfrm>
                <a:off x="70957" y="307992"/>
                <a:ext cx="223203" cy="150257"/>
                <a:chOff x="0" y="32961"/>
                <a:chExt cx="223201" cy="150256"/>
              </a:xfrm>
            </p:grpSpPr>
            <p:grpSp>
              <p:nvGrpSpPr>
                <p:cNvPr id="2066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2059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2060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061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062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063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064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065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2067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grpSp>
            <p:nvGrpSpPr>
              <p:cNvPr id="2078" name="Gruppo"/>
              <p:cNvGrpSpPr/>
              <p:nvPr/>
            </p:nvGrpSpPr>
            <p:grpSpPr>
              <a:xfrm>
                <a:off x="383171" y="70957"/>
                <a:ext cx="223202" cy="150258"/>
                <a:chOff x="0" y="32961"/>
                <a:chExt cx="223201" cy="150256"/>
              </a:xfrm>
            </p:grpSpPr>
            <p:grpSp>
              <p:nvGrpSpPr>
                <p:cNvPr id="2076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2069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2070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071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072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073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074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075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2077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2079" name="Linea"/>
              <p:cNvSpPr/>
              <p:nvPr/>
            </p:nvSpPr>
            <p:spPr>
              <a:xfrm>
                <a:off x="233795" y="81501"/>
                <a:ext cx="138783" cy="72870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</p:grpSp>
        <p:sp>
          <p:nvSpPr>
            <p:cNvPr id="2081" name="Linea"/>
            <p:cNvSpPr/>
            <p:nvPr/>
          </p:nvSpPr>
          <p:spPr>
            <a:xfrm flipV="1">
              <a:off x="1680707" y="1327517"/>
              <a:ext cx="130762" cy="154414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2082" name="Linea"/>
            <p:cNvSpPr/>
            <p:nvPr/>
          </p:nvSpPr>
          <p:spPr>
            <a:xfrm>
              <a:off x="1468507" y="1257530"/>
              <a:ext cx="140391" cy="175094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grpSp>
          <p:nvGrpSpPr>
            <p:cNvPr id="2092" name="Gruppo"/>
            <p:cNvGrpSpPr/>
            <p:nvPr/>
          </p:nvGrpSpPr>
          <p:grpSpPr>
            <a:xfrm>
              <a:off x="1393618" y="1109673"/>
              <a:ext cx="223203" cy="150257"/>
              <a:chOff x="0" y="32961"/>
              <a:chExt cx="223201" cy="150256"/>
            </a:xfrm>
          </p:grpSpPr>
          <p:grpSp>
            <p:nvGrpSpPr>
              <p:cNvPr id="2090" name="Gruppo"/>
              <p:cNvGrpSpPr/>
              <p:nvPr/>
            </p:nvGrpSpPr>
            <p:grpSpPr>
              <a:xfrm>
                <a:off x="0" y="32961"/>
                <a:ext cx="223202" cy="150258"/>
                <a:chOff x="0" y="32961"/>
                <a:chExt cx="223201" cy="150256"/>
              </a:xfrm>
            </p:grpSpPr>
            <p:sp>
              <p:nvSpPr>
                <p:cNvPr id="2083" name="Linea"/>
                <p:cNvSpPr/>
                <p:nvPr/>
              </p:nvSpPr>
              <p:spPr>
                <a:xfrm flipH="1">
                  <a:off x="110338" y="32961"/>
                  <a:ext cx="1" cy="150058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2084" name="Rettangolo"/>
                <p:cNvSpPr/>
                <p:nvPr/>
              </p:nvSpPr>
              <p:spPr>
                <a:xfrm>
                  <a:off x="20" y="33625"/>
                  <a:ext cx="104562" cy="40093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85" name="Rettangolo"/>
                <p:cNvSpPr/>
                <p:nvPr/>
              </p:nvSpPr>
              <p:spPr>
                <a:xfrm>
                  <a:off x="20" y="79892"/>
                  <a:ext cx="104562" cy="43309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86" name="Rettangolo"/>
                <p:cNvSpPr/>
                <p:nvPr/>
              </p:nvSpPr>
              <p:spPr>
                <a:xfrm>
                  <a:off x="0" y="130817"/>
                  <a:ext cx="104602" cy="52380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87" name="Rettangolo"/>
                <p:cNvSpPr/>
                <p:nvPr/>
              </p:nvSpPr>
              <p:spPr>
                <a:xfrm>
                  <a:off x="116095" y="69238"/>
                  <a:ext cx="106618" cy="3071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88" name="Rettangolo"/>
                <p:cNvSpPr/>
                <p:nvPr/>
              </p:nvSpPr>
              <p:spPr>
                <a:xfrm>
                  <a:off x="116095" y="105984"/>
                  <a:ext cx="106618" cy="32648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89" name="Rettangolo"/>
                <p:cNvSpPr/>
                <p:nvPr/>
              </p:nvSpPr>
              <p:spPr>
                <a:xfrm>
                  <a:off x="117123" y="144666"/>
                  <a:ext cx="106079" cy="38553"/>
                </a:xfrm>
                <a:prstGeom prst="rect">
                  <a:avLst/>
                </a:prstGeom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2091" name="Rettangolo"/>
              <p:cNvSpPr/>
              <p:nvPr/>
            </p:nvSpPr>
            <p:spPr>
              <a:xfrm>
                <a:off x="116095" y="34398"/>
                <a:ext cx="106617" cy="30652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grpSp>
          <p:nvGrpSpPr>
            <p:cNvPr id="2102" name="Gruppo"/>
            <p:cNvGrpSpPr/>
            <p:nvPr/>
          </p:nvGrpSpPr>
          <p:grpSpPr>
            <a:xfrm>
              <a:off x="1464576" y="1417665"/>
              <a:ext cx="223202" cy="150258"/>
              <a:chOff x="0" y="32961"/>
              <a:chExt cx="223201" cy="150256"/>
            </a:xfrm>
          </p:grpSpPr>
          <p:grpSp>
            <p:nvGrpSpPr>
              <p:cNvPr id="2100" name="Gruppo"/>
              <p:cNvGrpSpPr/>
              <p:nvPr/>
            </p:nvGrpSpPr>
            <p:grpSpPr>
              <a:xfrm>
                <a:off x="0" y="32961"/>
                <a:ext cx="223202" cy="150258"/>
                <a:chOff x="0" y="32961"/>
                <a:chExt cx="223201" cy="150256"/>
              </a:xfrm>
            </p:grpSpPr>
            <p:sp>
              <p:nvSpPr>
                <p:cNvPr id="2093" name="Linea"/>
                <p:cNvSpPr/>
                <p:nvPr/>
              </p:nvSpPr>
              <p:spPr>
                <a:xfrm flipH="1">
                  <a:off x="110338" y="32961"/>
                  <a:ext cx="1" cy="150058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2094" name="Rettangolo"/>
                <p:cNvSpPr/>
                <p:nvPr/>
              </p:nvSpPr>
              <p:spPr>
                <a:xfrm>
                  <a:off x="20" y="33625"/>
                  <a:ext cx="104562" cy="40093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95" name="Rettangolo"/>
                <p:cNvSpPr/>
                <p:nvPr/>
              </p:nvSpPr>
              <p:spPr>
                <a:xfrm>
                  <a:off x="20" y="79892"/>
                  <a:ext cx="104562" cy="43309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96" name="Rettangolo"/>
                <p:cNvSpPr/>
                <p:nvPr/>
              </p:nvSpPr>
              <p:spPr>
                <a:xfrm>
                  <a:off x="0" y="130817"/>
                  <a:ext cx="104602" cy="52380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97" name="Rettangolo"/>
                <p:cNvSpPr/>
                <p:nvPr/>
              </p:nvSpPr>
              <p:spPr>
                <a:xfrm>
                  <a:off x="116095" y="69238"/>
                  <a:ext cx="106618" cy="3071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98" name="Rettangolo"/>
                <p:cNvSpPr/>
                <p:nvPr/>
              </p:nvSpPr>
              <p:spPr>
                <a:xfrm>
                  <a:off x="116095" y="105984"/>
                  <a:ext cx="106618" cy="32648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099" name="Rettangolo"/>
                <p:cNvSpPr/>
                <p:nvPr/>
              </p:nvSpPr>
              <p:spPr>
                <a:xfrm>
                  <a:off x="117123" y="144666"/>
                  <a:ext cx="106079" cy="38553"/>
                </a:xfrm>
                <a:prstGeom prst="rect">
                  <a:avLst/>
                </a:prstGeom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2101" name="Rettangolo"/>
              <p:cNvSpPr/>
              <p:nvPr/>
            </p:nvSpPr>
            <p:spPr>
              <a:xfrm>
                <a:off x="116095" y="34398"/>
                <a:ext cx="106617" cy="30652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grpSp>
          <p:nvGrpSpPr>
            <p:cNvPr id="2112" name="Gruppo"/>
            <p:cNvGrpSpPr/>
            <p:nvPr/>
          </p:nvGrpSpPr>
          <p:grpSpPr>
            <a:xfrm>
              <a:off x="1776789" y="1180631"/>
              <a:ext cx="223203" cy="150257"/>
              <a:chOff x="0" y="32961"/>
              <a:chExt cx="223201" cy="150256"/>
            </a:xfrm>
          </p:grpSpPr>
          <p:grpSp>
            <p:nvGrpSpPr>
              <p:cNvPr id="2110" name="Gruppo"/>
              <p:cNvGrpSpPr/>
              <p:nvPr/>
            </p:nvGrpSpPr>
            <p:grpSpPr>
              <a:xfrm>
                <a:off x="0" y="32961"/>
                <a:ext cx="223202" cy="150258"/>
                <a:chOff x="0" y="32961"/>
                <a:chExt cx="223201" cy="150256"/>
              </a:xfrm>
            </p:grpSpPr>
            <p:sp>
              <p:nvSpPr>
                <p:cNvPr id="2103" name="Linea"/>
                <p:cNvSpPr/>
                <p:nvPr/>
              </p:nvSpPr>
              <p:spPr>
                <a:xfrm flipH="1">
                  <a:off x="110338" y="32961"/>
                  <a:ext cx="1" cy="150058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2104" name="Rettangolo"/>
                <p:cNvSpPr/>
                <p:nvPr/>
              </p:nvSpPr>
              <p:spPr>
                <a:xfrm>
                  <a:off x="20" y="33625"/>
                  <a:ext cx="104562" cy="40093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105" name="Rettangolo"/>
                <p:cNvSpPr/>
                <p:nvPr/>
              </p:nvSpPr>
              <p:spPr>
                <a:xfrm>
                  <a:off x="20" y="79892"/>
                  <a:ext cx="104562" cy="43309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106" name="Rettangolo"/>
                <p:cNvSpPr/>
                <p:nvPr/>
              </p:nvSpPr>
              <p:spPr>
                <a:xfrm>
                  <a:off x="0" y="130817"/>
                  <a:ext cx="104602" cy="52380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107" name="Rettangolo"/>
                <p:cNvSpPr/>
                <p:nvPr/>
              </p:nvSpPr>
              <p:spPr>
                <a:xfrm>
                  <a:off x="116095" y="69238"/>
                  <a:ext cx="106618" cy="3071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108" name="Rettangolo"/>
                <p:cNvSpPr/>
                <p:nvPr/>
              </p:nvSpPr>
              <p:spPr>
                <a:xfrm>
                  <a:off x="116095" y="105984"/>
                  <a:ext cx="106618" cy="32648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109" name="Rettangolo"/>
                <p:cNvSpPr/>
                <p:nvPr/>
              </p:nvSpPr>
              <p:spPr>
                <a:xfrm>
                  <a:off x="117123" y="144666"/>
                  <a:ext cx="106079" cy="38553"/>
                </a:xfrm>
                <a:prstGeom prst="rect">
                  <a:avLst/>
                </a:prstGeom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2111" name="Rettangolo"/>
              <p:cNvSpPr/>
              <p:nvPr/>
            </p:nvSpPr>
            <p:spPr>
              <a:xfrm>
                <a:off x="116095" y="34398"/>
                <a:ext cx="106617" cy="30652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sp>
          <p:nvSpPr>
            <p:cNvPr id="2113" name="Linea"/>
            <p:cNvSpPr/>
            <p:nvPr/>
          </p:nvSpPr>
          <p:spPr>
            <a:xfrm>
              <a:off x="1627413" y="1191174"/>
              <a:ext cx="138783" cy="72870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2114" name="Linea"/>
            <p:cNvSpPr/>
            <p:nvPr/>
          </p:nvSpPr>
          <p:spPr>
            <a:xfrm flipH="1" flipV="1">
              <a:off x="918085" y="322421"/>
              <a:ext cx="472551" cy="125628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2115" name="Linea"/>
            <p:cNvSpPr/>
            <p:nvPr/>
          </p:nvSpPr>
          <p:spPr>
            <a:xfrm flipH="1">
              <a:off x="1390635" y="448045"/>
              <a:ext cx="1" cy="321202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2116" name="Linea"/>
            <p:cNvSpPr/>
            <p:nvPr/>
          </p:nvSpPr>
          <p:spPr>
            <a:xfrm flipH="1" flipV="1">
              <a:off x="560038" y="624209"/>
              <a:ext cx="296087" cy="85926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2117" name="Linea"/>
            <p:cNvSpPr/>
            <p:nvPr/>
          </p:nvSpPr>
          <p:spPr>
            <a:xfrm>
              <a:off x="1072735" y="1106204"/>
              <a:ext cx="340517" cy="78830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</p:grpSp>
      <p:grpSp>
        <p:nvGrpSpPr>
          <p:cNvPr id="2291" name="Gruppo"/>
          <p:cNvGrpSpPr/>
          <p:nvPr/>
        </p:nvGrpSpPr>
        <p:grpSpPr>
          <a:xfrm>
            <a:off x="1042150" y="2018978"/>
            <a:ext cx="1999992" cy="1567923"/>
            <a:chOff x="0" y="0"/>
            <a:chExt cx="1999991" cy="1567922"/>
          </a:xfrm>
        </p:grpSpPr>
        <p:grpSp>
          <p:nvGrpSpPr>
            <p:cNvPr id="2152" name="Gruppo"/>
            <p:cNvGrpSpPr/>
            <p:nvPr/>
          </p:nvGrpSpPr>
          <p:grpSpPr>
            <a:xfrm>
              <a:off x="284485" y="199739"/>
              <a:ext cx="606373" cy="458250"/>
              <a:chOff x="0" y="0"/>
              <a:chExt cx="606372" cy="458248"/>
            </a:xfrm>
          </p:grpSpPr>
          <p:sp>
            <p:nvSpPr>
              <p:cNvPr id="2119" name="Linea"/>
              <p:cNvSpPr/>
              <p:nvPr/>
            </p:nvSpPr>
            <p:spPr>
              <a:xfrm flipV="1">
                <a:off x="287089" y="217844"/>
                <a:ext cx="130761" cy="154414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sp>
            <p:nvSpPr>
              <p:cNvPr id="2120" name="Linea"/>
              <p:cNvSpPr/>
              <p:nvPr/>
            </p:nvSpPr>
            <p:spPr>
              <a:xfrm>
                <a:off x="74888" y="147857"/>
                <a:ext cx="140391" cy="175094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grpSp>
            <p:nvGrpSpPr>
              <p:cNvPr id="2130" name="Gruppo"/>
              <p:cNvGrpSpPr/>
              <p:nvPr/>
            </p:nvGrpSpPr>
            <p:grpSpPr>
              <a:xfrm>
                <a:off x="0" y="0"/>
                <a:ext cx="223202" cy="150257"/>
                <a:chOff x="0" y="32961"/>
                <a:chExt cx="223201" cy="150256"/>
              </a:xfrm>
            </p:grpSpPr>
            <p:grpSp>
              <p:nvGrpSpPr>
                <p:cNvPr id="2128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2121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2122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23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24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25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26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27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2129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grpSp>
            <p:nvGrpSpPr>
              <p:cNvPr id="2140" name="Gruppo"/>
              <p:cNvGrpSpPr/>
              <p:nvPr/>
            </p:nvGrpSpPr>
            <p:grpSpPr>
              <a:xfrm>
                <a:off x="70957" y="307992"/>
                <a:ext cx="223203" cy="150257"/>
                <a:chOff x="0" y="32961"/>
                <a:chExt cx="223201" cy="150256"/>
              </a:xfrm>
            </p:grpSpPr>
            <p:grpSp>
              <p:nvGrpSpPr>
                <p:cNvPr id="2138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2131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2132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33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34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35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36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37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2139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grpSp>
            <p:nvGrpSpPr>
              <p:cNvPr id="2150" name="Gruppo"/>
              <p:cNvGrpSpPr/>
              <p:nvPr/>
            </p:nvGrpSpPr>
            <p:grpSpPr>
              <a:xfrm>
                <a:off x="383171" y="70957"/>
                <a:ext cx="223202" cy="150258"/>
                <a:chOff x="0" y="32961"/>
                <a:chExt cx="223201" cy="150256"/>
              </a:xfrm>
            </p:grpSpPr>
            <p:grpSp>
              <p:nvGrpSpPr>
                <p:cNvPr id="2148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2141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2142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43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44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45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46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47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2149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2151" name="Linea"/>
              <p:cNvSpPr/>
              <p:nvPr/>
            </p:nvSpPr>
            <p:spPr>
              <a:xfrm>
                <a:off x="233795" y="81501"/>
                <a:ext cx="138783" cy="72870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</p:grpSp>
        <p:grpSp>
          <p:nvGrpSpPr>
            <p:cNvPr id="2186" name="Gruppo"/>
            <p:cNvGrpSpPr/>
            <p:nvPr/>
          </p:nvGrpSpPr>
          <p:grpSpPr>
            <a:xfrm>
              <a:off x="850163" y="669558"/>
              <a:ext cx="606374" cy="458250"/>
              <a:chOff x="0" y="0"/>
              <a:chExt cx="606372" cy="458248"/>
            </a:xfrm>
          </p:grpSpPr>
          <p:sp>
            <p:nvSpPr>
              <p:cNvPr id="2153" name="Linea"/>
              <p:cNvSpPr/>
              <p:nvPr/>
            </p:nvSpPr>
            <p:spPr>
              <a:xfrm flipV="1">
                <a:off x="287089" y="217844"/>
                <a:ext cx="130761" cy="154414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sp>
            <p:nvSpPr>
              <p:cNvPr id="2154" name="Linea"/>
              <p:cNvSpPr/>
              <p:nvPr/>
            </p:nvSpPr>
            <p:spPr>
              <a:xfrm>
                <a:off x="74888" y="147857"/>
                <a:ext cx="140391" cy="175094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grpSp>
            <p:nvGrpSpPr>
              <p:cNvPr id="2164" name="Gruppo"/>
              <p:cNvGrpSpPr/>
              <p:nvPr/>
            </p:nvGrpSpPr>
            <p:grpSpPr>
              <a:xfrm>
                <a:off x="0" y="0"/>
                <a:ext cx="223202" cy="150257"/>
                <a:chOff x="0" y="32961"/>
                <a:chExt cx="223201" cy="150256"/>
              </a:xfrm>
            </p:grpSpPr>
            <p:grpSp>
              <p:nvGrpSpPr>
                <p:cNvPr id="2162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2155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2156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57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58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59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60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61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2163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grpSp>
            <p:nvGrpSpPr>
              <p:cNvPr id="2174" name="Gruppo"/>
              <p:cNvGrpSpPr/>
              <p:nvPr/>
            </p:nvGrpSpPr>
            <p:grpSpPr>
              <a:xfrm>
                <a:off x="70957" y="307992"/>
                <a:ext cx="223203" cy="150257"/>
                <a:chOff x="0" y="32961"/>
                <a:chExt cx="223201" cy="150256"/>
              </a:xfrm>
            </p:grpSpPr>
            <p:grpSp>
              <p:nvGrpSpPr>
                <p:cNvPr id="2172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2165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2166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67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68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69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70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71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2173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grpSp>
            <p:nvGrpSpPr>
              <p:cNvPr id="2184" name="Gruppo"/>
              <p:cNvGrpSpPr/>
              <p:nvPr/>
            </p:nvGrpSpPr>
            <p:grpSpPr>
              <a:xfrm>
                <a:off x="383171" y="70957"/>
                <a:ext cx="223202" cy="150258"/>
                <a:chOff x="0" y="32961"/>
                <a:chExt cx="223201" cy="150256"/>
              </a:xfrm>
            </p:grpSpPr>
            <p:grpSp>
              <p:nvGrpSpPr>
                <p:cNvPr id="2182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2175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2176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77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78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79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80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181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2183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2185" name="Linea"/>
              <p:cNvSpPr/>
              <p:nvPr/>
            </p:nvSpPr>
            <p:spPr>
              <a:xfrm>
                <a:off x="233795" y="81501"/>
                <a:ext cx="138783" cy="72870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</p:grpSp>
        <p:sp>
          <p:nvSpPr>
            <p:cNvPr id="2187" name="Linea"/>
            <p:cNvSpPr/>
            <p:nvPr/>
          </p:nvSpPr>
          <p:spPr>
            <a:xfrm flipH="1" flipV="1">
              <a:off x="571300" y="1163025"/>
              <a:ext cx="1010842" cy="382635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2188" name="Linea"/>
            <p:cNvSpPr/>
            <p:nvPr/>
          </p:nvSpPr>
          <p:spPr>
            <a:xfrm>
              <a:off x="210763" y="1140004"/>
              <a:ext cx="298943" cy="282969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grpSp>
          <p:nvGrpSpPr>
            <p:cNvPr id="2198" name="Gruppo"/>
            <p:cNvGrpSpPr/>
            <p:nvPr/>
          </p:nvGrpSpPr>
          <p:grpSpPr>
            <a:xfrm>
              <a:off x="0" y="1008930"/>
              <a:ext cx="223202" cy="150257"/>
              <a:chOff x="0" y="32961"/>
              <a:chExt cx="223201" cy="150256"/>
            </a:xfrm>
          </p:grpSpPr>
          <p:grpSp>
            <p:nvGrpSpPr>
              <p:cNvPr id="2196" name="Gruppo"/>
              <p:cNvGrpSpPr/>
              <p:nvPr/>
            </p:nvGrpSpPr>
            <p:grpSpPr>
              <a:xfrm>
                <a:off x="0" y="32961"/>
                <a:ext cx="223202" cy="150258"/>
                <a:chOff x="0" y="32961"/>
                <a:chExt cx="223201" cy="150256"/>
              </a:xfrm>
            </p:grpSpPr>
            <p:sp>
              <p:nvSpPr>
                <p:cNvPr id="2189" name="Linea"/>
                <p:cNvSpPr/>
                <p:nvPr/>
              </p:nvSpPr>
              <p:spPr>
                <a:xfrm flipH="1">
                  <a:off x="110338" y="32961"/>
                  <a:ext cx="1" cy="150058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2190" name="Rettangolo"/>
                <p:cNvSpPr/>
                <p:nvPr/>
              </p:nvSpPr>
              <p:spPr>
                <a:xfrm>
                  <a:off x="20" y="33625"/>
                  <a:ext cx="104562" cy="40093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191" name="Rettangolo"/>
                <p:cNvSpPr/>
                <p:nvPr/>
              </p:nvSpPr>
              <p:spPr>
                <a:xfrm>
                  <a:off x="20" y="79892"/>
                  <a:ext cx="104562" cy="43309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192" name="Rettangolo"/>
                <p:cNvSpPr/>
                <p:nvPr/>
              </p:nvSpPr>
              <p:spPr>
                <a:xfrm>
                  <a:off x="0" y="130817"/>
                  <a:ext cx="104602" cy="52380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193" name="Rettangolo"/>
                <p:cNvSpPr/>
                <p:nvPr/>
              </p:nvSpPr>
              <p:spPr>
                <a:xfrm>
                  <a:off x="116095" y="69238"/>
                  <a:ext cx="106618" cy="3071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194" name="Rettangolo"/>
                <p:cNvSpPr/>
                <p:nvPr/>
              </p:nvSpPr>
              <p:spPr>
                <a:xfrm>
                  <a:off x="116095" y="105984"/>
                  <a:ext cx="106618" cy="32648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195" name="Rettangolo"/>
                <p:cNvSpPr/>
                <p:nvPr/>
              </p:nvSpPr>
              <p:spPr>
                <a:xfrm>
                  <a:off x="117123" y="144666"/>
                  <a:ext cx="106079" cy="38553"/>
                </a:xfrm>
                <a:prstGeom prst="rect">
                  <a:avLst/>
                </a:prstGeom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2197" name="Rettangolo"/>
              <p:cNvSpPr/>
              <p:nvPr/>
            </p:nvSpPr>
            <p:spPr>
              <a:xfrm>
                <a:off x="116095" y="34398"/>
                <a:ext cx="106617" cy="30652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grpSp>
          <p:nvGrpSpPr>
            <p:cNvPr id="2208" name="Gruppo"/>
            <p:cNvGrpSpPr/>
            <p:nvPr/>
          </p:nvGrpSpPr>
          <p:grpSpPr>
            <a:xfrm>
              <a:off x="469391" y="1416095"/>
              <a:ext cx="223202" cy="150257"/>
              <a:chOff x="0" y="32961"/>
              <a:chExt cx="223201" cy="150256"/>
            </a:xfrm>
          </p:grpSpPr>
          <p:grpSp>
            <p:nvGrpSpPr>
              <p:cNvPr id="2206" name="Gruppo"/>
              <p:cNvGrpSpPr/>
              <p:nvPr/>
            </p:nvGrpSpPr>
            <p:grpSpPr>
              <a:xfrm>
                <a:off x="0" y="32961"/>
                <a:ext cx="223202" cy="150258"/>
                <a:chOff x="0" y="32961"/>
                <a:chExt cx="223201" cy="150256"/>
              </a:xfrm>
            </p:grpSpPr>
            <p:sp>
              <p:nvSpPr>
                <p:cNvPr id="2199" name="Linea"/>
                <p:cNvSpPr/>
                <p:nvPr/>
              </p:nvSpPr>
              <p:spPr>
                <a:xfrm flipH="1">
                  <a:off x="110338" y="32961"/>
                  <a:ext cx="1" cy="150058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2200" name="Rettangolo"/>
                <p:cNvSpPr/>
                <p:nvPr/>
              </p:nvSpPr>
              <p:spPr>
                <a:xfrm>
                  <a:off x="20" y="33625"/>
                  <a:ext cx="104562" cy="40093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01" name="Rettangolo"/>
                <p:cNvSpPr/>
                <p:nvPr/>
              </p:nvSpPr>
              <p:spPr>
                <a:xfrm>
                  <a:off x="20" y="79892"/>
                  <a:ext cx="104562" cy="43309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02" name="Rettangolo"/>
                <p:cNvSpPr/>
                <p:nvPr/>
              </p:nvSpPr>
              <p:spPr>
                <a:xfrm>
                  <a:off x="0" y="130817"/>
                  <a:ext cx="104602" cy="52380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03" name="Rettangolo"/>
                <p:cNvSpPr/>
                <p:nvPr/>
              </p:nvSpPr>
              <p:spPr>
                <a:xfrm>
                  <a:off x="116095" y="69238"/>
                  <a:ext cx="106618" cy="3071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04" name="Rettangolo"/>
                <p:cNvSpPr/>
                <p:nvPr/>
              </p:nvSpPr>
              <p:spPr>
                <a:xfrm>
                  <a:off x="116095" y="105984"/>
                  <a:ext cx="106618" cy="32648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05" name="Rettangolo"/>
                <p:cNvSpPr/>
                <p:nvPr/>
              </p:nvSpPr>
              <p:spPr>
                <a:xfrm>
                  <a:off x="117123" y="144666"/>
                  <a:ext cx="106079" cy="38553"/>
                </a:xfrm>
                <a:prstGeom prst="rect">
                  <a:avLst/>
                </a:prstGeom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2207" name="Rettangolo"/>
              <p:cNvSpPr/>
              <p:nvPr/>
            </p:nvSpPr>
            <p:spPr>
              <a:xfrm>
                <a:off x="116095" y="34398"/>
                <a:ext cx="106617" cy="30652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grpSp>
          <p:nvGrpSpPr>
            <p:cNvPr id="2218" name="Gruppo"/>
            <p:cNvGrpSpPr/>
            <p:nvPr/>
          </p:nvGrpSpPr>
          <p:grpSpPr>
            <a:xfrm>
              <a:off x="402589" y="1007517"/>
              <a:ext cx="223203" cy="150258"/>
              <a:chOff x="0" y="32961"/>
              <a:chExt cx="223201" cy="150256"/>
            </a:xfrm>
          </p:grpSpPr>
          <p:grpSp>
            <p:nvGrpSpPr>
              <p:cNvPr id="2216" name="Gruppo"/>
              <p:cNvGrpSpPr/>
              <p:nvPr/>
            </p:nvGrpSpPr>
            <p:grpSpPr>
              <a:xfrm>
                <a:off x="0" y="32961"/>
                <a:ext cx="223202" cy="150258"/>
                <a:chOff x="0" y="32961"/>
                <a:chExt cx="223201" cy="150256"/>
              </a:xfrm>
            </p:grpSpPr>
            <p:sp>
              <p:nvSpPr>
                <p:cNvPr id="2209" name="Linea"/>
                <p:cNvSpPr/>
                <p:nvPr/>
              </p:nvSpPr>
              <p:spPr>
                <a:xfrm flipH="1">
                  <a:off x="110338" y="32961"/>
                  <a:ext cx="1" cy="150058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2210" name="Rettangolo"/>
                <p:cNvSpPr/>
                <p:nvPr/>
              </p:nvSpPr>
              <p:spPr>
                <a:xfrm>
                  <a:off x="20" y="33625"/>
                  <a:ext cx="104562" cy="40093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11" name="Rettangolo"/>
                <p:cNvSpPr/>
                <p:nvPr/>
              </p:nvSpPr>
              <p:spPr>
                <a:xfrm>
                  <a:off x="20" y="79892"/>
                  <a:ext cx="104562" cy="43309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12" name="Rettangolo"/>
                <p:cNvSpPr/>
                <p:nvPr/>
              </p:nvSpPr>
              <p:spPr>
                <a:xfrm>
                  <a:off x="0" y="130817"/>
                  <a:ext cx="104602" cy="52380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13" name="Rettangolo"/>
                <p:cNvSpPr/>
                <p:nvPr/>
              </p:nvSpPr>
              <p:spPr>
                <a:xfrm>
                  <a:off x="116095" y="69238"/>
                  <a:ext cx="106618" cy="3071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14" name="Rettangolo"/>
                <p:cNvSpPr/>
                <p:nvPr/>
              </p:nvSpPr>
              <p:spPr>
                <a:xfrm>
                  <a:off x="116095" y="105984"/>
                  <a:ext cx="106618" cy="32648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15" name="Rettangolo"/>
                <p:cNvSpPr/>
                <p:nvPr/>
              </p:nvSpPr>
              <p:spPr>
                <a:xfrm>
                  <a:off x="117123" y="144666"/>
                  <a:ext cx="106079" cy="38553"/>
                </a:xfrm>
                <a:prstGeom prst="rect">
                  <a:avLst/>
                </a:prstGeom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2217" name="Rettangolo"/>
              <p:cNvSpPr/>
              <p:nvPr/>
            </p:nvSpPr>
            <p:spPr>
              <a:xfrm>
                <a:off x="116095" y="34398"/>
                <a:ext cx="106617" cy="30652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sp>
          <p:nvSpPr>
            <p:cNvPr id="2219" name="Linea"/>
            <p:cNvSpPr/>
            <p:nvPr/>
          </p:nvSpPr>
          <p:spPr>
            <a:xfrm flipH="1">
              <a:off x="99184" y="637090"/>
              <a:ext cx="426844" cy="426844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grpSp>
          <p:nvGrpSpPr>
            <p:cNvPr id="2253" name="Gruppo"/>
            <p:cNvGrpSpPr/>
            <p:nvPr/>
          </p:nvGrpSpPr>
          <p:grpSpPr>
            <a:xfrm>
              <a:off x="1272990" y="0"/>
              <a:ext cx="606374" cy="458249"/>
              <a:chOff x="0" y="0"/>
              <a:chExt cx="606372" cy="458248"/>
            </a:xfrm>
          </p:grpSpPr>
          <p:sp>
            <p:nvSpPr>
              <p:cNvPr id="2220" name="Linea"/>
              <p:cNvSpPr/>
              <p:nvPr/>
            </p:nvSpPr>
            <p:spPr>
              <a:xfrm flipV="1">
                <a:off x="287089" y="217844"/>
                <a:ext cx="130761" cy="154414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sp>
            <p:nvSpPr>
              <p:cNvPr id="2221" name="Linea"/>
              <p:cNvSpPr/>
              <p:nvPr/>
            </p:nvSpPr>
            <p:spPr>
              <a:xfrm>
                <a:off x="74888" y="147857"/>
                <a:ext cx="140391" cy="175094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  <p:grpSp>
            <p:nvGrpSpPr>
              <p:cNvPr id="2231" name="Gruppo"/>
              <p:cNvGrpSpPr/>
              <p:nvPr/>
            </p:nvGrpSpPr>
            <p:grpSpPr>
              <a:xfrm>
                <a:off x="0" y="0"/>
                <a:ext cx="223202" cy="150257"/>
                <a:chOff x="0" y="32961"/>
                <a:chExt cx="223201" cy="150256"/>
              </a:xfrm>
            </p:grpSpPr>
            <p:grpSp>
              <p:nvGrpSpPr>
                <p:cNvPr id="2229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2222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2223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224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225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226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227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228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2230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grpSp>
            <p:nvGrpSpPr>
              <p:cNvPr id="2241" name="Gruppo"/>
              <p:cNvGrpSpPr/>
              <p:nvPr/>
            </p:nvGrpSpPr>
            <p:grpSpPr>
              <a:xfrm>
                <a:off x="70957" y="307992"/>
                <a:ext cx="223203" cy="150257"/>
                <a:chOff x="0" y="32961"/>
                <a:chExt cx="223201" cy="150256"/>
              </a:xfrm>
            </p:grpSpPr>
            <p:grpSp>
              <p:nvGrpSpPr>
                <p:cNvPr id="2239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2232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2233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234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235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236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237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238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2240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grpSp>
            <p:nvGrpSpPr>
              <p:cNvPr id="2251" name="Gruppo"/>
              <p:cNvGrpSpPr/>
              <p:nvPr/>
            </p:nvGrpSpPr>
            <p:grpSpPr>
              <a:xfrm>
                <a:off x="383171" y="70957"/>
                <a:ext cx="223202" cy="150258"/>
                <a:chOff x="0" y="32961"/>
                <a:chExt cx="223201" cy="150256"/>
              </a:xfrm>
            </p:grpSpPr>
            <p:grpSp>
              <p:nvGrpSpPr>
                <p:cNvPr id="2249" name="Gruppo"/>
                <p:cNvGrpSpPr/>
                <p:nvPr/>
              </p:nvGrpSpPr>
              <p:grpSpPr>
                <a:xfrm>
                  <a:off x="0" y="32961"/>
                  <a:ext cx="223202" cy="150258"/>
                  <a:chOff x="0" y="32961"/>
                  <a:chExt cx="223201" cy="150256"/>
                </a:xfrm>
              </p:grpSpPr>
              <p:sp>
                <p:nvSpPr>
                  <p:cNvPr id="2242" name="Linea"/>
                  <p:cNvSpPr/>
                  <p:nvPr/>
                </p:nvSpPr>
                <p:spPr>
                  <a:xfrm flipH="1">
                    <a:off x="110338" y="32961"/>
                    <a:ext cx="1" cy="15005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17D75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800"/>
                    </a:pPr>
                  </a:p>
                </p:txBody>
              </p:sp>
              <p:sp>
                <p:nvSpPr>
                  <p:cNvPr id="2243" name="Rettangolo"/>
                  <p:cNvSpPr/>
                  <p:nvPr/>
                </p:nvSpPr>
                <p:spPr>
                  <a:xfrm>
                    <a:off x="20" y="33625"/>
                    <a:ext cx="104562" cy="40093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244" name="Rettangolo"/>
                  <p:cNvSpPr/>
                  <p:nvPr/>
                </p:nvSpPr>
                <p:spPr>
                  <a:xfrm>
                    <a:off x="20" y="79892"/>
                    <a:ext cx="104562" cy="43309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245" name="Rettangolo"/>
                  <p:cNvSpPr/>
                  <p:nvPr/>
                </p:nvSpPr>
                <p:spPr>
                  <a:xfrm>
                    <a:off x="0" y="130817"/>
                    <a:ext cx="104602" cy="52380"/>
                  </a:xfrm>
                  <a:prstGeom prst="rect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246" name="Rettangolo"/>
                  <p:cNvSpPr/>
                  <p:nvPr/>
                </p:nvSpPr>
                <p:spPr>
                  <a:xfrm>
                    <a:off x="116095" y="69238"/>
                    <a:ext cx="106618" cy="30712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247" name="Rettangolo"/>
                  <p:cNvSpPr/>
                  <p:nvPr/>
                </p:nvSpPr>
                <p:spPr>
                  <a:xfrm>
                    <a:off x="116095" y="105984"/>
                    <a:ext cx="106618" cy="32648"/>
                  </a:xfrm>
                  <a:prstGeom prst="rect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15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  <p:sp>
                <p:nvSpPr>
                  <p:cNvPr id="2248" name="Rettangolo"/>
                  <p:cNvSpPr/>
                  <p:nvPr/>
                </p:nvSpPr>
                <p:spPr>
                  <a:xfrm>
                    <a:off x="117123" y="144666"/>
                    <a:ext cx="106079" cy="38553"/>
                  </a:xfrm>
                  <a:prstGeom prst="rect">
                    <a:avLst/>
                  </a:prstGeom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b="1" sz="2100">
                        <a:solidFill>
                          <a:srgbClr val="F5F8EB"/>
                        </a:solidFill>
                      </a:defRPr>
                    </a:pPr>
                  </a:p>
                </p:txBody>
              </p:sp>
            </p:grpSp>
            <p:sp>
              <p:nvSpPr>
                <p:cNvPr id="2250" name="Rettangolo"/>
                <p:cNvSpPr/>
                <p:nvPr/>
              </p:nvSpPr>
              <p:spPr>
                <a:xfrm>
                  <a:off x="116095" y="34398"/>
                  <a:ext cx="106617" cy="3065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2252" name="Linea"/>
              <p:cNvSpPr/>
              <p:nvPr/>
            </p:nvSpPr>
            <p:spPr>
              <a:xfrm>
                <a:off x="233795" y="81501"/>
                <a:ext cx="138783" cy="72870"/>
              </a:xfrm>
              <a:prstGeom prst="line">
                <a:avLst/>
              </a:prstGeom>
              <a:noFill/>
              <a:ln w="25400" cap="flat">
                <a:solidFill>
                  <a:srgbClr val="717D75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2800"/>
                </a:pPr>
              </a:p>
            </p:txBody>
          </p:sp>
        </p:grpSp>
        <p:sp>
          <p:nvSpPr>
            <p:cNvPr id="2254" name="Linea"/>
            <p:cNvSpPr/>
            <p:nvPr/>
          </p:nvSpPr>
          <p:spPr>
            <a:xfrm flipV="1">
              <a:off x="1680707" y="1327517"/>
              <a:ext cx="130762" cy="154414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2255" name="Linea"/>
            <p:cNvSpPr/>
            <p:nvPr/>
          </p:nvSpPr>
          <p:spPr>
            <a:xfrm>
              <a:off x="1468507" y="1257530"/>
              <a:ext cx="140391" cy="175094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grpSp>
          <p:nvGrpSpPr>
            <p:cNvPr id="2265" name="Gruppo"/>
            <p:cNvGrpSpPr/>
            <p:nvPr/>
          </p:nvGrpSpPr>
          <p:grpSpPr>
            <a:xfrm>
              <a:off x="1393618" y="1109673"/>
              <a:ext cx="223203" cy="150257"/>
              <a:chOff x="0" y="32961"/>
              <a:chExt cx="223201" cy="150256"/>
            </a:xfrm>
          </p:grpSpPr>
          <p:grpSp>
            <p:nvGrpSpPr>
              <p:cNvPr id="2263" name="Gruppo"/>
              <p:cNvGrpSpPr/>
              <p:nvPr/>
            </p:nvGrpSpPr>
            <p:grpSpPr>
              <a:xfrm>
                <a:off x="0" y="32961"/>
                <a:ext cx="223202" cy="150258"/>
                <a:chOff x="0" y="32961"/>
                <a:chExt cx="223201" cy="150256"/>
              </a:xfrm>
            </p:grpSpPr>
            <p:sp>
              <p:nvSpPr>
                <p:cNvPr id="2256" name="Linea"/>
                <p:cNvSpPr/>
                <p:nvPr/>
              </p:nvSpPr>
              <p:spPr>
                <a:xfrm flipH="1">
                  <a:off x="110338" y="32961"/>
                  <a:ext cx="1" cy="150058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2257" name="Rettangolo"/>
                <p:cNvSpPr/>
                <p:nvPr/>
              </p:nvSpPr>
              <p:spPr>
                <a:xfrm>
                  <a:off x="20" y="33625"/>
                  <a:ext cx="104562" cy="40093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58" name="Rettangolo"/>
                <p:cNvSpPr/>
                <p:nvPr/>
              </p:nvSpPr>
              <p:spPr>
                <a:xfrm>
                  <a:off x="20" y="79892"/>
                  <a:ext cx="104562" cy="43309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59" name="Rettangolo"/>
                <p:cNvSpPr/>
                <p:nvPr/>
              </p:nvSpPr>
              <p:spPr>
                <a:xfrm>
                  <a:off x="0" y="130817"/>
                  <a:ext cx="104602" cy="52380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60" name="Rettangolo"/>
                <p:cNvSpPr/>
                <p:nvPr/>
              </p:nvSpPr>
              <p:spPr>
                <a:xfrm>
                  <a:off x="116095" y="69238"/>
                  <a:ext cx="106618" cy="3071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61" name="Rettangolo"/>
                <p:cNvSpPr/>
                <p:nvPr/>
              </p:nvSpPr>
              <p:spPr>
                <a:xfrm>
                  <a:off x="116095" y="105984"/>
                  <a:ext cx="106618" cy="32648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62" name="Rettangolo"/>
                <p:cNvSpPr/>
                <p:nvPr/>
              </p:nvSpPr>
              <p:spPr>
                <a:xfrm>
                  <a:off x="117123" y="144666"/>
                  <a:ext cx="106079" cy="38553"/>
                </a:xfrm>
                <a:prstGeom prst="rect">
                  <a:avLst/>
                </a:prstGeom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2264" name="Rettangolo"/>
              <p:cNvSpPr/>
              <p:nvPr/>
            </p:nvSpPr>
            <p:spPr>
              <a:xfrm>
                <a:off x="116095" y="34398"/>
                <a:ext cx="106617" cy="30652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grpSp>
          <p:nvGrpSpPr>
            <p:cNvPr id="2275" name="Gruppo"/>
            <p:cNvGrpSpPr/>
            <p:nvPr/>
          </p:nvGrpSpPr>
          <p:grpSpPr>
            <a:xfrm>
              <a:off x="1464576" y="1417665"/>
              <a:ext cx="223202" cy="150258"/>
              <a:chOff x="0" y="32961"/>
              <a:chExt cx="223201" cy="150256"/>
            </a:xfrm>
          </p:grpSpPr>
          <p:grpSp>
            <p:nvGrpSpPr>
              <p:cNvPr id="2273" name="Gruppo"/>
              <p:cNvGrpSpPr/>
              <p:nvPr/>
            </p:nvGrpSpPr>
            <p:grpSpPr>
              <a:xfrm>
                <a:off x="0" y="32961"/>
                <a:ext cx="223202" cy="150258"/>
                <a:chOff x="0" y="32961"/>
                <a:chExt cx="223201" cy="150256"/>
              </a:xfrm>
            </p:grpSpPr>
            <p:sp>
              <p:nvSpPr>
                <p:cNvPr id="2266" name="Linea"/>
                <p:cNvSpPr/>
                <p:nvPr/>
              </p:nvSpPr>
              <p:spPr>
                <a:xfrm flipH="1">
                  <a:off x="110338" y="32961"/>
                  <a:ext cx="1" cy="150058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2267" name="Rettangolo"/>
                <p:cNvSpPr/>
                <p:nvPr/>
              </p:nvSpPr>
              <p:spPr>
                <a:xfrm>
                  <a:off x="20" y="33625"/>
                  <a:ext cx="104562" cy="40093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68" name="Rettangolo"/>
                <p:cNvSpPr/>
                <p:nvPr/>
              </p:nvSpPr>
              <p:spPr>
                <a:xfrm>
                  <a:off x="20" y="79892"/>
                  <a:ext cx="104562" cy="43309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69" name="Rettangolo"/>
                <p:cNvSpPr/>
                <p:nvPr/>
              </p:nvSpPr>
              <p:spPr>
                <a:xfrm>
                  <a:off x="0" y="130817"/>
                  <a:ext cx="104602" cy="52380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70" name="Rettangolo"/>
                <p:cNvSpPr/>
                <p:nvPr/>
              </p:nvSpPr>
              <p:spPr>
                <a:xfrm>
                  <a:off x="116095" y="69238"/>
                  <a:ext cx="106618" cy="3071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71" name="Rettangolo"/>
                <p:cNvSpPr/>
                <p:nvPr/>
              </p:nvSpPr>
              <p:spPr>
                <a:xfrm>
                  <a:off x="116095" y="105984"/>
                  <a:ext cx="106618" cy="32648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72" name="Rettangolo"/>
                <p:cNvSpPr/>
                <p:nvPr/>
              </p:nvSpPr>
              <p:spPr>
                <a:xfrm>
                  <a:off x="117123" y="144666"/>
                  <a:ext cx="106079" cy="38553"/>
                </a:xfrm>
                <a:prstGeom prst="rect">
                  <a:avLst/>
                </a:prstGeom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2274" name="Rettangolo"/>
              <p:cNvSpPr/>
              <p:nvPr/>
            </p:nvSpPr>
            <p:spPr>
              <a:xfrm>
                <a:off x="116095" y="34398"/>
                <a:ext cx="106617" cy="30652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grpSp>
          <p:nvGrpSpPr>
            <p:cNvPr id="2285" name="Gruppo"/>
            <p:cNvGrpSpPr/>
            <p:nvPr/>
          </p:nvGrpSpPr>
          <p:grpSpPr>
            <a:xfrm>
              <a:off x="1776789" y="1180631"/>
              <a:ext cx="223203" cy="150257"/>
              <a:chOff x="0" y="32961"/>
              <a:chExt cx="223201" cy="150256"/>
            </a:xfrm>
          </p:grpSpPr>
          <p:grpSp>
            <p:nvGrpSpPr>
              <p:cNvPr id="2283" name="Gruppo"/>
              <p:cNvGrpSpPr/>
              <p:nvPr/>
            </p:nvGrpSpPr>
            <p:grpSpPr>
              <a:xfrm>
                <a:off x="0" y="32961"/>
                <a:ext cx="223202" cy="150258"/>
                <a:chOff x="0" y="32961"/>
                <a:chExt cx="223201" cy="150256"/>
              </a:xfrm>
            </p:grpSpPr>
            <p:sp>
              <p:nvSpPr>
                <p:cNvPr id="2276" name="Linea"/>
                <p:cNvSpPr/>
                <p:nvPr/>
              </p:nvSpPr>
              <p:spPr>
                <a:xfrm flipH="1">
                  <a:off x="110338" y="32961"/>
                  <a:ext cx="1" cy="150058"/>
                </a:xfrm>
                <a:prstGeom prst="line">
                  <a:avLst/>
                </a:prstGeom>
                <a:noFill/>
                <a:ln w="25400" cap="flat">
                  <a:solidFill>
                    <a:srgbClr val="717D75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800"/>
                  </a:pPr>
                </a:p>
              </p:txBody>
            </p:sp>
            <p:sp>
              <p:nvSpPr>
                <p:cNvPr id="2277" name="Rettangolo"/>
                <p:cNvSpPr/>
                <p:nvPr/>
              </p:nvSpPr>
              <p:spPr>
                <a:xfrm>
                  <a:off x="20" y="33625"/>
                  <a:ext cx="104562" cy="40093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78" name="Rettangolo"/>
                <p:cNvSpPr/>
                <p:nvPr/>
              </p:nvSpPr>
              <p:spPr>
                <a:xfrm>
                  <a:off x="20" y="79892"/>
                  <a:ext cx="104562" cy="43309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79" name="Rettangolo"/>
                <p:cNvSpPr/>
                <p:nvPr/>
              </p:nvSpPr>
              <p:spPr>
                <a:xfrm>
                  <a:off x="0" y="130817"/>
                  <a:ext cx="104602" cy="52380"/>
                </a:xfrm>
                <a:prstGeom prst="rect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80" name="Rettangolo"/>
                <p:cNvSpPr/>
                <p:nvPr/>
              </p:nvSpPr>
              <p:spPr>
                <a:xfrm>
                  <a:off x="116095" y="69238"/>
                  <a:ext cx="106618" cy="30712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81" name="Rettangolo"/>
                <p:cNvSpPr/>
                <p:nvPr/>
              </p:nvSpPr>
              <p:spPr>
                <a:xfrm>
                  <a:off x="116095" y="105984"/>
                  <a:ext cx="106618" cy="32648"/>
                </a:xfrm>
                <a:prstGeom prst="rect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1500">
                      <a:solidFill>
                        <a:srgbClr val="F5F8EB"/>
                      </a:solidFill>
                    </a:defRPr>
                  </a:pPr>
                </a:p>
              </p:txBody>
            </p:sp>
            <p:sp>
              <p:nvSpPr>
                <p:cNvPr id="2282" name="Rettangolo"/>
                <p:cNvSpPr/>
                <p:nvPr/>
              </p:nvSpPr>
              <p:spPr>
                <a:xfrm>
                  <a:off x="117123" y="144666"/>
                  <a:ext cx="106079" cy="38553"/>
                </a:xfrm>
                <a:prstGeom prst="rect">
                  <a:avLst/>
                </a:prstGeom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b="1" sz="2100">
                      <a:solidFill>
                        <a:srgbClr val="F5F8EB"/>
                      </a:solidFill>
                    </a:defRPr>
                  </a:pPr>
                </a:p>
              </p:txBody>
            </p:sp>
          </p:grpSp>
          <p:sp>
            <p:nvSpPr>
              <p:cNvPr id="2284" name="Rettangolo"/>
              <p:cNvSpPr/>
              <p:nvPr/>
            </p:nvSpPr>
            <p:spPr>
              <a:xfrm>
                <a:off x="116095" y="34398"/>
                <a:ext cx="106617" cy="30652"/>
              </a:xfrm>
              <a:prstGeom prst="rect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1" sz="1500">
                    <a:solidFill>
                      <a:srgbClr val="F5F8EB"/>
                    </a:solidFill>
                  </a:defRPr>
                </a:pPr>
              </a:p>
            </p:txBody>
          </p:sp>
        </p:grpSp>
        <p:sp>
          <p:nvSpPr>
            <p:cNvPr id="2286" name="Linea"/>
            <p:cNvSpPr/>
            <p:nvPr/>
          </p:nvSpPr>
          <p:spPr>
            <a:xfrm>
              <a:off x="1627413" y="1191174"/>
              <a:ext cx="138783" cy="72870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2287" name="Linea"/>
            <p:cNvSpPr/>
            <p:nvPr/>
          </p:nvSpPr>
          <p:spPr>
            <a:xfrm flipH="1" flipV="1">
              <a:off x="918085" y="322421"/>
              <a:ext cx="472551" cy="125628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2288" name="Linea"/>
            <p:cNvSpPr/>
            <p:nvPr/>
          </p:nvSpPr>
          <p:spPr>
            <a:xfrm flipH="1">
              <a:off x="1390635" y="448045"/>
              <a:ext cx="1" cy="321202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2289" name="Linea"/>
            <p:cNvSpPr/>
            <p:nvPr/>
          </p:nvSpPr>
          <p:spPr>
            <a:xfrm flipH="1" flipV="1">
              <a:off x="560038" y="624209"/>
              <a:ext cx="296087" cy="85926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2290" name="Linea"/>
            <p:cNvSpPr/>
            <p:nvPr/>
          </p:nvSpPr>
          <p:spPr>
            <a:xfrm>
              <a:off x="1072735" y="1106204"/>
              <a:ext cx="340517" cy="78830"/>
            </a:xfrm>
            <a:prstGeom prst="line">
              <a:avLst/>
            </a:prstGeom>
            <a:noFill/>
            <a:ln w="25400" cap="flat">
              <a:solidFill>
                <a:srgbClr val="717D7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</p:grpSp>
      <p:pic>
        <p:nvPicPr>
          <p:cNvPr id="2292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36542" y="4460457"/>
            <a:ext cx="6240808" cy="14162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98" name="Gruppo"/>
          <p:cNvGrpSpPr/>
          <p:nvPr/>
        </p:nvGrpSpPr>
        <p:grpSpPr>
          <a:xfrm>
            <a:off x="5244125" y="2005317"/>
            <a:ext cx="1846189" cy="1464685"/>
            <a:chOff x="0" y="0"/>
            <a:chExt cx="1846188" cy="1464683"/>
          </a:xfrm>
        </p:grpSpPr>
        <p:sp>
          <p:nvSpPr>
            <p:cNvPr id="2293" name="Linea"/>
            <p:cNvSpPr/>
            <p:nvPr/>
          </p:nvSpPr>
          <p:spPr>
            <a:xfrm flipV="1">
              <a:off x="-1" y="286830"/>
              <a:ext cx="194750" cy="629612"/>
            </a:xfrm>
            <a:prstGeom prst="line">
              <a:avLst/>
            </a:prstGeom>
            <a:noFill/>
            <a:ln w="25400" cap="flat">
              <a:solidFill>
                <a:schemeClr val="accent5">
                  <a:satOff val="18430"/>
                  <a:lumOff val="-14768"/>
                </a:schemeClr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2294" name="Linea"/>
            <p:cNvSpPr/>
            <p:nvPr/>
          </p:nvSpPr>
          <p:spPr>
            <a:xfrm flipV="1">
              <a:off x="655199" y="-1"/>
              <a:ext cx="515243" cy="204499"/>
            </a:xfrm>
            <a:prstGeom prst="line">
              <a:avLst/>
            </a:prstGeom>
            <a:noFill/>
            <a:ln w="25400" cap="flat">
              <a:solidFill>
                <a:schemeClr val="accent5">
                  <a:satOff val="18430"/>
                  <a:lumOff val="-14768"/>
                </a:schemeClr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2295" name="Linea"/>
            <p:cNvSpPr/>
            <p:nvPr/>
          </p:nvSpPr>
          <p:spPr>
            <a:xfrm flipV="1">
              <a:off x="120649" y="750330"/>
              <a:ext cx="658945" cy="236855"/>
            </a:xfrm>
            <a:prstGeom prst="line">
              <a:avLst/>
            </a:prstGeom>
            <a:noFill/>
            <a:ln w="25400" cap="flat">
              <a:solidFill>
                <a:schemeClr val="accent5">
                  <a:satOff val="18430"/>
                  <a:lumOff val="-14768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2296" name="Linea"/>
            <p:cNvSpPr/>
            <p:nvPr/>
          </p:nvSpPr>
          <p:spPr>
            <a:xfrm flipH="1" flipV="1">
              <a:off x="1650999" y="122834"/>
              <a:ext cx="195190" cy="957604"/>
            </a:xfrm>
            <a:prstGeom prst="line">
              <a:avLst/>
            </a:prstGeom>
            <a:noFill/>
            <a:ln w="25400" cap="flat">
              <a:solidFill>
                <a:schemeClr val="accent5">
                  <a:satOff val="18430"/>
                  <a:lumOff val="-14768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  <p:sp>
          <p:nvSpPr>
            <p:cNvPr id="2297" name="Linea"/>
            <p:cNvSpPr/>
            <p:nvPr/>
          </p:nvSpPr>
          <p:spPr>
            <a:xfrm>
              <a:off x="595889" y="1464683"/>
              <a:ext cx="747639" cy="1"/>
            </a:xfrm>
            <a:prstGeom prst="line">
              <a:avLst/>
            </a:prstGeom>
            <a:noFill/>
            <a:ln w="25400" cap="flat">
              <a:solidFill>
                <a:schemeClr val="accent5">
                  <a:satOff val="18430"/>
                  <a:lumOff val="-14768"/>
                </a:schemeClr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2800"/>
              </a:pPr>
            </a:p>
          </p:txBody>
        </p:sp>
      </p:grpSp>
      <p:sp>
        <p:nvSpPr>
          <p:cNvPr id="2299" name="Reconstruction nr. 2"/>
          <p:cNvSpPr txBox="1"/>
          <p:nvPr/>
        </p:nvSpPr>
        <p:spPr>
          <a:xfrm>
            <a:off x="643632" y="1314427"/>
            <a:ext cx="369113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Reconstruction nr. 2</a:t>
            </a:r>
          </a:p>
        </p:txBody>
      </p:sp>
      <p:grpSp>
        <p:nvGrpSpPr>
          <p:cNvPr id="2310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2308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2304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2302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2300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2301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2303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2307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2305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2306" name="Picture 26" descr="Picture 26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309" name="Picture 3" descr="Picture 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15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2313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2311" name="Immagine" descr="Immagine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12" name="Immagine" descr="Immagine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314" name="Gruppo" descr="Gruppo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1" dur="1000"/>
                                        <p:tgtEl>
                                          <p:spTgt spid="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5" dur="10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9" dur="1000"/>
                                        <p:tgtEl>
                                          <p:spTgt spid="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4" dur="1000"/>
                                        <p:tgtEl>
                                          <p:spTgt spid="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Class="entr" nodeType="afterEffect" presetSubtype="1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4" grpId="5"/>
      <p:bldP build="whole" bldLvl="1" animBg="1" rev="0" advAuto="0" spid="2292" grpId="7"/>
      <p:bldP build="whole" bldLvl="1" animBg="1" rev="0" advAuto="0" spid="1942" grpId="8"/>
      <p:bldP build="whole" bldLvl="1" animBg="1" rev="0" advAuto="0" spid="1941" grpId="9"/>
      <p:bldP build="whole" bldLvl="1" animBg="1" rev="0" advAuto="0" spid="2291" grpId="1"/>
      <p:bldP build="whole" bldLvl="1" animBg="1" rev="0" advAuto="0" spid="1945" grpId="2"/>
      <p:bldP build="whole" bldLvl="1" animBg="1" rev="0" advAuto="0" spid="2118" grpId="3"/>
      <p:bldP build="whole" bldLvl="1" animBg="1" rev="0" advAuto="0" spid="1940" grpId="6"/>
      <p:bldP build="whole" bldLvl="1" animBg="1" rev="0" advAuto="0" spid="1943" grpId="10"/>
      <p:bldP build="whole" bldLvl="1" animBg="1" rev="0" advAuto="0" spid="2298" grpId="4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Rettangolo arrotondato"/>
          <p:cNvSpPr/>
          <p:nvPr/>
        </p:nvSpPr>
        <p:spPr>
          <a:xfrm>
            <a:off x="448733" y="1340444"/>
            <a:ext cx="10729516" cy="896541"/>
          </a:xfrm>
          <a:prstGeom prst="roundRect">
            <a:avLst>
              <a:gd name="adj" fmla="val 21248"/>
            </a:avLst>
          </a:prstGeom>
          <a:solidFill>
            <a:srgbClr val="76D6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2800">
                <a:solidFill>
                  <a:srgbClr val="F5F8EB"/>
                </a:solidFill>
              </a:defRPr>
            </a:pPr>
          </a:p>
        </p:txBody>
      </p:sp>
      <p:sp>
        <p:nvSpPr>
          <p:cNvPr id="2318" name="The NEVA Model"/>
          <p:cNvSpPr txBox="1"/>
          <p:nvPr>
            <p:ph type="title"/>
          </p:nvPr>
        </p:nvSpPr>
        <p:spPr>
          <a:xfrm>
            <a:off x="647700" y="1210766"/>
            <a:ext cx="4951215" cy="973634"/>
          </a:xfrm>
          <a:prstGeom prst="rect">
            <a:avLst/>
          </a:prstGeom>
        </p:spPr>
        <p:txBody>
          <a:bodyPr/>
          <a:lstStyle>
            <a:lvl1pPr defTabSz="403097">
              <a:defRPr sz="4830"/>
            </a:lvl1pPr>
          </a:lstStyle>
          <a:p>
            <a:pPr/>
            <a:r>
              <a:t>The NEVA Model</a:t>
            </a:r>
          </a:p>
        </p:txBody>
      </p:sp>
      <p:sp>
        <p:nvSpPr>
          <p:cNvPr id="2319" name="Numero diapositiva"/>
          <p:cNvSpPr txBox="1"/>
          <p:nvPr>
            <p:ph type="sldNum" sz="quarter" idx="2"/>
          </p:nvPr>
        </p:nvSpPr>
        <p:spPr>
          <a:xfrm>
            <a:off x="6362662" y="9359900"/>
            <a:ext cx="26677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2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500" y="2616200"/>
            <a:ext cx="12115800" cy="4521200"/>
          </a:xfrm>
          <a:prstGeom prst="rect">
            <a:avLst/>
          </a:prstGeom>
          <a:ln w="12700">
            <a:miter lim="400000"/>
          </a:ln>
        </p:spPr>
      </p:pic>
      <p:sp>
        <p:nvSpPr>
          <p:cNvPr id="2321" name="By P. Barucca et al. http://ssrn.com/abstract=2795583"/>
          <p:cNvSpPr txBox="1"/>
          <p:nvPr/>
        </p:nvSpPr>
        <p:spPr>
          <a:xfrm>
            <a:off x="705366" y="8332274"/>
            <a:ext cx="8613801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>
                <a:solidFill>
                  <a:srgbClr val="000000"/>
                </a:solidFill>
              </a:defRPr>
            </a:pPr>
            <a:r>
              <a:t>By P. Barucca et al. </a:t>
            </a:r>
            <a:r>
              <a:rPr u="sng">
                <a:hlinkClick r:id="rId3" invalidUrl="" action="" tgtFrame="" tooltip="" history="1" highlightClick="0" endSnd="0"/>
              </a:rPr>
              <a:t>http://ssrn.com/abstract=2795583</a:t>
            </a:r>
          </a:p>
        </p:txBody>
      </p:sp>
      <p:grpSp>
        <p:nvGrpSpPr>
          <p:cNvPr id="2332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2330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2326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2324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2322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2323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2325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2329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2327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2328" name="Picture 26" descr="Picture 26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331" name="Picture 3" descr="Picture 3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37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2335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2333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34" name="Immagine" descr="Immagine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336" name="Gruppo" descr="Gruppo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Numero diapositiva"/>
          <p:cNvSpPr txBox="1"/>
          <p:nvPr>
            <p:ph type="sldNum" sz="quarter" idx="2"/>
          </p:nvPr>
        </p:nvSpPr>
        <p:spPr>
          <a:xfrm>
            <a:off x="6362662" y="9359900"/>
            <a:ext cx="26677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40" name="We introduce a network valuation model (NEVA)…"/>
          <p:cNvSpPr txBox="1"/>
          <p:nvPr/>
        </p:nvSpPr>
        <p:spPr>
          <a:xfrm>
            <a:off x="556883" y="2104046"/>
            <a:ext cx="11891033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100">
                <a:solidFill>
                  <a:srgbClr val="000000"/>
                </a:solidFill>
              </a:defRPr>
            </a:pPr>
            <a:r>
              <a:t>We introduce a network valuation model (NEVA) </a:t>
            </a:r>
          </a:p>
          <a:p>
            <a:pPr algn="l" defTabSz="457200">
              <a:defRPr sz="2100">
                <a:solidFill>
                  <a:srgbClr val="000000"/>
                </a:solidFill>
              </a:defRPr>
            </a:pPr>
            <a:r>
              <a:t>for </a:t>
            </a:r>
            <a:r>
              <a:rPr>
                <a:solidFill>
                  <a:schemeClr val="accent5">
                    <a:hueOff val="-329193"/>
                    <a:satOff val="10094"/>
                    <a:lumOff val="-28191"/>
                  </a:schemeClr>
                </a:solidFill>
              </a:rPr>
              <a:t>the ex-ante valuation</a:t>
            </a:r>
            <a:r>
              <a:t> of claims among financial institutions connected in a network of liabilities. </a:t>
            </a:r>
          </a:p>
        </p:txBody>
      </p:sp>
      <p:sp>
        <p:nvSpPr>
          <p:cNvPr id="2341" name="Motivation…"/>
          <p:cNvSpPr txBox="1"/>
          <p:nvPr/>
        </p:nvSpPr>
        <p:spPr>
          <a:xfrm>
            <a:off x="464192" y="3012129"/>
            <a:ext cx="12076416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100">
                <a:solidFill>
                  <a:schemeClr val="accent5">
                    <a:hueOff val="-329193"/>
                    <a:satOff val="10094"/>
                    <a:lumOff val="-28191"/>
                  </a:schemeClr>
                </a:solidFill>
              </a:defRPr>
            </a:pPr>
            <a:r>
              <a:t>Motivation  </a:t>
            </a:r>
          </a:p>
          <a:p>
            <a:pPr marL="228600" indent="-228600" algn="l" defTabSz="457200">
              <a:buClr>
                <a:srgbClr val="000000"/>
              </a:buClr>
              <a:buSzPct val="100000"/>
              <a:buChar char="•"/>
              <a:defRPr sz="2100">
                <a:solidFill>
                  <a:srgbClr val="000000"/>
                </a:solidFill>
              </a:defRPr>
            </a:pPr>
            <a:r>
              <a:t>Joining two streams of work </a:t>
            </a:r>
          </a:p>
          <a:p>
            <a:pPr lvl="2" marL="685800" indent="-228600" algn="l" defTabSz="457200">
              <a:buClr>
                <a:srgbClr val="000000"/>
              </a:buClr>
              <a:buSzPct val="100000"/>
              <a:buChar char="•"/>
              <a:defRPr sz="2100">
                <a:solidFill>
                  <a:srgbClr val="000000"/>
                </a:solidFill>
              </a:defRPr>
            </a:pPr>
            <a:r>
              <a:rPr b="1"/>
              <a:t>uncertainty</a:t>
            </a:r>
            <a:r>
              <a:t> on values of financial assets (Merton model)</a:t>
            </a:r>
          </a:p>
          <a:p>
            <a:pPr lvl="2" marL="685800" indent="-228600" algn="l" defTabSz="457200">
              <a:buClr>
                <a:srgbClr val="000000"/>
              </a:buClr>
              <a:buSzPct val="100000"/>
              <a:buChar char="•"/>
              <a:defRPr sz="2100">
                <a:solidFill>
                  <a:srgbClr val="000000"/>
                </a:solidFill>
              </a:defRPr>
            </a:pPr>
            <a:r>
              <a:rPr b="1"/>
              <a:t>interconnectedness</a:t>
            </a:r>
            <a:r>
              <a:t> between institutions (the network !)</a:t>
            </a:r>
          </a:p>
          <a:p>
            <a:pPr lvl="4" marL="1143000" indent="-228600" algn="l" defTabSz="457200">
              <a:buClr>
                <a:srgbClr val="000000"/>
              </a:buClr>
              <a:buSzPct val="100000"/>
              <a:buChar char="•"/>
              <a:defRPr sz="2100">
                <a:solidFill>
                  <a:srgbClr val="000000"/>
                </a:solidFill>
              </a:defRPr>
            </a:pPr>
            <a:r>
              <a:t>default contagion (e.g. Eisenberg and Noe)</a:t>
            </a:r>
          </a:p>
          <a:p>
            <a:pPr lvl="4" marL="1143000" indent="-228600" algn="l" defTabSz="457200">
              <a:buClr>
                <a:srgbClr val="000000"/>
              </a:buClr>
              <a:buSzPct val="100000"/>
              <a:buChar char="•"/>
              <a:defRPr sz="2100">
                <a:solidFill>
                  <a:srgbClr val="000000"/>
                </a:solidFill>
              </a:defRPr>
            </a:pPr>
            <a:r>
              <a:t>propagation of distress (e.g. DebtRank)</a:t>
            </a:r>
          </a:p>
        </p:txBody>
      </p:sp>
      <p:sp>
        <p:nvSpPr>
          <p:cNvPr id="2342" name="DEFINITION"/>
          <p:cNvSpPr txBox="1"/>
          <p:nvPr/>
        </p:nvSpPr>
        <p:spPr>
          <a:xfrm>
            <a:off x="532937" y="1373762"/>
            <a:ext cx="255786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DEFINITION</a:t>
            </a:r>
          </a:p>
        </p:txBody>
      </p:sp>
      <p:pic>
        <p:nvPicPr>
          <p:cNvPr id="2343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3100" y="6547568"/>
            <a:ext cx="11658600" cy="170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344" name="Setup"/>
          <p:cNvSpPr txBox="1"/>
          <p:nvPr/>
        </p:nvSpPr>
        <p:spPr>
          <a:xfrm>
            <a:off x="654213" y="5852165"/>
            <a:ext cx="85453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chemeClr val="accent5">
                    <a:hueOff val="-329193"/>
                    <a:satOff val="10094"/>
                    <a:lumOff val="-28191"/>
                  </a:schemeClr>
                </a:solidFill>
              </a:defRPr>
            </a:lvl1pPr>
          </a:lstStyle>
          <a:p>
            <a:pPr/>
            <a:r>
              <a:t>Setup</a:t>
            </a:r>
          </a:p>
        </p:txBody>
      </p:sp>
      <p:grpSp>
        <p:nvGrpSpPr>
          <p:cNvPr id="2355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2353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2349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2347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2345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2346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2348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2352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2350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2351" name="Picture 26" descr="Picture 2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354" name="Picture 3" descr="Picture 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60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2358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2356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57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359" name="Gruppo" descr="Gruppo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3556" t="0" r="0" b="22"/>
          <a:stretch>
            <a:fillRect/>
          </a:stretch>
        </p:blipFill>
        <p:spPr>
          <a:xfrm>
            <a:off x="863582" y="435463"/>
            <a:ext cx="11709401" cy="809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7166" y="85"/>
                </a:lnTo>
                <a:lnTo>
                  <a:pt x="12733" y="169"/>
                </a:lnTo>
                <a:lnTo>
                  <a:pt x="12731" y="1610"/>
                </a:lnTo>
                <a:cubicBezTo>
                  <a:pt x="12728" y="3110"/>
                  <a:pt x="12759" y="3591"/>
                  <a:pt x="12773" y="2278"/>
                </a:cubicBezTo>
                <a:cubicBezTo>
                  <a:pt x="12778" y="1804"/>
                  <a:pt x="12794" y="1570"/>
                  <a:pt x="12815" y="1653"/>
                </a:cubicBezTo>
                <a:cubicBezTo>
                  <a:pt x="12835" y="1725"/>
                  <a:pt x="12871" y="1766"/>
                  <a:pt x="12897" y="1748"/>
                </a:cubicBezTo>
                <a:cubicBezTo>
                  <a:pt x="12922" y="1730"/>
                  <a:pt x="12964" y="1995"/>
                  <a:pt x="12990" y="2331"/>
                </a:cubicBezTo>
                <a:cubicBezTo>
                  <a:pt x="13071" y="3372"/>
                  <a:pt x="13100" y="3508"/>
                  <a:pt x="13091" y="2818"/>
                </a:cubicBezTo>
                <a:cubicBezTo>
                  <a:pt x="13086" y="2362"/>
                  <a:pt x="13101" y="2161"/>
                  <a:pt x="13145" y="2087"/>
                </a:cubicBezTo>
                <a:cubicBezTo>
                  <a:pt x="13214" y="1972"/>
                  <a:pt x="13272" y="2778"/>
                  <a:pt x="13251" y="3549"/>
                </a:cubicBezTo>
                <a:cubicBezTo>
                  <a:pt x="13230" y="4351"/>
                  <a:pt x="13243" y="4550"/>
                  <a:pt x="13318" y="4629"/>
                </a:cubicBezTo>
                <a:cubicBezTo>
                  <a:pt x="13488" y="4808"/>
                  <a:pt x="13587" y="5171"/>
                  <a:pt x="13623" y="5742"/>
                </a:cubicBezTo>
                <a:cubicBezTo>
                  <a:pt x="13659" y="6311"/>
                  <a:pt x="13659" y="6417"/>
                  <a:pt x="13623" y="7204"/>
                </a:cubicBezTo>
                <a:cubicBezTo>
                  <a:pt x="13591" y="7916"/>
                  <a:pt x="13572" y="8018"/>
                  <a:pt x="13505" y="7860"/>
                </a:cubicBezTo>
                <a:cubicBezTo>
                  <a:pt x="13448" y="7726"/>
                  <a:pt x="13421" y="7815"/>
                  <a:pt x="13411" y="8168"/>
                </a:cubicBezTo>
                <a:cubicBezTo>
                  <a:pt x="13389" y="9023"/>
                  <a:pt x="13441" y="10353"/>
                  <a:pt x="13527" y="11123"/>
                </a:cubicBezTo>
                <a:cubicBezTo>
                  <a:pt x="13597" y="11747"/>
                  <a:pt x="13607" y="11967"/>
                  <a:pt x="13587" y="12500"/>
                </a:cubicBezTo>
                <a:cubicBezTo>
                  <a:pt x="13574" y="12850"/>
                  <a:pt x="13549" y="13065"/>
                  <a:pt x="13531" y="12966"/>
                </a:cubicBezTo>
                <a:cubicBezTo>
                  <a:pt x="13514" y="12868"/>
                  <a:pt x="13492" y="12945"/>
                  <a:pt x="13483" y="13146"/>
                </a:cubicBezTo>
                <a:cubicBezTo>
                  <a:pt x="13461" y="13674"/>
                  <a:pt x="13424" y="13242"/>
                  <a:pt x="13424" y="12447"/>
                </a:cubicBezTo>
                <a:cubicBezTo>
                  <a:pt x="13424" y="11913"/>
                  <a:pt x="13413" y="11816"/>
                  <a:pt x="13375" y="11992"/>
                </a:cubicBezTo>
                <a:cubicBezTo>
                  <a:pt x="13341" y="12147"/>
                  <a:pt x="13312" y="11990"/>
                  <a:pt x="13279" y="11483"/>
                </a:cubicBezTo>
                <a:cubicBezTo>
                  <a:pt x="13215" y="10496"/>
                  <a:pt x="13207" y="10758"/>
                  <a:pt x="13254" y="12257"/>
                </a:cubicBezTo>
                <a:cubicBezTo>
                  <a:pt x="13285" y="13235"/>
                  <a:pt x="13306" y="13507"/>
                  <a:pt x="13354" y="13507"/>
                </a:cubicBezTo>
                <a:cubicBezTo>
                  <a:pt x="13437" y="13507"/>
                  <a:pt x="13451" y="13777"/>
                  <a:pt x="13411" y="14661"/>
                </a:cubicBezTo>
                <a:cubicBezTo>
                  <a:pt x="13380" y="15344"/>
                  <a:pt x="13382" y="15470"/>
                  <a:pt x="13436" y="16208"/>
                </a:cubicBezTo>
                <a:lnTo>
                  <a:pt x="13496" y="17024"/>
                </a:lnTo>
                <a:lnTo>
                  <a:pt x="13443" y="17606"/>
                </a:lnTo>
                <a:cubicBezTo>
                  <a:pt x="13394" y="18133"/>
                  <a:pt x="13393" y="18249"/>
                  <a:pt x="13423" y="19058"/>
                </a:cubicBezTo>
                <a:cubicBezTo>
                  <a:pt x="13452" y="19832"/>
                  <a:pt x="13451" y="20000"/>
                  <a:pt x="13417" y="20488"/>
                </a:cubicBezTo>
                <a:cubicBezTo>
                  <a:pt x="13382" y="21002"/>
                  <a:pt x="13377" y="20982"/>
                  <a:pt x="13354" y="20223"/>
                </a:cubicBezTo>
                <a:cubicBezTo>
                  <a:pt x="13325" y="19250"/>
                  <a:pt x="13281" y="18212"/>
                  <a:pt x="13247" y="17733"/>
                </a:cubicBezTo>
                <a:cubicBezTo>
                  <a:pt x="13181" y="16779"/>
                  <a:pt x="13140" y="15876"/>
                  <a:pt x="13131" y="15191"/>
                </a:cubicBezTo>
                <a:cubicBezTo>
                  <a:pt x="13125" y="14773"/>
                  <a:pt x="13103" y="14246"/>
                  <a:pt x="13081" y="14015"/>
                </a:cubicBezTo>
                <a:cubicBezTo>
                  <a:pt x="13059" y="13776"/>
                  <a:pt x="13041" y="13149"/>
                  <a:pt x="13041" y="12553"/>
                </a:cubicBezTo>
                <a:cubicBezTo>
                  <a:pt x="13041" y="11978"/>
                  <a:pt x="13027" y="11430"/>
                  <a:pt x="13010" y="11335"/>
                </a:cubicBezTo>
                <a:cubicBezTo>
                  <a:pt x="12993" y="11240"/>
                  <a:pt x="12979" y="10955"/>
                  <a:pt x="12979" y="10699"/>
                </a:cubicBezTo>
                <a:cubicBezTo>
                  <a:pt x="12979" y="10444"/>
                  <a:pt x="12937" y="9634"/>
                  <a:pt x="12887" y="8909"/>
                </a:cubicBezTo>
                <a:cubicBezTo>
                  <a:pt x="12837" y="8184"/>
                  <a:pt x="12776" y="7060"/>
                  <a:pt x="12753" y="6409"/>
                </a:cubicBezTo>
                <a:cubicBezTo>
                  <a:pt x="12729" y="5758"/>
                  <a:pt x="12686" y="4887"/>
                  <a:pt x="12657" y="4470"/>
                </a:cubicBezTo>
                <a:cubicBezTo>
                  <a:pt x="12628" y="4054"/>
                  <a:pt x="12604" y="3416"/>
                  <a:pt x="12604" y="3051"/>
                </a:cubicBezTo>
                <a:cubicBezTo>
                  <a:pt x="12604" y="2686"/>
                  <a:pt x="12584" y="2232"/>
                  <a:pt x="12560" y="2045"/>
                </a:cubicBezTo>
                <a:cubicBezTo>
                  <a:pt x="12536" y="1857"/>
                  <a:pt x="12509" y="1327"/>
                  <a:pt x="12501" y="858"/>
                </a:cubicBezTo>
                <a:lnTo>
                  <a:pt x="12487" y="85"/>
                </a:lnTo>
                <a:cubicBezTo>
                  <a:pt x="11598" y="140"/>
                  <a:pt x="11134" y="220"/>
                  <a:pt x="11139" y="328"/>
                </a:cubicBezTo>
                <a:cubicBezTo>
                  <a:pt x="11164" y="902"/>
                  <a:pt x="11105" y="2074"/>
                  <a:pt x="11061" y="1875"/>
                </a:cubicBezTo>
                <a:cubicBezTo>
                  <a:pt x="11010" y="1640"/>
                  <a:pt x="10948" y="2952"/>
                  <a:pt x="10985" y="3485"/>
                </a:cubicBezTo>
                <a:cubicBezTo>
                  <a:pt x="11018" y="3957"/>
                  <a:pt x="10951" y="5064"/>
                  <a:pt x="10889" y="5064"/>
                </a:cubicBezTo>
                <a:cubicBezTo>
                  <a:pt x="10854" y="5064"/>
                  <a:pt x="10849" y="5190"/>
                  <a:pt x="10868" y="5699"/>
                </a:cubicBezTo>
                <a:cubicBezTo>
                  <a:pt x="10886" y="6194"/>
                  <a:pt x="10880" y="6486"/>
                  <a:pt x="10834" y="7098"/>
                </a:cubicBezTo>
                <a:cubicBezTo>
                  <a:pt x="10779" y="7849"/>
                  <a:pt x="10775" y="7854"/>
                  <a:pt x="10730" y="7267"/>
                </a:cubicBezTo>
                <a:cubicBezTo>
                  <a:pt x="10705" y="6933"/>
                  <a:pt x="10689" y="6549"/>
                  <a:pt x="10695" y="6409"/>
                </a:cubicBezTo>
                <a:cubicBezTo>
                  <a:pt x="10701" y="6269"/>
                  <a:pt x="10691" y="5979"/>
                  <a:pt x="10673" y="5763"/>
                </a:cubicBezTo>
                <a:cubicBezTo>
                  <a:pt x="10650" y="5481"/>
                  <a:pt x="10636" y="5465"/>
                  <a:pt x="10624" y="5731"/>
                </a:cubicBezTo>
                <a:cubicBezTo>
                  <a:pt x="10614" y="5970"/>
                  <a:pt x="10588" y="5807"/>
                  <a:pt x="10550" y="5265"/>
                </a:cubicBezTo>
                <a:cubicBezTo>
                  <a:pt x="10518" y="4803"/>
                  <a:pt x="10469" y="4380"/>
                  <a:pt x="10441" y="4322"/>
                </a:cubicBezTo>
                <a:cubicBezTo>
                  <a:pt x="10406" y="4249"/>
                  <a:pt x="10389" y="3970"/>
                  <a:pt x="10386" y="3379"/>
                </a:cubicBezTo>
                <a:cubicBezTo>
                  <a:pt x="10381" y="2030"/>
                  <a:pt x="10420" y="1323"/>
                  <a:pt x="10491" y="1430"/>
                </a:cubicBezTo>
                <a:cubicBezTo>
                  <a:pt x="10541" y="1505"/>
                  <a:pt x="10554" y="1379"/>
                  <a:pt x="10554" y="847"/>
                </a:cubicBezTo>
                <a:cubicBezTo>
                  <a:pt x="10554" y="300"/>
                  <a:pt x="9779" y="203"/>
                  <a:pt x="6726" y="138"/>
                </a:cubicBezTo>
                <a:cubicBezTo>
                  <a:pt x="5958" y="207"/>
                  <a:pt x="5612" y="316"/>
                  <a:pt x="5622" y="487"/>
                </a:cubicBezTo>
                <a:cubicBezTo>
                  <a:pt x="5637" y="755"/>
                  <a:pt x="5689" y="1013"/>
                  <a:pt x="5736" y="1070"/>
                </a:cubicBezTo>
                <a:cubicBezTo>
                  <a:pt x="5802" y="1150"/>
                  <a:pt x="5820" y="1319"/>
                  <a:pt x="5814" y="1769"/>
                </a:cubicBezTo>
                <a:cubicBezTo>
                  <a:pt x="5811" y="2090"/>
                  <a:pt x="5826" y="2728"/>
                  <a:pt x="5847" y="3189"/>
                </a:cubicBezTo>
                <a:cubicBezTo>
                  <a:pt x="5907" y="4520"/>
                  <a:pt x="5871" y="4838"/>
                  <a:pt x="5690" y="4619"/>
                </a:cubicBezTo>
                <a:cubicBezTo>
                  <a:pt x="5599" y="4509"/>
                  <a:pt x="5524" y="4566"/>
                  <a:pt x="5516" y="4746"/>
                </a:cubicBezTo>
                <a:cubicBezTo>
                  <a:pt x="5509" y="4920"/>
                  <a:pt x="5482" y="5064"/>
                  <a:pt x="5457" y="5064"/>
                </a:cubicBezTo>
                <a:cubicBezTo>
                  <a:pt x="5429" y="5064"/>
                  <a:pt x="5412" y="5297"/>
                  <a:pt x="5412" y="5657"/>
                </a:cubicBezTo>
                <a:cubicBezTo>
                  <a:pt x="5412" y="6164"/>
                  <a:pt x="5432" y="6240"/>
                  <a:pt x="5558" y="6176"/>
                </a:cubicBezTo>
                <a:cubicBezTo>
                  <a:pt x="5639" y="6135"/>
                  <a:pt x="5726" y="6048"/>
                  <a:pt x="5751" y="5996"/>
                </a:cubicBezTo>
                <a:cubicBezTo>
                  <a:pt x="5790" y="5917"/>
                  <a:pt x="5800" y="6131"/>
                  <a:pt x="5806" y="7246"/>
                </a:cubicBezTo>
                <a:cubicBezTo>
                  <a:pt x="5811" y="8100"/>
                  <a:pt x="5802" y="8706"/>
                  <a:pt x="5781" y="8930"/>
                </a:cubicBezTo>
                <a:cubicBezTo>
                  <a:pt x="5737" y="9410"/>
                  <a:pt x="5713" y="10392"/>
                  <a:pt x="5740" y="10636"/>
                </a:cubicBezTo>
                <a:cubicBezTo>
                  <a:pt x="5753" y="10746"/>
                  <a:pt x="5763" y="11138"/>
                  <a:pt x="5763" y="11504"/>
                </a:cubicBezTo>
                <a:cubicBezTo>
                  <a:pt x="5763" y="11800"/>
                  <a:pt x="5775" y="12257"/>
                  <a:pt x="5789" y="12649"/>
                </a:cubicBezTo>
                <a:cubicBezTo>
                  <a:pt x="5806" y="12356"/>
                  <a:pt x="5834" y="12258"/>
                  <a:pt x="5856" y="12638"/>
                </a:cubicBezTo>
                <a:cubicBezTo>
                  <a:pt x="5872" y="12911"/>
                  <a:pt x="5878" y="13283"/>
                  <a:pt x="5870" y="13464"/>
                </a:cubicBezTo>
                <a:cubicBezTo>
                  <a:pt x="5862" y="13645"/>
                  <a:pt x="5866" y="13888"/>
                  <a:pt x="5880" y="14005"/>
                </a:cubicBezTo>
                <a:cubicBezTo>
                  <a:pt x="5896" y="14149"/>
                  <a:pt x="5896" y="14428"/>
                  <a:pt x="5880" y="14863"/>
                </a:cubicBezTo>
                <a:cubicBezTo>
                  <a:pt x="5866" y="15215"/>
                  <a:pt x="5858" y="15616"/>
                  <a:pt x="5860" y="15763"/>
                </a:cubicBezTo>
                <a:cubicBezTo>
                  <a:pt x="5862" y="15910"/>
                  <a:pt x="5852" y="16449"/>
                  <a:pt x="5838" y="16960"/>
                </a:cubicBezTo>
                <a:cubicBezTo>
                  <a:pt x="5812" y="17863"/>
                  <a:pt x="5761" y="18069"/>
                  <a:pt x="5713" y="17596"/>
                </a:cubicBezTo>
                <a:cubicBezTo>
                  <a:pt x="5706" y="17696"/>
                  <a:pt x="5704" y="17768"/>
                  <a:pt x="5692" y="17903"/>
                </a:cubicBezTo>
                <a:cubicBezTo>
                  <a:pt x="5646" y="18403"/>
                  <a:pt x="5640" y="18613"/>
                  <a:pt x="5664" y="18952"/>
                </a:cubicBezTo>
                <a:cubicBezTo>
                  <a:pt x="5680" y="19184"/>
                  <a:pt x="5693" y="19645"/>
                  <a:pt x="5693" y="19969"/>
                </a:cubicBezTo>
                <a:cubicBezTo>
                  <a:pt x="5693" y="20293"/>
                  <a:pt x="5722" y="20780"/>
                  <a:pt x="5757" y="21049"/>
                </a:cubicBezTo>
                <a:cubicBezTo>
                  <a:pt x="5799" y="21366"/>
                  <a:pt x="7260" y="21452"/>
                  <a:pt x="10419" y="21505"/>
                </a:cubicBezTo>
                <a:cubicBezTo>
                  <a:pt x="11608" y="21440"/>
                  <a:pt x="12170" y="21334"/>
                  <a:pt x="12188" y="21134"/>
                </a:cubicBezTo>
                <a:cubicBezTo>
                  <a:pt x="12210" y="20889"/>
                  <a:pt x="12222" y="20603"/>
                  <a:pt x="12214" y="20488"/>
                </a:cubicBezTo>
                <a:cubicBezTo>
                  <a:pt x="12206" y="20372"/>
                  <a:pt x="12227" y="20117"/>
                  <a:pt x="12262" y="19926"/>
                </a:cubicBezTo>
                <a:cubicBezTo>
                  <a:pt x="12297" y="19736"/>
                  <a:pt x="12320" y="19444"/>
                  <a:pt x="12313" y="19280"/>
                </a:cubicBezTo>
                <a:cubicBezTo>
                  <a:pt x="12293" y="18818"/>
                  <a:pt x="12391" y="17217"/>
                  <a:pt x="12427" y="17416"/>
                </a:cubicBezTo>
                <a:cubicBezTo>
                  <a:pt x="12444" y="17513"/>
                  <a:pt x="12466" y="17437"/>
                  <a:pt x="12474" y="17236"/>
                </a:cubicBezTo>
                <a:cubicBezTo>
                  <a:pt x="12483" y="17034"/>
                  <a:pt x="12499" y="16949"/>
                  <a:pt x="12510" y="17045"/>
                </a:cubicBezTo>
                <a:cubicBezTo>
                  <a:pt x="12521" y="17141"/>
                  <a:pt x="12524" y="16948"/>
                  <a:pt x="12518" y="16621"/>
                </a:cubicBezTo>
                <a:cubicBezTo>
                  <a:pt x="12512" y="16261"/>
                  <a:pt x="12534" y="15665"/>
                  <a:pt x="12575" y="15096"/>
                </a:cubicBezTo>
                <a:lnTo>
                  <a:pt x="12644" y="14153"/>
                </a:lnTo>
                <a:lnTo>
                  <a:pt x="12684" y="15032"/>
                </a:lnTo>
                <a:cubicBezTo>
                  <a:pt x="12707" y="15520"/>
                  <a:pt x="12719" y="16127"/>
                  <a:pt x="12712" y="16377"/>
                </a:cubicBezTo>
                <a:cubicBezTo>
                  <a:pt x="12706" y="16627"/>
                  <a:pt x="12716" y="17014"/>
                  <a:pt x="12734" y="17236"/>
                </a:cubicBezTo>
                <a:cubicBezTo>
                  <a:pt x="12753" y="17457"/>
                  <a:pt x="12768" y="17914"/>
                  <a:pt x="12768" y="18263"/>
                </a:cubicBezTo>
                <a:cubicBezTo>
                  <a:pt x="12768" y="18941"/>
                  <a:pt x="12803" y="19117"/>
                  <a:pt x="12826" y="18560"/>
                </a:cubicBezTo>
                <a:cubicBezTo>
                  <a:pt x="12843" y="18164"/>
                  <a:pt x="12932" y="18743"/>
                  <a:pt x="12932" y="19248"/>
                </a:cubicBezTo>
                <a:cubicBezTo>
                  <a:pt x="12932" y="19423"/>
                  <a:pt x="12884" y="19874"/>
                  <a:pt x="12826" y="20255"/>
                </a:cubicBezTo>
                <a:cubicBezTo>
                  <a:pt x="12768" y="20635"/>
                  <a:pt x="12721" y="21091"/>
                  <a:pt x="12721" y="21272"/>
                </a:cubicBezTo>
                <a:cubicBezTo>
                  <a:pt x="12721" y="21369"/>
                  <a:pt x="13088" y="21450"/>
                  <a:pt x="13720" y="21505"/>
                </a:cubicBezTo>
                <a:lnTo>
                  <a:pt x="13697" y="20774"/>
                </a:lnTo>
                <a:cubicBezTo>
                  <a:pt x="13682" y="20317"/>
                  <a:pt x="13649" y="19895"/>
                  <a:pt x="13623" y="19841"/>
                </a:cubicBezTo>
                <a:cubicBezTo>
                  <a:pt x="13587" y="19766"/>
                  <a:pt x="13577" y="19515"/>
                  <a:pt x="13581" y="18761"/>
                </a:cubicBezTo>
                <a:cubicBezTo>
                  <a:pt x="13588" y="17376"/>
                  <a:pt x="13623" y="16968"/>
                  <a:pt x="13676" y="17659"/>
                </a:cubicBezTo>
                <a:cubicBezTo>
                  <a:pt x="13709" y="18083"/>
                  <a:pt x="13726" y="18123"/>
                  <a:pt x="13747" y="17829"/>
                </a:cubicBezTo>
                <a:cubicBezTo>
                  <a:pt x="13767" y="17535"/>
                  <a:pt x="13777" y="17572"/>
                  <a:pt x="13788" y="17988"/>
                </a:cubicBezTo>
                <a:cubicBezTo>
                  <a:pt x="13802" y="18478"/>
                  <a:pt x="13810" y="18466"/>
                  <a:pt x="13869" y="17839"/>
                </a:cubicBezTo>
                <a:cubicBezTo>
                  <a:pt x="13941" y="17071"/>
                  <a:pt x="13986" y="17232"/>
                  <a:pt x="13986" y="18252"/>
                </a:cubicBezTo>
                <a:cubicBezTo>
                  <a:pt x="13986" y="18715"/>
                  <a:pt x="14002" y="18909"/>
                  <a:pt x="14041" y="18909"/>
                </a:cubicBezTo>
                <a:cubicBezTo>
                  <a:pt x="14071" y="18909"/>
                  <a:pt x="14115" y="19205"/>
                  <a:pt x="14138" y="19577"/>
                </a:cubicBezTo>
                <a:cubicBezTo>
                  <a:pt x="14187" y="20347"/>
                  <a:pt x="14238" y="20421"/>
                  <a:pt x="14325" y="19852"/>
                </a:cubicBezTo>
                <a:cubicBezTo>
                  <a:pt x="14371" y="19549"/>
                  <a:pt x="14392" y="19549"/>
                  <a:pt x="14413" y="19852"/>
                </a:cubicBezTo>
                <a:cubicBezTo>
                  <a:pt x="14428" y="20070"/>
                  <a:pt x="14459" y="20255"/>
                  <a:pt x="14482" y="20255"/>
                </a:cubicBezTo>
                <a:cubicBezTo>
                  <a:pt x="14506" y="20255"/>
                  <a:pt x="14537" y="20561"/>
                  <a:pt x="14553" y="20933"/>
                </a:cubicBezTo>
                <a:cubicBezTo>
                  <a:pt x="14579" y="21523"/>
                  <a:pt x="14976" y="21580"/>
                  <a:pt x="17359" y="21589"/>
                </a:cubicBezTo>
                <a:lnTo>
                  <a:pt x="21600" y="21600"/>
                </a:lnTo>
                <a:lnTo>
                  <a:pt x="21600" y="10805"/>
                </a:lnTo>
                <a:lnTo>
                  <a:pt x="21600" y="0"/>
                </a:lnTo>
                <a:close/>
                <a:moveTo>
                  <a:pt x="657" y="1017"/>
                </a:moveTo>
                <a:cubicBezTo>
                  <a:pt x="92" y="1017"/>
                  <a:pt x="0" y="1084"/>
                  <a:pt x="0" y="1515"/>
                </a:cubicBezTo>
                <a:cubicBezTo>
                  <a:pt x="0" y="1943"/>
                  <a:pt x="91" y="2021"/>
                  <a:pt x="627" y="2097"/>
                </a:cubicBezTo>
                <a:lnTo>
                  <a:pt x="1253" y="2193"/>
                </a:lnTo>
                <a:lnTo>
                  <a:pt x="1253" y="10636"/>
                </a:lnTo>
                <a:lnTo>
                  <a:pt x="1253" y="19079"/>
                </a:lnTo>
                <a:lnTo>
                  <a:pt x="627" y="19164"/>
                </a:lnTo>
                <a:cubicBezTo>
                  <a:pt x="88" y="19241"/>
                  <a:pt x="0" y="19322"/>
                  <a:pt x="0" y="19757"/>
                </a:cubicBezTo>
                <a:cubicBezTo>
                  <a:pt x="0" y="20197"/>
                  <a:pt x="85" y="20259"/>
                  <a:pt x="650" y="20180"/>
                </a:cubicBezTo>
                <a:lnTo>
                  <a:pt x="1300" y="20085"/>
                </a:lnTo>
                <a:lnTo>
                  <a:pt x="1307" y="10540"/>
                </a:lnTo>
                <a:lnTo>
                  <a:pt x="1313" y="1017"/>
                </a:lnTo>
                <a:lnTo>
                  <a:pt x="657" y="1017"/>
                </a:lnTo>
                <a:close/>
                <a:moveTo>
                  <a:pt x="18232" y="1949"/>
                </a:moveTo>
                <a:cubicBezTo>
                  <a:pt x="18246" y="1878"/>
                  <a:pt x="18260" y="1917"/>
                  <a:pt x="18276" y="2045"/>
                </a:cubicBezTo>
                <a:cubicBezTo>
                  <a:pt x="18300" y="2229"/>
                  <a:pt x="18313" y="2587"/>
                  <a:pt x="18306" y="2860"/>
                </a:cubicBezTo>
                <a:cubicBezTo>
                  <a:pt x="18298" y="3138"/>
                  <a:pt x="18320" y="3719"/>
                  <a:pt x="18357" y="4206"/>
                </a:cubicBezTo>
                <a:cubicBezTo>
                  <a:pt x="18392" y="4677"/>
                  <a:pt x="18413" y="5064"/>
                  <a:pt x="18403" y="5064"/>
                </a:cubicBezTo>
                <a:cubicBezTo>
                  <a:pt x="18393" y="5064"/>
                  <a:pt x="18396" y="5260"/>
                  <a:pt x="18409" y="5498"/>
                </a:cubicBezTo>
                <a:cubicBezTo>
                  <a:pt x="18425" y="5773"/>
                  <a:pt x="18426" y="6116"/>
                  <a:pt x="18412" y="6430"/>
                </a:cubicBezTo>
                <a:cubicBezTo>
                  <a:pt x="18380" y="7173"/>
                  <a:pt x="18386" y="7772"/>
                  <a:pt x="18424" y="7564"/>
                </a:cubicBezTo>
                <a:cubicBezTo>
                  <a:pt x="18443" y="7459"/>
                  <a:pt x="18468" y="7665"/>
                  <a:pt x="18483" y="8051"/>
                </a:cubicBezTo>
                <a:cubicBezTo>
                  <a:pt x="18506" y="8669"/>
                  <a:pt x="18525" y="8719"/>
                  <a:pt x="18697" y="8570"/>
                </a:cubicBezTo>
                <a:cubicBezTo>
                  <a:pt x="18822" y="8462"/>
                  <a:pt x="18898" y="8534"/>
                  <a:pt x="18920" y="8793"/>
                </a:cubicBezTo>
                <a:cubicBezTo>
                  <a:pt x="18938" y="9008"/>
                  <a:pt x="18977" y="9095"/>
                  <a:pt x="19008" y="8983"/>
                </a:cubicBezTo>
                <a:cubicBezTo>
                  <a:pt x="19044" y="8854"/>
                  <a:pt x="19075" y="8971"/>
                  <a:pt x="19093" y="9290"/>
                </a:cubicBezTo>
                <a:cubicBezTo>
                  <a:pt x="19116" y="9682"/>
                  <a:pt x="19181" y="9799"/>
                  <a:pt x="19389" y="9799"/>
                </a:cubicBezTo>
                <a:cubicBezTo>
                  <a:pt x="19654" y="9799"/>
                  <a:pt x="19657" y="9795"/>
                  <a:pt x="19679" y="10646"/>
                </a:cubicBezTo>
                <a:cubicBezTo>
                  <a:pt x="19696" y="11290"/>
                  <a:pt x="19693" y="11704"/>
                  <a:pt x="19665" y="12310"/>
                </a:cubicBezTo>
                <a:cubicBezTo>
                  <a:pt x="19645" y="12755"/>
                  <a:pt x="19632" y="13471"/>
                  <a:pt x="19636" y="13899"/>
                </a:cubicBezTo>
                <a:cubicBezTo>
                  <a:pt x="19640" y="14327"/>
                  <a:pt x="19634" y="14874"/>
                  <a:pt x="19624" y="15106"/>
                </a:cubicBezTo>
                <a:cubicBezTo>
                  <a:pt x="19610" y="15423"/>
                  <a:pt x="19479" y="15530"/>
                  <a:pt x="19102" y="15530"/>
                </a:cubicBezTo>
                <a:lnTo>
                  <a:pt x="18598" y="15530"/>
                </a:lnTo>
                <a:lnTo>
                  <a:pt x="18575" y="14545"/>
                </a:lnTo>
                <a:cubicBezTo>
                  <a:pt x="18549" y="13463"/>
                  <a:pt x="18500" y="13137"/>
                  <a:pt x="18421" y="13538"/>
                </a:cubicBezTo>
                <a:cubicBezTo>
                  <a:pt x="18387" y="13711"/>
                  <a:pt x="18361" y="13642"/>
                  <a:pt x="18342" y="13316"/>
                </a:cubicBezTo>
                <a:cubicBezTo>
                  <a:pt x="18327" y="13047"/>
                  <a:pt x="18295" y="12829"/>
                  <a:pt x="18270" y="12829"/>
                </a:cubicBezTo>
                <a:cubicBezTo>
                  <a:pt x="18208" y="12829"/>
                  <a:pt x="18185" y="11703"/>
                  <a:pt x="18192" y="8951"/>
                </a:cubicBezTo>
                <a:cubicBezTo>
                  <a:pt x="18196" y="7652"/>
                  <a:pt x="18189" y="6412"/>
                  <a:pt x="18177" y="6208"/>
                </a:cubicBezTo>
                <a:cubicBezTo>
                  <a:pt x="18166" y="6004"/>
                  <a:pt x="18160" y="5366"/>
                  <a:pt x="18165" y="4778"/>
                </a:cubicBezTo>
                <a:cubicBezTo>
                  <a:pt x="18170" y="4189"/>
                  <a:pt x="18163" y="3604"/>
                  <a:pt x="18151" y="3496"/>
                </a:cubicBezTo>
                <a:cubicBezTo>
                  <a:pt x="18139" y="3387"/>
                  <a:pt x="18153" y="2948"/>
                  <a:pt x="18181" y="2511"/>
                </a:cubicBezTo>
                <a:cubicBezTo>
                  <a:pt x="18201" y="2203"/>
                  <a:pt x="18217" y="2021"/>
                  <a:pt x="18232" y="1949"/>
                </a:cubicBezTo>
                <a:close/>
                <a:moveTo>
                  <a:pt x="2454" y="2987"/>
                </a:moveTo>
                <a:cubicBezTo>
                  <a:pt x="2273" y="3129"/>
                  <a:pt x="2288" y="3123"/>
                  <a:pt x="1991" y="2998"/>
                </a:cubicBezTo>
                <a:cubicBezTo>
                  <a:pt x="1856" y="2941"/>
                  <a:pt x="1735" y="2973"/>
                  <a:pt x="1722" y="3072"/>
                </a:cubicBezTo>
                <a:cubicBezTo>
                  <a:pt x="1709" y="3171"/>
                  <a:pt x="1638" y="3231"/>
                  <a:pt x="1564" y="3210"/>
                </a:cubicBezTo>
                <a:lnTo>
                  <a:pt x="1429" y="3178"/>
                </a:lnTo>
                <a:lnTo>
                  <a:pt x="1429" y="4322"/>
                </a:lnTo>
                <a:cubicBezTo>
                  <a:pt x="1429" y="5391"/>
                  <a:pt x="1434" y="5449"/>
                  <a:pt x="1505" y="5392"/>
                </a:cubicBezTo>
                <a:cubicBezTo>
                  <a:pt x="1547" y="5359"/>
                  <a:pt x="1587" y="5358"/>
                  <a:pt x="1593" y="5392"/>
                </a:cubicBezTo>
                <a:cubicBezTo>
                  <a:pt x="1600" y="5426"/>
                  <a:pt x="1628" y="5494"/>
                  <a:pt x="1657" y="5540"/>
                </a:cubicBezTo>
                <a:cubicBezTo>
                  <a:pt x="1686" y="5587"/>
                  <a:pt x="1717" y="5720"/>
                  <a:pt x="1725" y="5837"/>
                </a:cubicBezTo>
                <a:cubicBezTo>
                  <a:pt x="1733" y="5954"/>
                  <a:pt x="1761" y="5888"/>
                  <a:pt x="1787" y="5689"/>
                </a:cubicBezTo>
                <a:cubicBezTo>
                  <a:pt x="1850" y="5205"/>
                  <a:pt x="2155" y="5189"/>
                  <a:pt x="2217" y="5667"/>
                </a:cubicBezTo>
                <a:cubicBezTo>
                  <a:pt x="2244" y="5877"/>
                  <a:pt x="2273" y="5938"/>
                  <a:pt x="2283" y="5805"/>
                </a:cubicBezTo>
                <a:cubicBezTo>
                  <a:pt x="2292" y="5672"/>
                  <a:pt x="2310" y="5553"/>
                  <a:pt x="2322" y="5530"/>
                </a:cubicBezTo>
                <a:cubicBezTo>
                  <a:pt x="2333" y="5507"/>
                  <a:pt x="2345" y="5461"/>
                  <a:pt x="2349" y="5424"/>
                </a:cubicBezTo>
                <a:cubicBezTo>
                  <a:pt x="2366" y="5220"/>
                  <a:pt x="2513" y="5273"/>
                  <a:pt x="2522" y="5487"/>
                </a:cubicBezTo>
                <a:cubicBezTo>
                  <a:pt x="2528" y="5627"/>
                  <a:pt x="2552" y="5742"/>
                  <a:pt x="2576" y="5742"/>
                </a:cubicBezTo>
                <a:cubicBezTo>
                  <a:pt x="2618" y="5742"/>
                  <a:pt x="2623" y="5224"/>
                  <a:pt x="2603" y="3210"/>
                </a:cubicBezTo>
                <a:cubicBezTo>
                  <a:pt x="2601" y="3012"/>
                  <a:pt x="2540" y="2920"/>
                  <a:pt x="2454" y="2987"/>
                </a:cubicBezTo>
                <a:close/>
                <a:moveTo>
                  <a:pt x="11733" y="4301"/>
                </a:moveTo>
                <a:cubicBezTo>
                  <a:pt x="11738" y="4313"/>
                  <a:pt x="11743" y="4358"/>
                  <a:pt x="11747" y="4439"/>
                </a:cubicBezTo>
                <a:cubicBezTo>
                  <a:pt x="11761" y="4691"/>
                  <a:pt x="11804" y="4889"/>
                  <a:pt x="11843" y="4873"/>
                </a:cubicBezTo>
                <a:cubicBezTo>
                  <a:pt x="11881" y="4857"/>
                  <a:pt x="11926" y="4981"/>
                  <a:pt x="11942" y="5159"/>
                </a:cubicBezTo>
                <a:cubicBezTo>
                  <a:pt x="11961" y="5372"/>
                  <a:pt x="11984" y="5332"/>
                  <a:pt x="12009" y="5032"/>
                </a:cubicBezTo>
                <a:cubicBezTo>
                  <a:pt x="12042" y="4640"/>
                  <a:pt x="12054" y="4708"/>
                  <a:pt x="12102" y="5562"/>
                </a:cubicBezTo>
                <a:cubicBezTo>
                  <a:pt x="12157" y="6565"/>
                  <a:pt x="12145" y="7426"/>
                  <a:pt x="12076" y="7426"/>
                </a:cubicBezTo>
                <a:cubicBezTo>
                  <a:pt x="12042" y="7426"/>
                  <a:pt x="12018" y="8173"/>
                  <a:pt x="12018" y="9237"/>
                </a:cubicBezTo>
                <a:cubicBezTo>
                  <a:pt x="12018" y="10296"/>
                  <a:pt x="11913" y="12369"/>
                  <a:pt x="11848" y="12606"/>
                </a:cubicBezTo>
                <a:cubicBezTo>
                  <a:pt x="11809" y="12748"/>
                  <a:pt x="11792" y="13042"/>
                  <a:pt x="11793" y="13581"/>
                </a:cubicBezTo>
                <a:cubicBezTo>
                  <a:pt x="11795" y="14101"/>
                  <a:pt x="11784" y="14312"/>
                  <a:pt x="11761" y="14227"/>
                </a:cubicBezTo>
                <a:cubicBezTo>
                  <a:pt x="11680" y="13941"/>
                  <a:pt x="11656" y="14042"/>
                  <a:pt x="11656" y="14682"/>
                </a:cubicBezTo>
                <a:cubicBezTo>
                  <a:pt x="11655" y="15076"/>
                  <a:pt x="11636" y="15401"/>
                  <a:pt x="11609" y="15477"/>
                </a:cubicBezTo>
                <a:cubicBezTo>
                  <a:pt x="11584" y="15548"/>
                  <a:pt x="11550" y="15845"/>
                  <a:pt x="11536" y="16134"/>
                </a:cubicBezTo>
                <a:cubicBezTo>
                  <a:pt x="11487" y="17089"/>
                  <a:pt x="11439" y="15342"/>
                  <a:pt x="11437" y="12564"/>
                </a:cubicBezTo>
                <a:cubicBezTo>
                  <a:pt x="11435" y="10526"/>
                  <a:pt x="11442" y="10056"/>
                  <a:pt x="11475" y="9905"/>
                </a:cubicBezTo>
                <a:cubicBezTo>
                  <a:pt x="11545" y="9583"/>
                  <a:pt x="11618" y="9025"/>
                  <a:pt x="11616" y="8814"/>
                </a:cubicBezTo>
                <a:cubicBezTo>
                  <a:pt x="11615" y="8701"/>
                  <a:pt x="11617" y="8536"/>
                  <a:pt x="11620" y="8443"/>
                </a:cubicBezTo>
                <a:cubicBezTo>
                  <a:pt x="11623" y="8350"/>
                  <a:pt x="11629" y="7742"/>
                  <a:pt x="11632" y="7087"/>
                </a:cubicBezTo>
                <a:cubicBezTo>
                  <a:pt x="11637" y="5706"/>
                  <a:pt x="11695" y="4218"/>
                  <a:pt x="11733" y="4301"/>
                </a:cubicBezTo>
                <a:close/>
                <a:moveTo>
                  <a:pt x="13079" y="5244"/>
                </a:moveTo>
                <a:cubicBezTo>
                  <a:pt x="13070" y="5202"/>
                  <a:pt x="13064" y="5301"/>
                  <a:pt x="13058" y="5540"/>
                </a:cubicBezTo>
                <a:cubicBezTo>
                  <a:pt x="13049" y="5862"/>
                  <a:pt x="13061" y="6377"/>
                  <a:pt x="13085" y="6759"/>
                </a:cubicBezTo>
                <a:cubicBezTo>
                  <a:pt x="13168" y="8080"/>
                  <a:pt x="13199" y="7276"/>
                  <a:pt x="13120" y="5837"/>
                </a:cubicBezTo>
                <a:cubicBezTo>
                  <a:pt x="13100" y="5472"/>
                  <a:pt x="13088" y="5286"/>
                  <a:pt x="13079" y="5244"/>
                </a:cubicBezTo>
                <a:close/>
                <a:moveTo>
                  <a:pt x="12870" y="5466"/>
                </a:moveTo>
                <a:cubicBezTo>
                  <a:pt x="12857" y="5462"/>
                  <a:pt x="12859" y="5925"/>
                  <a:pt x="12878" y="6642"/>
                </a:cubicBezTo>
                <a:cubicBezTo>
                  <a:pt x="12895" y="7238"/>
                  <a:pt x="12896" y="7236"/>
                  <a:pt x="12904" y="6631"/>
                </a:cubicBezTo>
                <a:cubicBezTo>
                  <a:pt x="12909" y="6287"/>
                  <a:pt x="12901" y="5839"/>
                  <a:pt x="12887" y="5636"/>
                </a:cubicBezTo>
                <a:cubicBezTo>
                  <a:pt x="12880" y="5525"/>
                  <a:pt x="12874" y="5467"/>
                  <a:pt x="12870" y="5466"/>
                </a:cubicBezTo>
                <a:close/>
                <a:moveTo>
                  <a:pt x="262" y="6684"/>
                </a:moveTo>
                <a:lnTo>
                  <a:pt x="228" y="8994"/>
                </a:lnTo>
                <a:cubicBezTo>
                  <a:pt x="208" y="10265"/>
                  <a:pt x="185" y="12031"/>
                  <a:pt x="176" y="12913"/>
                </a:cubicBezTo>
                <a:cubicBezTo>
                  <a:pt x="164" y="14189"/>
                  <a:pt x="169" y="14524"/>
                  <a:pt x="195" y="14524"/>
                </a:cubicBezTo>
                <a:cubicBezTo>
                  <a:pt x="232" y="14524"/>
                  <a:pt x="257" y="13532"/>
                  <a:pt x="258" y="12087"/>
                </a:cubicBezTo>
                <a:cubicBezTo>
                  <a:pt x="258" y="10511"/>
                  <a:pt x="301" y="10715"/>
                  <a:pt x="376" y="12649"/>
                </a:cubicBezTo>
                <a:cubicBezTo>
                  <a:pt x="417" y="13677"/>
                  <a:pt x="454" y="14524"/>
                  <a:pt x="459" y="14524"/>
                </a:cubicBezTo>
                <a:cubicBezTo>
                  <a:pt x="464" y="14524"/>
                  <a:pt x="494" y="13776"/>
                  <a:pt x="526" y="12860"/>
                </a:cubicBezTo>
                <a:cubicBezTo>
                  <a:pt x="559" y="11945"/>
                  <a:pt x="595" y="11093"/>
                  <a:pt x="608" y="10975"/>
                </a:cubicBezTo>
                <a:cubicBezTo>
                  <a:pt x="639" y="10700"/>
                  <a:pt x="662" y="11552"/>
                  <a:pt x="665" y="13115"/>
                </a:cubicBezTo>
                <a:cubicBezTo>
                  <a:pt x="667" y="14122"/>
                  <a:pt x="677" y="14361"/>
                  <a:pt x="720" y="14449"/>
                </a:cubicBezTo>
                <a:cubicBezTo>
                  <a:pt x="752" y="14515"/>
                  <a:pt x="773" y="14392"/>
                  <a:pt x="772" y="14121"/>
                </a:cubicBezTo>
                <a:cubicBezTo>
                  <a:pt x="771" y="13280"/>
                  <a:pt x="706" y="7021"/>
                  <a:pt x="697" y="6896"/>
                </a:cubicBezTo>
                <a:cubicBezTo>
                  <a:pt x="692" y="6827"/>
                  <a:pt x="649" y="7670"/>
                  <a:pt x="600" y="8771"/>
                </a:cubicBezTo>
                <a:cubicBezTo>
                  <a:pt x="471" y="11705"/>
                  <a:pt x="457" y="11794"/>
                  <a:pt x="398" y="10138"/>
                </a:cubicBezTo>
                <a:cubicBezTo>
                  <a:pt x="371" y="9371"/>
                  <a:pt x="329" y="8276"/>
                  <a:pt x="305" y="7712"/>
                </a:cubicBezTo>
                <a:lnTo>
                  <a:pt x="262" y="6684"/>
                </a:lnTo>
                <a:close/>
                <a:moveTo>
                  <a:pt x="47" y="6748"/>
                </a:moveTo>
                <a:cubicBezTo>
                  <a:pt x="3" y="6748"/>
                  <a:pt x="0" y="6979"/>
                  <a:pt x="0" y="10636"/>
                </a:cubicBezTo>
                <a:cubicBezTo>
                  <a:pt x="0" y="14293"/>
                  <a:pt x="3" y="14524"/>
                  <a:pt x="47" y="14524"/>
                </a:cubicBezTo>
                <a:cubicBezTo>
                  <a:pt x="91" y="14524"/>
                  <a:pt x="94" y="14293"/>
                  <a:pt x="94" y="10636"/>
                </a:cubicBezTo>
                <a:cubicBezTo>
                  <a:pt x="94" y="6979"/>
                  <a:pt x="91" y="6748"/>
                  <a:pt x="47" y="6748"/>
                </a:cubicBezTo>
                <a:close/>
                <a:moveTo>
                  <a:pt x="1644" y="6907"/>
                </a:moveTo>
                <a:cubicBezTo>
                  <a:pt x="1631" y="6888"/>
                  <a:pt x="1618" y="6909"/>
                  <a:pt x="1610" y="6981"/>
                </a:cubicBezTo>
                <a:cubicBezTo>
                  <a:pt x="1594" y="7124"/>
                  <a:pt x="1544" y="7241"/>
                  <a:pt x="1499" y="7246"/>
                </a:cubicBezTo>
                <a:cubicBezTo>
                  <a:pt x="1427" y="7253"/>
                  <a:pt x="1416" y="7375"/>
                  <a:pt x="1409" y="8221"/>
                </a:cubicBezTo>
                <a:cubicBezTo>
                  <a:pt x="1405" y="8747"/>
                  <a:pt x="1409" y="9426"/>
                  <a:pt x="1418" y="9735"/>
                </a:cubicBezTo>
                <a:cubicBezTo>
                  <a:pt x="1432" y="10216"/>
                  <a:pt x="1437" y="10183"/>
                  <a:pt x="1455" y="9534"/>
                </a:cubicBezTo>
                <a:cubicBezTo>
                  <a:pt x="1480" y="8598"/>
                  <a:pt x="1503" y="8578"/>
                  <a:pt x="1558" y="9449"/>
                </a:cubicBezTo>
                <a:cubicBezTo>
                  <a:pt x="1603" y="10171"/>
                  <a:pt x="1675" y="10344"/>
                  <a:pt x="1698" y="9788"/>
                </a:cubicBezTo>
                <a:cubicBezTo>
                  <a:pt x="1708" y="9573"/>
                  <a:pt x="1728" y="9567"/>
                  <a:pt x="1754" y="9767"/>
                </a:cubicBezTo>
                <a:cubicBezTo>
                  <a:pt x="1777" y="9940"/>
                  <a:pt x="1808" y="9954"/>
                  <a:pt x="1824" y="9810"/>
                </a:cubicBezTo>
                <a:cubicBezTo>
                  <a:pt x="1841" y="9665"/>
                  <a:pt x="1879" y="9621"/>
                  <a:pt x="1909" y="9704"/>
                </a:cubicBezTo>
                <a:cubicBezTo>
                  <a:pt x="1939" y="9786"/>
                  <a:pt x="1984" y="9691"/>
                  <a:pt x="2010" y="9492"/>
                </a:cubicBezTo>
                <a:cubicBezTo>
                  <a:pt x="2044" y="9223"/>
                  <a:pt x="2063" y="9241"/>
                  <a:pt x="2081" y="9555"/>
                </a:cubicBezTo>
                <a:cubicBezTo>
                  <a:pt x="2118" y="10192"/>
                  <a:pt x="2228" y="10204"/>
                  <a:pt x="2276" y="9576"/>
                </a:cubicBezTo>
                <a:cubicBezTo>
                  <a:pt x="2312" y="9109"/>
                  <a:pt x="2324" y="9090"/>
                  <a:pt x="2356" y="9471"/>
                </a:cubicBezTo>
                <a:cubicBezTo>
                  <a:pt x="2398" y="9973"/>
                  <a:pt x="2481" y="10068"/>
                  <a:pt x="2526" y="9661"/>
                </a:cubicBezTo>
                <a:cubicBezTo>
                  <a:pt x="2543" y="9515"/>
                  <a:pt x="2569" y="9538"/>
                  <a:pt x="2584" y="9714"/>
                </a:cubicBezTo>
                <a:cubicBezTo>
                  <a:pt x="2626" y="10186"/>
                  <a:pt x="2690" y="10083"/>
                  <a:pt x="2705" y="9523"/>
                </a:cubicBezTo>
                <a:cubicBezTo>
                  <a:pt x="2715" y="9139"/>
                  <a:pt x="2725" y="9121"/>
                  <a:pt x="2751" y="9439"/>
                </a:cubicBezTo>
                <a:cubicBezTo>
                  <a:pt x="2794" y="9952"/>
                  <a:pt x="3221" y="10244"/>
                  <a:pt x="3278" y="9799"/>
                </a:cubicBezTo>
                <a:cubicBezTo>
                  <a:pt x="3308" y="9573"/>
                  <a:pt x="3320" y="9139"/>
                  <a:pt x="3317" y="8454"/>
                </a:cubicBezTo>
                <a:cubicBezTo>
                  <a:pt x="3311" y="7218"/>
                  <a:pt x="3298" y="7010"/>
                  <a:pt x="3229" y="7055"/>
                </a:cubicBezTo>
                <a:cubicBezTo>
                  <a:pt x="3199" y="7075"/>
                  <a:pt x="3148" y="7109"/>
                  <a:pt x="3116" y="7129"/>
                </a:cubicBezTo>
                <a:cubicBezTo>
                  <a:pt x="3084" y="7150"/>
                  <a:pt x="3026" y="7145"/>
                  <a:pt x="2987" y="7119"/>
                </a:cubicBezTo>
                <a:cubicBezTo>
                  <a:pt x="2889" y="7052"/>
                  <a:pt x="2805" y="7212"/>
                  <a:pt x="2770" y="7532"/>
                </a:cubicBezTo>
                <a:cubicBezTo>
                  <a:pt x="2754" y="7681"/>
                  <a:pt x="2729" y="7691"/>
                  <a:pt x="2713" y="7553"/>
                </a:cubicBezTo>
                <a:cubicBezTo>
                  <a:pt x="2672" y="7182"/>
                  <a:pt x="2438" y="7121"/>
                  <a:pt x="2423" y="7479"/>
                </a:cubicBezTo>
                <a:cubicBezTo>
                  <a:pt x="2415" y="7654"/>
                  <a:pt x="2394" y="7623"/>
                  <a:pt x="2375" y="7394"/>
                </a:cubicBezTo>
                <a:cubicBezTo>
                  <a:pt x="2356" y="7173"/>
                  <a:pt x="2336" y="7085"/>
                  <a:pt x="2328" y="7193"/>
                </a:cubicBezTo>
                <a:cubicBezTo>
                  <a:pt x="2321" y="7300"/>
                  <a:pt x="2288" y="7234"/>
                  <a:pt x="2256" y="7055"/>
                </a:cubicBezTo>
                <a:cubicBezTo>
                  <a:pt x="2212" y="6815"/>
                  <a:pt x="2181" y="6867"/>
                  <a:pt x="2141" y="7246"/>
                </a:cubicBezTo>
                <a:cubicBezTo>
                  <a:pt x="2108" y="7562"/>
                  <a:pt x="2082" y="7632"/>
                  <a:pt x="2073" y="7426"/>
                </a:cubicBezTo>
                <a:cubicBezTo>
                  <a:pt x="2048" y="6836"/>
                  <a:pt x="2024" y="7060"/>
                  <a:pt x="1983" y="8295"/>
                </a:cubicBezTo>
                <a:cubicBezTo>
                  <a:pt x="1938" y="9673"/>
                  <a:pt x="1887" y="9675"/>
                  <a:pt x="1884" y="8295"/>
                </a:cubicBezTo>
                <a:cubicBezTo>
                  <a:pt x="1881" y="7180"/>
                  <a:pt x="1834" y="6669"/>
                  <a:pt x="1775" y="7119"/>
                </a:cubicBezTo>
                <a:cubicBezTo>
                  <a:pt x="1747" y="7334"/>
                  <a:pt x="1717" y="7328"/>
                  <a:pt x="1686" y="7087"/>
                </a:cubicBezTo>
                <a:cubicBezTo>
                  <a:pt x="1673" y="6987"/>
                  <a:pt x="1658" y="6926"/>
                  <a:pt x="1644" y="6907"/>
                </a:cubicBezTo>
                <a:close/>
                <a:moveTo>
                  <a:pt x="984" y="6918"/>
                </a:moveTo>
                <a:cubicBezTo>
                  <a:pt x="823" y="6918"/>
                  <a:pt x="785" y="7020"/>
                  <a:pt x="785" y="7426"/>
                </a:cubicBezTo>
                <a:cubicBezTo>
                  <a:pt x="785" y="7721"/>
                  <a:pt x="814" y="8001"/>
                  <a:pt x="855" y="8104"/>
                </a:cubicBezTo>
                <a:lnTo>
                  <a:pt x="925" y="8284"/>
                </a:lnTo>
                <a:lnTo>
                  <a:pt x="928" y="11028"/>
                </a:lnTo>
                <a:cubicBezTo>
                  <a:pt x="930" y="12541"/>
                  <a:pt x="939" y="13951"/>
                  <a:pt x="947" y="14153"/>
                </a:cubicBezTo>
                <a:cubicBezTo>
                  <a:pt x="956" y="14355"/>
                  <a:pt x="977" y="14524"/>
                  <a:pt x="993" y="14524"/>
                </a:cubicBezTo>
                <a:cubicBezTo>
                  <a:pt x="1016" y="14524"/>
                  <a:pt x="1025" y="13731"/>
                  <a:pt x="1028" y="11610"/>
                </a:cubicBezTo>
                <a:cubicBezTo>
                  <a:pt x="1030" y="10012"/>
                  <a:pt x="1037" y="8576"/>
                  <a:pt x="1044" y="8411"/>
                </a:cubicBezTo>
                <a:cubicBezTo>
                  <a:pt x="1051" y="8246"/>
                  <a:pt x="1089" y="8104"/>
                  <a:pt x="1127" y="8104"/>
                </a:cubicBezTo>
                <a:cubicBezTo>
                  <a:pt x="1182" y="8104"/>
                  <a:pt x="1197" y="7968"/>
                  <a:pt x="1190" y="7511"/>
                </a:cubicBezTo>
                <a:cubicBezTo>
                  <a:pt x="1184" y="7003"/>
                  <a:pt x="1155" y="6918"/>
                  <a:pt x="984" y="6918"/>
                </a:cubicBezTo>
                <a:close/>
                <a:moveTo>
                  <a:pt x="15754" y="7437"/>
                </a:moveTo>
                <a:cubicBezTo>
                  <a:pt x="15768" y="7415"/>
                  <a:pt x="15785" y="7450"/>
                  <a:pt x="15803" y="7553"/>
                </a:cubicBezTo>
                <a:cubicBezTo>
                  <a:pt x="15832" y="7710"/>
                  <a:pt x="15833" y="7897"/>
                  <a:pt x="15813" y="8432"/>
                </a:cubicBezTo>
                <a:cubicBezTo>
                  <a:pt x="15795" y="8941"/>
                  <a:pt x="15736" y="9320"/>
                  <a:pt x="15722" y="9068"/>
                </a:cubicBezTo>
                <a:cubicBezTo>
                  <a:pt x="15678" y="9887"/>
                  <a:pt x="15649" y="9708"/>
                  <a:pt x="15649" y="8570"/>
                </a:cubicBezTo>
                <a:cubicBezTo>
                  <a:pt x="15649" y="7838"/>
                  <a:pt x="15674" y="7444"/>
                  <a:pt x="15703" y="7543"/>
                </a:cubicBezTo>
                <a:cubicBezTo>
                  <a:pt x="15709" y="7563"/>
                  <a:pt x="15716" y="7638"/>
                  <a:pt x="15722" y="7701"/>
                </a:cubicBezTo>
                <a:cubicBezTo>
                  <a:pt x="15730" y="7553"/>
                  <a:pt x="15740" y="7459"/>
                  <a:pt x="15754" y="7437"/>
                </a:cubicBezTo>
                <a:close/>
                <a:moveTo>
                  <a:pt x="20557" y="7956"/>
                </a:moveTo>
                <a:cubicBezTo>
                  <a:pt x="20565" y="7961"/>
                  <a:pt x="20573" y="8016"/>
                  <a:pt x="20582" y="8125"/>
                </a:cubicBezTo>
                <a:cubicBezTo>
                  <a:pt x="20600" y="8341"/>
                  <a:pt x="20609" y="8649"/>
                  <a:pt x="20602" y="8814"/>
                </a:cubicBezTo>
                <a:cubicBezTo>
                  <a:pt x="20585" y="9212"/>
                  <a:pt x="20552" y="9200"/>
                  <a:pt x="20534" y="8782"/>
                </a:cubicBezTo>
                <a:cubicBezTo>
                  <a:pt x="20515" y="8341"/>
                  <a:pt x="20532" y="7940"/>
                  <a:pt x="20557" y="7956"/>
                </a:cubicBezTo>
                <a:close/>
                <a:moveTo>
                  <a:pt x="13260" y="8104"/>
                </a:moveTo>
                <a:cubicBezTo>
                  <a:pt x="13225" y="8104"/>
                  <a:pt x="13213" y="8331"/>
                  <a:pt x="13213" y="8962"/>
                </a:cubicBezTo>
                <a:cubicBezTo>
                  <a:pt x="13213" y="9713"/>
                  <a:pt x="13219" y="9767"/>
                  <a:pt x="13260" y="9449"/>
                </a:cubicBezTo>
                <a:cubicBezTo>
                  <a:pt x="13286" y="9251"/>
                  <a:pt x="13307" y="8863"/>
                  <a:pt x="13307" y="8591"/>
                </a:cubicBezTo>
                <a:cubicBezTo>
                  <a:pt x="13307" y="8319"/>
                  <a:pt x="13286" y="8104"/>
                  <a:pt x="13260" y="8104"/>
                </a:cubicBezTo>
                <a:close/>
                <a:moveTo>
                  <a:pt x="6855" y="8824"/>
                </a:moveTo>
                <a:cubicBezTo>
                  <a:pt x="6947" y="8770"/>
                  <a:pt x="7034" y="8929"/>
                  <a:pt x="7045" y="9343"/>
                </a:cubicBezTo>
                <a:cubicBezTo>
                  <a:pt x="7054" y="9671"/>
                  <a:pt x="7042" y="10074"/>
                  <a:pt x="7015" y="10360"/>
                </a:cubicBezTo>
                <a:cubicBezTo>
                  <a:pt x="6990" y="10621"/>
                  <a:pt x="6970" y="11093"/>
                  <a:pt x="6970" y="11409"/>
                </a:cubicBezTo>
                <a:cubicBezTo>
                  <a:pt x="6970" y="11735"/>
                  <a:pt x="6948" y="12030"/>
                  <a:pt x="6921" y="12087"/>
                </a:cubicBezTo>
                <a:cubicBezTo>
                  <a:pt x="6877" y="12176"/>
                  <a:pt x="6872" y="12421"/>
                  <a:pt x="6871" y="14227"/>
                </a:cubicBezTo>
                <a:cubicBezTo>
                  <a:pt x="6870" y="15350"/>
                  <a:pt x="6860" y="16390"/>
                  <a:pt x="6849" y="16536"/>
                </a:cubicBezTo>
                <a:cubicBezTo>
                  <a:pt x="6838" y="16682"/>
                  <a:pt x="6773" y="16871"/>
                  <a:pt x="6704" y="16960"/>
                </a:cubicBezTo>
                <a:cubicBezTo>
                  <a:pt x="6572" y="17130"/>
                  <a:pt x="6539" y="16805"/>
                  <a:pt x="6570" y="15646"/>
                </a:cubicBezTo>
                <a:cubicBezTo>
                  <a:pt x="6581" y="15218"/>
                  <a:pt x="6591" y="15166"/>
                  <a:pt x="6612" y="15466"/>
                </a:cubicBezTo>
                <a:cubicBezTo>
                  <a:pt x="6627" y="15683"/>
                  <a:pt x="6655" y="15869"/>
                  <a:pt x="6675" y="15869"/>
                </a:cubicBezTo>
                <a:cubicBezTo>
                  <a:pt x="6702" y="15869"/>
                  <a:pt x="6701" y="15779"/>
                  <a:pt x="6668" y="15435"/>
                </a:cubicBezTo>
                <a:cubicBezTo>
                  <a:pt x="6636" y="15101"/>
                  <a:pt x="6629" y="14672"/>
                  <a:pt x="6638" y="13591"/>
                </a:cubicBezTo>
                <a:cubicBezTo>
                  <a:pt x="6646" y="12630"/>
                  <a:pt x="6639" y="12060"/>
                  <a:pt x="6617" y="11790"/>
                </a:cubicBezTo>
                <a:cubicBezTo>
                  <a:pt x="6569" y="11225"/>
                  <a:pt x="6575" y="10339"/>
                  <a:pt x="6632" y="9598"/>
                </a:cubicBezTo>
                <a:cubicBezTo>
                  <a:pt x="6666" y="9156"/>
                  <a:pt x="6764" y="8879"/>
                  <a:pt x="6855" y="8824"/>
                </a:cubicBezTo>
                <a:close/>
                <a:moveTo>
                  <a:pt x="6450" y="9862"/>
                </a:moveTo>
                <a:cubicBezTo>
                  <a:pt x="6473" y="9895"/>
                  <a:pt x="6503" y="10160"/>
                  <a:pt x="6518" y="10646"/>
                </a:cubicBezTo>
                <a:cubicBezTo>
                  <a:pt x="6544" y="11456"/>
                  <a:pt x="6540" y="11626"/>
                  <a:pt x="6492" y="12193"/>
                </a:cubicBezTo>
                <a:cubicBezTo>
                  <a:pt x="6415" y="13083"/>
                  <a:pt x="6302" y="13019"/>
                  <a:pt x="6302" y="12087"/>
                </a:cubicBezTo>
                <a:cubicBezTo>
                  <a:pt x="6302" y="11928"/>
                  <a:pt x="6328" y="11621"/>
                  <a:pt x="6361" y="11409"/>
                </a:cubicBezTo>
                <a:cubicBezTo>
                  <a:pt x="6393" y="11197"/>
                  <a:pt x="6417" y="10797"/>
                  <a:pt x="6413" y="10509"/>
                </a:cubicBezTo>
                <a:cubicBezTo>
                  <a:pt x="6408" y="10036"/>
                  <a:pt x="6426" y="9830"/>
                  <a:pt x="6450" y="9862"/>
                </a:cubicBezTo>
                <a:close/>
                <a:moveTo>
                  <a:pt x="6130" y="10360"/>
                </a:moveTo>
                <a:cubicBezTo>
                  <a:pt x="6141" y="10389"/>
                  <a:pt x="6152" y="10486"/>
                  <a:pt x="6163" y="10668"/>
                </a:cubicBezTo>
                <a:cubicBezTo>
                  <a:pt x="6180" y="10968"/>
                  <a:pt x="6220" y="11348"/>
                  <a:pt x="6250" y="11515"/>
                </a:cubicBezTo>
                <a:cubicBezTo>
                  <a:pt x="6285" y="11706"/>
                  <a:pt x="6302" y="12034"/>
                  <a:pt x="6298" y="12405"/>
                </a:cubicBezTo>
                <a:cubicBezTo>
                  <a:pt x="6286" y="13265"/>
                  <a:pt x="6142" y="13424"/>
                  <a:pt x="6124" y="12596"/>
                </a:cubicBezTo>
                <a:cubicBezTo>
                  <a:pt x="6117" y="12259"/>
                  <a:pt x="6102" y="11729"/>
                  <a:pt x="6090" y="11420"/>
                </a:cubicBezTo>
                <a:cubicBezTo>
                  <a:pt x="6067" y="10791"/>
                  <a:pt x="6096" y="10275"/>
                  <a:pt x="6130" y="10360"/>
                </a:cubicBezTo>
                <a:close/>
                <a:moveTo>
                  <a:pt x="11882" y="10466"/>
                </a:moveTo>
                <a:cubicBezTo>
                  <a:pt x="11871" y="10466"/>
                  <a:pt x="11862" y="10683"/>
                  <a:pt x="11862" y="10954"/>
                </a:cubicBezTo>
                <a:cubicBezTo>
                  <a:pt x="11862" y="11224"/>
                  <a:pt x="11871" y="11378"/>
                  <a:pt x="11882" y="11282"/>
                </a:cubicBezTo>
                <a:cubicBezTo>
                  <a:pt x="11893" y="11186"/>
                  <a:pt x="11901" y="10959"/>
                  <a:pt x="11901" y="10784"/>
                </a:cubicBezTo>
                <a:cubicBezTo>
                  <a:pt x="11901" y="10609"/>
                  <a:pt x="11893" y="10466"/>
                  <a:pt x="11882" y="10466"/>
                </a:cubicBezTo>
                <a:close/>
                <a:moveTo>
                  <a:pt x="2254" y="11197"/>
                </a:moveTo>
                <a:cubicBezTo>
                  <a:pt x="2174" y="11224"/>
                  <a:pt x="2104" y="11451"/>
                  <a:pt x="2080" y="11748"/>
                </a:cubicBezTo>
                <a:cubicBezTo>
                  <a:pt x="2044" y="12189"/>
                  <a:pt x="2038" y="12176"/>
                  <a:pt x="2024" y="11674"/>
                </a:cubicBezTo>
                <a:cubicBezTo>
                  <a:pt x="2013" y="11247"/>
                  <a:pt x="1986" y="11137"/>
                  <a:pt x="1918" y="11229"/>
                </a:cubicBezTo>
                <a:cubicBezTo>
                  <a:pt x="1868" y="11296"/>
                  <a:pt x="1822" y="11448"/>
                  <a:pt x="1813" y="11568"/>
                </a:cubicBezTo>
                <a:cubicBezTo>
                  <a:pt x="1805" y="11688"/>
                  <a:pt x="1781" y="11666"/>
                  <a:pt x="1760" y="11515"/>
                </a:cubicBezTo>
                <a:cubicBezTo>
                  <a:pt x="1700" y="11077"/>
                  <a:pt x="1456" y="11125"/>
                  <a:pt x="1436" y="11579"/>
                </a:cubicBezTo>
                <a:cubicBezTo>
                  <a:pt x="1407" y="12230"/>
                  <a:pt x="1408" y="13990"/>
                  <a:pt x="1437" y="14259"/>
                </a:cubicBezTo>
                <a:cubicBezTo>
                  <a:pt x="1476" y="14618"/>
                  <a:pt x="1491" y="14576"/>
                  <a:pt x="1524" y="14005"/>
                </a:cubicBezTo>
                <a:cubicBezTo>
                  <a:pt x="1546" y="13608"/>
                  <a:pt x="1560" y="13581"/>
                  <a:pt x="1586" y="13888"/>
                </a:cubicBezTo>
                <a:cubicBezTo>
                  <a:pt x="1610" y="14174"/>
                  <a:pt x="1626" y="14176"/>
                  <a:pt x="1644" y="13909"/>
                </a:cubicBezTo>
                <a:cubicBezTo>
                  <a:pt x="1663" y="13643"/>
                  <a:pt x="1685" y="13690"/>
                  <a:pt x="1724" y="14057"/>
                </a:cubicBezTo>
                <a:cubicBezTo>
                  <a:pt x="1766" y="14457"/>
                  <a:pt x="1788" y="14476"/>
                  <a:pt x="1827" y="14174"/>
                </a:cubicBezTo>
                <a:cubicBezTo>
                  <a:pt x="1865" y="13882"/>
                  <a:pt x="1885" y="13894"/>
                  <a:pt x="1912" y="14206"/>
                </a:cubicBezTo>
                <a:cubicBezTo>
                  <a:pt x="1936" y="14498"/>
                  <a:pt x="1961" y="14510"/>
                  <a:pt x="1998" y="14269"/>
                </a:cubicBezTo>
                <a:cubicBezTo>
                  <a:pt x="2041" y="13991"/>
                  <a:pt x="2167" y="13937"/>
                  <a:pt x="2167" y="14195"/>
                </a:cubicBezTo>
                <a:cubicBezTo>
                  <a:pt x="2167" y="14235"/>
                  <a:pt x="2211" y="14302"/>
                  <a:pt x="2265" y="14354"/>
                </a:cubicBezTo>
                <a:cubicBezTo>
                  <a:pt x="2384" y="14468"/>
                  <a:pt x="2438" y="13826"/>
                  <a:pt x="2395" y="12818"/>
                </a:cubicBezTo>
                <a:cubicBezTo>
                  <a:pt x="2377" y="12409"/>
                  <a:pt x="2376" y="12105"/>
                  <a:pt x="2391" y="11971"/>
                </a:cubicBezTo>
                <a:cubicBezTo>
                  <a:pt x="2443" y="11509"/>
                  <a:pt x="2380" y="11155"/>
                  <a:pt x="2254" y="11197"/>
                </a:cubicBezTo>
                <a:close/>
                <a:moveTo>
                  <a:pt x="20470" y="12299"/>
                </a:moveTo>
                <a:cubicBezTo>
                  <a:pt x="20476" y="12321"/>
                  <a:pt x="20483" y="12370"/>
                  <a:pt x="20486" y="12458"/>
                </a:cubicBezTo>
                <a:cubicBezTo>
                  <a:pt x="20494" y="12634"/>
                  <a:pt x="20490" y="12868"/>
                  <a:pt x="20478" y="12977"/>
                </a:cubicBezTo>
                <a:cubicBezTo>
                  <a:pt x="20465" y="13086"/>
                  <a:pt x="20449" y="13036"/>
                  <a:pt x="20441" y="12860"/>
                </a:cubicBezTo>
                <a:cubicBezTo>
                  <a:pt x="20434" y="12685"/>
                  <a:pt x="20438" y="12450"/>
                  <a:pt x="20450" y="12341"/>
                </a:cubicBezTo>
                <a:cubicBezTo>
                  <a:pt x="20456" y="12287"/>
                  <a:pt x="20463" y="12277"/>
                  <a:pt x="20470" y="12299"/>
                </a:cubicBezTo>
                <a:close/>
                <a:moveTo>
                  <a:pt x="14575" y="12543"/>
                </a:moveTo>
                <a:cubicBezTo>
                  <a:pt x="14592" y="12610"/>
                  <a:pt x="14609" y="12960"/>
                  <a:pt x="14627" y="13591"/>
                </a:cubicBezTo>
                <a:cubicBezTo>
                  <a:pt x="14656" y="14552"/>
                  <a:pt x="14655" y="14737"/>
                  <a:pt x="14623" y="15106"/>
                </a:cubicBezTo>
                <a:cubicBezTo>
                  <a:pt x="14563" y="15790"/>
                  <a:pt x="14505" y="15445"/>
                  <a:pt x="14549" y="14672"/>
                </a:cubicBezTo>
                <a:cubicBezTo>
                  <a:pt x="14566" y="14379"/>
                  <a:pt x="14562" y="14201"/>
                  <a:pt x="14536" y="14057"/>
                </a:cubicBezTo>
                <a:cubicBezTo>
                  <a:pt x="14507" y="13897"/>
                  <a:pt x="14505" y="13705"/>
                  <a:pt x="14525" y="13168"/>
                </a:cubicBezTo>
                <a:cubicBezTo>
                  <a:pt x="14543" y="12685"/>
                  <a:pt x="14559" y="12475"/>
                  <a:pt x="14575" y="12543"/>
                </a:cubicBezTo>
                <a:close/>
                <a:moveTo>
                  <a:pt x="15833" y="12543"/>
                </a:moveTo>
                <a:cubicBezTo>
                  <a:pt x="15842" y="12527"/>
                  <a:pt x="15852" y="12566"/>
                  <a:pt x="15860" y="12691"/>
                </a:cubicBezTo>
                <a:cubicBezTo>
                  <a:pt x="15876" y="12918"/>
                  <a:pt x="15873" y="13258"/>
                  <a:pt x="15850" y="13697"/>
                </a:cubicBezTo>
                <a:cubicBezTo>
                  <a:pt x="15818" y="14324"/>
                  <a:pt x="15816" y="14314"/>
                  <a:pt x="15800" y="13729"/>
                </a:cubicBezTo>
                <a:cubicBezTo>
                  <a:pt x="15785" y="13168"/>
                  <a:pt x="15807" y="12590"/>
                  <a:pt x="15833" y="12543"/>
                </a:cubicBezTo>
                <a:close/>
                <a:moveTo>
                  <a:pt x="10607" y="13644"/>
                </a:moveTo>
                <a:cubicBezTo>
                  <a:pt x="10613" y="13666"/>
                  <a:pt x="10620" y="13715"/>
                  <a:pt x="10624" y="13803"/>
                </a:cubicBezTo>
                <a:cubicBezTo>
                  <a:pt x="10631" y="13979"/>
                  <a:pt x="10627" y="14224"/>
                  <a:pt x="10615" y="14333"/>
                </a:cubicBezTo>
                <a:cubicBezTo>
                  <a:pt x="10603" y="14442"/>
                  <a:pt x="10586" y="14382"/>
                  <a:pt x="10579" y="14206"/>
                </a:cubicBezTo>
                <a:cubicBezTo>
                  <a:pt x="10571" y="14030"/>
                  <a:pt x="10575" y="13806"/>
                  <a:pt x="10587" y="13697"/>
                </a:cubicBezTo>
                <a:cubicBezTo>
                  <a:pt x="10593" y="13643"/>
                  <a:pt x="10600" y="13622"/>
                  <a:pt x="10607" y="13644"/>
                </a:cubicBezTo>
                <a:close/>
                <a:moveTo>
                  <a:pt x="6238" y="14185"/>
                </a:moveTo>
                <a:cubicBezTo>
                  <a:pt x="6263" y="14173"/>
                  <a:pt x="6334" y="15857"/>
                  <a:pt x="6317" y="16091"/>
                </a:cubicBezTo>
                <a:cubicBezTo>
                  <a:pt x="6310" y="16204"/>
                  <a:pt x="6265" y="16339"/>
                  <a:pt x="6219" y="16399"/>
                </a:cubicBezTo>
                <a:cubicBezTo>
                  <a:pt x="6111" y="16538"/>
                  <a:pt x="6082" y="15719"/>
                  <a:pt x="6164" y="14820"/>
                </a:cubicBezTo>
                <a:cubicBezTo>
                  <a:pt x="6195" y="14477"/>
                  <a:pt x="6228" y="14189"/>
                  <a:pt x="6238" y="14185"/>
                </a:cubicBezTo>
                <a:close/>
                <a:moveTo>
                  <a:pt x="6530" y="14301"/>
                </a:moveTo>
                <a:cubicBezTo>
                  <a:pt x="6536" y="14311"/>
                  <a:pt x="6542" y="14391"/>
                  <a:pt x="6548" y="14524"/>
                </a:cubicBezTo>
                <a:cubicBezTo>
                  <a:pt x="6557" y="14742"/>
                  <a:pt x="6554" y="15069"/>
                  <a:pt x="6541" y="15255"/>
                </a:cubicBezTo>
                <a:cubicBezTo>
                  <a:pt x="6526" y="15480"/>
                  <a:pt x="6512" y="15455"/>
                  <a:pt x="6501" y="15191"/>
                </a:cubicBezTo>
                <a:cubicBezTo>
                  <a:pt x="6492" y="14973"/>
                  <a:pt x="6495" y="14635"/>
                  <a:pt x="6508" y="14449"/>
                </a:cubicBezTo>
                <a:cubicBezTo>
                  <a:pt x="6515" y="14337"/>
                  <a:pt x="6523" y="14291"/>
                  <a:pt x="6530" y="14301"/>
                </a:cubicBezTo>
                <a:close/>
                <a:moveTo>
                  <a:pt x="6033" y="15096"/>
                </a:moveTo>
                <a:cubicBezTo>
                  <a:pt x="6045" y="15059"/>
                  <a:pt x="6060" y="15387"/>
                  <a:pt x="6064" y="15827"/>
                </a:cubicBezTo>
                <a:cubicBezTo>
                  <a:pt x="6074" y="16819"/>
                  <a:pt x="6029" y="17575"/>
                  <a:pt x="6008" y="16780"/>
                </a:cubicBezTo>
                <a:cubicBezTo>
                  <a:pt x="5989" y="16080"/>
                  <a:pt x="6002" y="15181"/>
                  <a:pt x="6033" y="15096"/>
                </a:cubicBezTo>
                <a:close/>
                <a:moveTo>
                  <a:pt x="20866" y="15318"/>
                </a:moveTo>
                <a:cubicBezTo>
                  <a:pt x="20873" y="15328"/>
                  <a:pt x="20880" y="15398"/>
                  <a:pt x="20885" y="15530"/>
                </a:cubicBezTo>
                <a:cubicBezTo>
                  <a:pt x="20895" y="15748"/>
                  <a:pt x="20892" y="16075"/>
                  <a:pt x="20879" y="16261"/>
                </a:cubicBezTo>
                <a:cubicBezTo>
                  <a:pt x="20863" y="16486"/>
                  <a:pt x="20850" y="16472"/>
                  <a:pt x="20839" y="16208"/>
                </a:cubicBezTo>
                <a:cubicBezTo>
                  <a:pt x="20829" y="15990"/>
                  <a:pt x="20832" y="15652"/>
                  <a:pt x="20845" y="15466"/>
                </a:cubicBezTo>
                <a:cubicBezTo>
                  <a:pt x="20853" y="15354"/>
                  <a:pt x="20860" y="15308"/>
                  <a:pt x="20866" y="15318"/>
                </a:cubicBezTo>
                <a:close/>
                <a:moveTo>
                  <a:pt x="2154" y="15530"/>
                </a:moveTo>
                <a:cubicBezTo>
                  <a:pt x="2140" y="15530"/>
                  <a:pt x="2135" y="15664"/>
                  <a:pt x="2142" y="15837"/>
                </a:cubicBezTo>
                <a:cubicBezTo>
                  <a:pt x="2166" y="16404"/>
                  <a:pt x="2102" y="16665"/>
                  <a:pt x="2074" y="16113"/>
                </a:cubicBezTo>
                <a:cubicBezTo>
                  <a:pt x="2053" y="15690"/>
                  <a:pt x="2008" y="15581"/>
                  <a:pt x="1872" y="15636"/>
                </a:cubicBezTo>
                <a:cubicBezTo>
                  <a:pt x="1776" y="15675"/>
                  <a:pt x="1684" y="15833"/>
                  <a:pt x="1668" y="15985"/>
                </a:cubicBezTo>
                <a:cubicBezTo>
                  <a:pt x="1650" y="16145"/>
                  <a:pt x="1623" y="16082"/>
                  <a:pt x="1603" y="15848"/>
                </a:cubicBezTo>
                <a:cubicBezTo>
                  <a:pt x="1577" y="15528"/>
                  <a:pt x="1562" y="15540"/>
                  <a:pt x="1534" y="15869"/>
                </a:cubicBezTo>
                <a:cubicBezTo>
                  <a:pt x="1508" y="16180"/>
                  <a:pt x="1491" y="16190"/>
                  <a:pt x="1468" y="15911"/>
                </a:cubicBezTo>
                <a:cubicBezTo>
                  <a:pt x="1451" y="15705"/>
                  <a:pt x="1429" y="15630"/>
                  <a:pt x="1421" y="15752"/>
                </a:cubicBezTo>
                <a:cubicBezTo>
                  <a:pt x="1402" y="16031"/>
                  <a:pt x="1401" y="17703"/>
                  <a:pt x="1420" y="17977"/>
                </a:cubicBezTo>
                <a:cubicBezTo>
                  <a:pt x="1427" y="18089"/>
                  <a:pt x="1622" y="18173"/>
                  <a:pt x="1851" y="18147"/>
                </a:cubicBezTo>
                <a:lnTo>
                  <a:pt x="2269" y="18094"/>
                </a:lnTo>
                <a:lnTo>
                  <a:pt x="2223" y="16812"/>
                </a:lnTo>
                <a:cubicBezTo>
                  <a:pt x="2198" y="16107"/>
                  <a:pt x="2167" y="15530"/>
                  <a:pt x="2154" y="15530"/>
                </a:cubicBezTo>
                <a:close/>
                <a:moveTo>
                  <a:pt x="7716" y="15933"/>
                </a:moveTo>
                <a:cubicBezTo>
                  <a:pt x="7763" y="15801"/>
                  <a:pt x="7877" y="17147"/>
                  <a:pt x="7858" y="17606"/>
                </a:cubicBezTo>
                <a:cubicBezTo>
                  <a:pt x="7842" y="17962"/>
                  <a:pt x="7815" y="17973"/>
                  <a:pt x="7792" y="17638"/>
                </a:cubicBezTo>
                <a:cubicBezTo>
                  <a:pt x="7782" y="17499"/>
                  <a:pt x="7751" y="17384"/>
                  <a:pt x="7723" y="17384"/>
                </a:cubicBezTo>
                <a:cubicBezTo>
                  <a:pt x="7659" y="17384"/>
                  <a:pt x="7652" y="16108"/>
                  <a:pt x="7716" y="15933"/>
                </a:cubicBezTo>
                <a:close/>
                <a:moveTo>
                  <a:pt x="8006" y="16346"/>
                </a:moveTo>
                <a:cubicBezTo>
                  <a:pt x="8013" y="16368"/>
                  <a:pt x="8019" y="16417"/>
                  <a:pt x="8023" y="16505"/>
                </a:cubicBezTo>
                <a:cubicBezTo>
                  <a:pt x="8029" y="16650"/>
                  <a:pt x="8026" y="16827"/>
                  <a:pt x="8018" y="16949"/>
                </a:cubicBezTo>
                <a:cubicBezTo>
                  <a:pt x="8041" y="17149"/>
                  <a:pt x="8059" y="17379"/>
                  <a:pt x="8059" y="17511"/>
                </a:cubicBezTo>
                <a:cubicBezTo>
                  <a:pt x="8059" y="17661"/>
                  <a:pt x="8038" y="18058"/>
                  <a:pt x="8013" y="18390"/>
                </a:cubicBezTo>
                <a:cubicBezTo>
                  <a:pt x="7968" y="18975"/>
                  <a:pt x="7965" y="18966"/>
                  <a:pt x="7941" y="18051"/>
                </a:cubicBezTo>
                <a:cubicBezTo>
                  <a:pt x="7916" y="17097"/>
                  <a:pt x="7933" y="16599"/>
                  <a:pt x="7976" y="16706"/>
                </a:cubicBezTo>
                <a:cubicBezTo>
                  <a:pt x="7976" y="16581"/>
                  <a:pt x="7979" y="16469"/>
                  <a:pt x="7987" y="16399"/>
                </a:cubicBezTo>
                <a:cubicBezTo>
                  <a:pt x="7993" y="16344"/>
                  <a:pt x="8000" y="16324"/>
                  <a:pt x="8006" y="16346"/>
                </a:cubicBezTo>
                <a:close/>
                <a:moveTo>
                  <a:pt x="15574" y="16346"/>
                </a:moveTo>
                <a:cubicBezTo>
                  <a:pt x="15581" y="16368"/>
                  <a:pt x="15586" y="16417"/>
                  <a:pt x="15589" y="16505"/>
                </a:cubicBezTo>
                <a:cubicBezTo>
                  <a:pt x="15597" y="16680"/>
                  <a:pt x="15593" y="16926"/>
                  <a:pt x="15581" y="17034"/>
                </a:cubicBezTo>
                <a:cubicBezTo>
                  <a:pt x="15568" y="17143"/>
                  <a:pt x="15553" y="17083"/>
                  <a:pt x="15545" y="16907"/>
                </a:cubicBezTo>
                <a:cubicBezTo>
                  <a:pt x="15538" y="16731"/>
                  <a:pt x="15542" y="16507"/>
                  <a:pt x="15554" y="16399"/>
                </a:cubicBezTo>
                <a:cubicBezTo>
                  <a:pt x="15560" y="16344"/>
                  <a:pt x="15568" y="16324"/>
                  <a:pt x="15574" y="16346"/>
                </a:cubicBezTo>
                <a:close/>
                <a:moveTo>
                  <a:pt x="20820" y="16939"/>
                </a:moveTo>
                <a:cubicBezTo>
                  <a:pt x="20831" y="16938"/>
                  <a:pt x="20841" y="16968"/>
                  <a:pt x="20850" y="17045"/>
                </a:cubicBezTo>
                <a:cubicBezTo>
                  <a:pt x="20863" y="17167"/>
                  <a:pt x="20869" y="17402"/>
                  <a:pt x="20861" y="17574"/>
                </a:cubicBezTo>
                <a:cubicBezTo>
                  <a:pt x="20843" y="17991"/>
                  <a:pt x="20787" y="17980"/>
                  <a:pt x="20768" y="17553"/>
                </a:cubicBezTo>
                <a:cubicBezTo>
                  <a:pt x="20755" y="17242"/>
                  <a:pt x="20788" y="16942"/>
                  <a:pt x="20820" y="16939"/>
                </a:cubicBezTo>
                <a:close/>
                <a:moveTo>
                  <a:pt x="20236" y="17352"/>
                </a:moveTo>
                <a:cubicBezTo>
                  <a:pt x="20243" y="17374"/>
                  <a:pt x="20248" y="17434"/>
                  <a:pt x="20251" y="17522"/>
                </a:cubicBezTo>
                <a:cubicBezTo>
                  <a:pt x="20259" y="17697"/>
                  <a:pt x="20255" y="17932"/>
                  <a:pt x="20243" y="18041"/>
                </a:cubicBezTo>
                <a:cubicBezTo>
                  <a:pt x="20230" y="18149"/>
                  <a:pt x="20215" y="18100"/>
                  <a:pt x="20208" y="17924"/>
                </a:cubicBezTo>
                <a:cubicBezTo>
                  <a:pt x="20200" y="17748"/>
                  <a:pt x="20204" y="17514"/>
                  <a:pt x="20216" y="17405"/>
                </a:cubicBezTo>
                <a:cubicBezTo>
                  <a:pt x="20222" y="17351"/>
                  <a:pt x="20230" y="17330"/>
                  <a:pt x="20236" y="17352"/>
                </a:cubicBezTo>
                <a:close/>
                <a:moveTo>
                  <a:pt x="6017" y="17659"/>
                </a:moveTo>
                <a:cubicBezTo>
                  <a:pt x="6024" y="17693"/>
                  <a:pt x="6029" y="17817"/>
                  <a:pt x="6035" y="18030"/>
                </a:cubicBezTo>
                <a:cubicBezTo>
                  <a:pt x="6043" y="18352"/>
                  <a:pt x="6039" y="18779"/>
                  <a:pt x="6025" y="18983"/>
                </a:cubicBezTo>
                <a:cubicBezTo>
                  <a:pt x="6006" y="19253"/>
                  <a:pt x="5995" y="19197"/>
                  <a:pt x="5983" y="18772"/>
                </a:cubicBezTo>
                <a:cubicBezTo>
                  <a:pt x="5975" y="18450"/>
                  <a:pt x="5980" y="18012"/>
                  <a:pt x="5994" y="17808"/>
                </a:cubicBezTo>
                <a:cubicBezTo>
                  <a:pt x="6003" y="17673"/>
                  <a:pt x="6011" y="17625"/>
                  <a:pt x="6017" y="17659"/>
                </a:cubicBezTo>
                <a:close/>
                <a:moveTo>
                  <a:pt x="20663" y="17723"/>
                </a:moveTo>
                <a:cubicBezTo>
                  <a:pt x="20682" y="17723"/>
                  <a:pt x="20701" y="18089"/>
                  <a:pt x="20705" y="18528"/>
                </a:cubicBezTo>
                <a:cubicBezTo>
                  <a:pt x="20715" y="19459"/>
                  <a:pt x="20671" y="20314"/>
                  <a:pt x="20653" y="19555"/>
                </a:cubicBezTo>
                <a:cubicBezTo>
                  <a:pt x="20626" y="18398"/>
                  <a:pt x="20629" y="17723"/>
                  <a:pt x="20663" y="17723"/>
                </a:cubicBezTo>
                <a:close/>
                <a:moveTo>
                  <a:pt x="5541" y="18178"/>
                </a:moveTo>
                <a:cubicBezTo>
                  <a:pt x="5537" y="18146"/>
                  <a:pt x="5534" y="18422"/>
                  <a:pt x="5534" y="18909"/>
                </a:cubicBezTo>
                <a:cubicBezTo>
                  <a:pt x="5534" y="19559"/>
                  <a:pt x="5539" y="19817"/>
                  <a:pt x="5545" y="19492"/>
                </a:cubicBezTo>
                <a:cubicBezTo>
                  <a:pt x="5551" y="19167"/>
                  <a:pt x="5551" y="18641"/>
                  <a:pt x="5545" y="18316"/>
                </a:cubicBezTo>
                <a:cubicBezTo>
                  <a:pt x="5543" y="18235"/>
                  <a:pt x="5542" y="18189"/>
                  <a:pt x="5541" y="18178"/>
                </a:cubicBezTo>
                <a:close/>
                <a:moveTo>
                  <a:pt x="16603" y="18697"/>
                </a:moveTo>
                <a:cubicBezTo>
                  <a:pt x="16609" y="18707"/>
                  <a:pt x="16616" y="18777"/>
                  <a:pt x="16622" y="18909"/>
                </a:cubicBezTo>
                <a:cubicBezTo>
                  <a:pt x="16631" y="19127"/>
                  <a:pt x="16628" y="19455"/>
                  <a:pt x="16615" y="19640"/>
                </a:cubicBezTo>
                <a:cubicBezTo>
                  <a:pt x="16599" y="19865"/>
                  <a:pt x="16586" y="19841"/>
                  <a:pt x="16575" y="19577"/>
                </a:cubicBezTo>
                <a:cubicBezTo>
                  <a:pt x="16565" y="19359"/>
                  <a:pt x="16569" y="19031"/>
                  <a:pt x="16581" y="18846"/>
                </a:cubicBezTo>
                <a:cubicBezTo>
                  <a:pt x="16589" y="18733"/>
                  <a:pt x="16596" y="18688"/>
                  <a:pt x="16603" y="18697"/>
                </a:cubicBezTo>
                <a:close/>
                <a:moveTo>
                  <a:pt x="15690" y="19969"/>
                </a:moveTo>
                <a:cubicBezTo>
                  <a:pt x="15700" y="19968"/>
                  <a:pt x="15710" y="20008"/>
                  <a:pt x="15719" y="20085"/>
                </a:cubicBezTo>
                <a:cubicBezTo>
                  <a:pt x="15733" y="20207"/>
                  <a:pt x="15738" y="20442"/>
                  <a:pt x="15731" y="20615"/>
                </a:cubicBezTo>
                <a:cubicBezTo>
                  <a:pt x="15713" y="21032"/>
                  <a:pt x="15656" y="21010"/>
                  <a:pt x="15638" y="20583"/>
                </a:cubicBezTo>
                <a:cubicBezTo>
                  <a:pt x="15624" y="20272"/>
                  <a:pt x="15658" y="19972"/>
                  <a:pt x="15690" y="19969"/>
                </a:cubicBezTo>
                <a:close/>
                <a:moveTo>
                  <a:pt x="20563" y="20053"/>
                </a:moveTo>
                <a:cubicBezTo>
                  <a:pt x="20570" y="20075"/>
                  <a:pt x="20576" y="20135"/>
                  <a:pt x="20579" y="20223"/>
                </a:cubicBezTo>
                <a:cubicBezTo>
                  <a:pt x="20587" y="20399"/>
                  <a:pt x="20584" y="20633"/>
                  <a:pt x="20571" y="20742"/>
                </a:cubicBezTo>
                <a:cubicBezTo>
                  <a:pt x="20559" y="20851"/>
                  <a:pt x="20543" y="20801"/>
                  <a:pt x="20536" y="20625"/>
                </a:cubicBezTo>
                <a:cubicBezTo>
                  <a:pt x="20528" y="20450"/>
                  <a:pt x="20532" y="20215"/>
                  <a:pt x="20544" y="20106"/>
                </a:cubicBezTo>
                <a:cubicBezTo>
                  <a:pt x="20550" y="20052"/>
                  <a:pt x="20557" y="20031"/>
                  <a:pt x="20563" y="20053"/>
                </a:cubicBezTo>
                <a:close/>
                <a:moveTo>
                  <a:pt x="20212" y="20392"/>
                </a:moveTo>
                <a:cubicBezTo>
                  <a:pt x="20218" y="20414"/>
                  <a:pt x="20225" y="20474"/>
                  <a:pt x="20229" y="20562"/>
                </a:cubicBezTo>
                <a:cubicBezTo>
                  <a:pt x="20236" y="20738"/>
                  <a:pt x="20232" y="20972"/>
                  <a:pt x="20220" y="21081"/>
                </a:cubicBezTo>
                <a:cubicBezTo>
                  <a:pt x="20208" y="21190"/>
                  <a:pt x="20192" y="21130"/>
                  <a:pt x="20184" y="20954"/>
                </a:cubicBezTo>
                <a:cubicBezTo>
                  <a:pt x="20177" y="20778"/>
                  <a:pt x="20180" y="20554"/>
                  <a:pt x="20192" y="20445"/>
                </a:cubicBezTo>
                <a:cubicBezTo>
                  <a:pt x="20198" y="20391"/>
                  <a:pt x="20205" y="20370"/>
                  <a:pt x="20212" y="2039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63" name="Numero diapositiva"/>
          <p:cNvSpPr txBox="1"/>
          <p:nvPr>
            <p:ph type="sldNum" sz="quarter" idx="2"/>
          </p:nvPr>
        </p:nvSpPr>
        <p:spPr>
          <a:xfrm>
            <a:off x="6362662" y="9359900"/>
            <a:ext cx="26677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64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643" y="1632273"/>
            <a:ext cx="11895514" cy="7340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Numero diapositiva"/>
          <p:cNvSpPr txBox="1"/>
          <p:nvPr>
            <p:ph type="sldNum" sz="quarter" idx="2"/>
          </p:nvPr>
        </p:nvSpPr>
        <p:spPr>
          <a:xfrm>
            <a:off x="6362662" y="9359900"/>
            <a:ext cx="26677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67" name="If each bank performs the valuation of its claims (e.g. expected value) on other banks's obligations at time t as a function of other banks' equity and its own external assets, based on local information…"/>
          <p:cNvSpPr txBox="1"/>
          <p:nvPr/>
        </p:nvSpPr>
        <p:spPr>
          <a:xfrm>
            <a:off x="858930" y="1890557"/>
            <a:ext cx="11345970" cy="273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 algn="l" defTabSz="457200">
              <a:buSzPct val="100000"/>
              <a:buChar char="•"/>
              <a:defRPr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If each bank performs the valuation</a:t>
            </a:r>
            <a:r>
              <a:rPr b="1"/>
              <a:t> </a:t>
            </a:r>
            <a:r>
              <a:t>of its claims (e.g. </a:t>
            </a:r>
            <a:r>
              <a:rPr b="1"/>
              <a:t>expected value</a:t>
            </a:r>
            <a:r>
              <a:t>) on other banks's obligations at time </a:t>
            </a:r>
            <a:r>
              <a:rPr i="1"/>
              <a:t>t</a:t>
            </a:r>
            <a:r>
              <a:t> as a function of other banks' equity and its own external assets, based on local information </a:t>
            </a:r>
          </a:p>
          <a:p>
            <a:pPr marL="228600" indent="-228600" algn="l" defTabSz="457200">
              <a:buSzPct val="100000"/>
              <a:buChar char="•"/>
              <a:defRPr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then market players </a:t>
            </a:r>
            <a:r>
              <a:rPr b="1"/>
              <a:t>agree on consistent values</a:t>
            </a:r>
            <a:r>
              <a:t> for equities that:</a:t>
            </a:r>
          </a:p>
          <a:p>
            <a:pPr lvl="2" marL="685800" indent="-228600" algn="l" defTabSz="457200">
              <a:buSzPct val="100000"/>
              <a:buChar char="•"/>
              <a:defRPr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minimise losses</a:t>
            </a:r>
          </a:p>
          <a:p>
            <a:pPr lvl="2" marL="685800" indent="-228600" algn="l" defTabSz="457200">
              <a:buSzPct val="100000"/>
              <a:buChar char="•"/>
              <a:defRPr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account for uncertainty on external shocks</a:t>
            </a:r>
          </a:p>
          <a:p>
            <a:pPr lvl="2" marL="685800" indent="-228600" algn="l" defTabSz="457200">
              <a:buSzPct val="100000"/>
              <a:buChar char="•"/>
              <a:defRPr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account for interdependence via the network.</a:t>
            </a:r>
          </a:p>
          <a:p>
            <a:pPr algn="l" defTabSz="457200">
              <a:defRPr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(Various types of contracts are covered: loans, bonds, equity holdings. However, e.g. no naked-CDS.</a:t>
            </a:r>
          </a:p>
          <a:p>
            <a:pPr algn="l" defTabSz="457200">
              <a:defRPr sz="1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All previous contagion models are a special case)</a:t>
            </a:r>
          </a:p>
        </p:txBody>
      </p:sp>
      <p:sp>
        <p:nvSpPr>
          <p:cNvPr id="2368" name="By assigning the valuation functions appropriately the map recovers the following models:…"/>
          <p:cNvSpPr txBox="1"/>
          <p:nvPr/>
        </p:nvSpPr>
        <p:spPr>
          <a:xfrm>
            <a:off x="799900" y="5533240"/>
            <a:ext cx="11241978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By assigning the valuation functions appropriately the map recovers the following models: </a:t>
            </a:r>
          </a:p>
          <a:p>
            <a:pPr lvl="1" marL="457200" indent="-228600" algn="l" defTabSz="457200">
              <a:buSzPct val="100000"/>
              <a:buChar char="•"/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Eisenberg-Noe 2001, </a:t>
            </a:r>
          </a:p>
          <a:p>
            <a:pPr lvl="1" marL="457200" indent="-228600" algn="l" defTabSz="457200">
              <a:buSzPct val="100000"/>
              <a:buChar char="•"/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Furfine 2003, </a:t>
            </a:r>
          </a:p>
          <a:p>
            <a:pPr lvl="1" marL="457200" indent="-228600" algn="l" defTabSz="457200">
              <a:buSzPct val="100000"/>
              <a:buChar char="•"/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Rogers-Veraart 2013, </a:t>
            </a:r>
          </a:p>
          <a:p>
            <a:pPr lvl="1" marL="457200" indent="-228600" algn="l" defTabSz="457200">
              <a:buSzPct val="100000"/>
              <a:buChar char="•"/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DebtRank 2012</a:t>
            </a:r>
          </a:p>
        </p:txBody>
      </p:sp>
      <p:sp>
        <p:nvSpPr>
          <p:cNvPr id="2369" name="Results"/>
          <p:cNvSpPr txBox="1"/>
          <p:nvPr/>
        </p:nvSpPr>
        <p:spPr>
          <a:xfrm>
            <a:off x="860218" y="1369342"/>
            <a:ext cx="1420813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Results</a:t>
            </a:r>
          </a:p>
        </p:txBody>
      </p:sp>
      <p:sp>
        <p:nvSpPr>
          <p:cNvPr id="2370" name="Older approaches"/>
          <p:cNvSpPr txBox="1"/>
          <p:nvPr/>
        </p:nvSpPr>
        <p:spPr>
          <a:xfrm>
            <a:off x="826133" y="4837921"/>
            <a:ext cx="331112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Older approaches</a:t>
            </a:r>
          </a:p>
        </p:txBody>
      </p:sp>
      <p:sp>
        <p:nvSpPr>
          <p:cNvPr id="2371" name="The analytical meaning of DebtRank…"/>
          <p:cNvSpPr txBox="1"/>
          <p:nvPr/>
        </p:nvSpPr>
        <p:spPr>
          <a:xfrm>
            <a:off x="2113203" y="9337008"/>
            <a:ext cx="7506184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analytical meaning of DebtRank</a:t>
            </a:r>
          </a:p>
          <a:p>
            <a:pPr algn="l" defTabSz="457200"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sz="18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New: Endogenous DebtRank with generic shock distribution</a:t>
            </a:r>
          </a:p>
          <a:p>
            <a:pPr algn="l" defTabSz="457200"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DebtRank distress propagation can be combined with EN idea of</a:t>
            </a:r>
          </a:p>
          <a:p>
            <a:pPr algn="l" defTabSz="457200"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endogenous recovery. By assigning the valuation functions appropriately</a:t>
            </a:r>
          </a:p>
          <a:p>
            <a:pPr algn="l" defTabSz="457200"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the (E ) map is equivalent to a map of EN in the limit of t ! T  and for</a:t>
            </a:r>
          </a:p>
          <a:p>
            <a:pPr algn="l" defTabSz="457200">
              <a:defRPr sz="1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 &lt; T  provides consistent valuation with endogenous recovery</a:t>
            </a:r>
          </a:p>
        </p:txBody>
      </p:sp>
      <p:grpSp>
        <p:nvGrpSpPr>
          <p:cNvPr id="2374" name="Gruppo"/>
          <p:cNvGrpSpPr/>
          <p:nvPr/>
        </p:nvGrpSpPr>
        <p:grpSpPr>
          <a:xfrm>
            <a:off x="892276" y="7250710"/>
            <a:ext cx="11057226" cy="660401"/>
            <a:chOff x="0" y="0"/>
            <a:chExt cx="11057225" cy="660400"/>
          </a:xfrm>
        </p:grpSpPr>
        <p:sp>
          <p:nvSpPr>
            <p:cNvPr id="2372" name="DebtRank is the consistent network valuation of interbank securities in the case of ex-ante uncertainty with a given uniform distribution of shocks on external assets at time T and external assets recovery rate      = 0."/>
            <p:cNvSpPr txBox="1"/>
            <p:nvPr/>
          </p:nvSpPr>
          <p:spPr>
            <a:xfrm>
              <a:off x="0" y="0"/>
              <a:ext cx="11057226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457200">
                <a:defRPr sz="18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DebtRank is the consistent network valuation of interbank securities in the case of ex-ante uncertainty with a given uniform distribution of shocks on external assets at time T and external assets recovery rate      = 0.</a:t>
              </a:r>
            </a:p>
          </p:txBody>
        </p:sp>
        <p:pic>
          <p:nvPicPr>
            <p:cNvPr id="2373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975883" y="396432"/>
              <a:ext cx="217869" cy="1683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85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2383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2379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2377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2375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2376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2378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2382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2380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2381" name="Picture 26" descr="Picture 26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384" name="Picture 3" descr="Picture 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90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2388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2386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87" name="Immagine" descr="Immagine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389" name="Gruppo" descr="Gruppo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Numero diapositiva"/>
          <p:cNvSpPr txBox="1"/>
          <p:nvPr>
            <p:ph type="sldNum" sz="quarter" idx="2"/>
          </p:nvPr>
        </p:nvSpPr>
        <p:spPr>
          <a:xfrm>
            <a:off x="6381749" y="9359900"/>
            <a:ext cx="228601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58" name="Gruppo"/>
          <p:cNvGrpSpPr/>
          <p:nvPr/>
        </p:nvGrpSpPr>
        <p:grpSpPr>
          <a:xfrm>
            <a:off x="458633" y="452727"/>
            <a:ext cx="12115093" cy="828478"/>
            <a:chOff x="-20420" y="72267"/>
            <a:chExt cx="12115092" cy="828476"/>
          </a:xfrm>
        </p:grpSpPr>
        <p:pic>
          <p:nvPicPr>
            <p:cNvPr id="356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12572" y="72267"/>
              <a:ext cx="9182101" cy="774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7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75" t="3420" r="1866" b="4022"/>
            <a:stretch>
              <a:fillRect/>
            </a:stretch>
          </p:blipFill>
          <p:spPr>
            <a:xfrm>
              <a:off x="-20421" y="89134"/>
              <a:ext cx="2061045" cy="8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8384" y="0"/>
                  </a:moveTo>
                  <a:lnTo>
                    <a:pt x="4203" y="42"/>
                  </a:lnTo>
                  <a:cubicBezTo>
                    <a:pt x="59" y="76"/>
                    <a:pt x="17" y="72"/>
                    <a:pt x="17" y="338"/>
                  </a:cubicBezTo>
                  <a:cubicBezTo>
                    <a:pt x="17" y="603"/>
                    <a:pt x="62" y="610"/>
                    <a:pt x="4082" y="676"/>
                  </a:cubicBezTo>
                  <a:lnTo>
                    <a:pt x="8147" y="739"/>
                  </a:lnTo>
                  <a:lnTo>
                    <a:pt x="8147" y="10869"/>
                  </a:lnTo>
                  <a:lnTo>
                    <a:pt x="8147" y="20998"/>
                  </a:lnTo>
                  <a:lnTo>
                    <a:pt x="4086" y="21061"/>
                  </a:lnTo>
                  <a:cubicBezTo>
                    <a:pt x="270" y="21124"/>
                    <a:pt x="18" y="21147"/>
                    <a:pt x="1" y="21368"/>
                  </a:cubicBezTo>
                  <a:cubicBezTo>
                    <a:pt x="-16" y="21590"/>
                    <a:pt x="214" y="21600"/>
                    <a:pt x="4186" y="21600"/>
                  </a:cubicBezTo>
                  <a:lnTo>
                    <a:pt x="8384" y="21600"/>
                  </a:lnTo>
                  <a:lnTo>
                    <a:pt x="8384" y="10805"/>
                  </a:lnTo>
                  <a:lnTo>
                    <a:pt x="8384" y="0"/>
                  </a:lnTo>
                  <a:close/>
                  <a:moveTo>
                    <a:pt x="15354" y="1996"/>
                  </a:moveTo>
                  <a:lnTo>
                    <a:pt x="15354" y="3464"/>
                  </a:lnTo>
                  <a:cubicBezTo>
                    <a:pt x="15354" y="4268"/>
                    <a:pt x="15371" y="4965"/>
                    <a:pt x="15391" y="5017"/>
                  </a:cubicBezTo>
                  <a:cubicBezTo>
                    <a:pt x="15412" y="5069"/>
                    <a:pt x="15573" y="5102"/>
                    <a:pt x="15749" y="5080"/>
                  </a:cubicBezTo>
                  <a:cubicBezTo>
                    <a:pt x="15990" y="5051"/>
                    <a:pt x="16065" y="4990"/>
                    <a:pt x="16065" y="4838"/>
                  </a:cubicBezTo>
                  <a:cubicBezTo>
                    <a:pt x="16065" y="4692"/>
                    <a:pt x="16005" y="4637"/>
                    <a:pt x="15853" y="4637"/>
                  </a:cubicBezTo>
                  <a:lnTo>
                    <a:pt x="15645" y="4637"/>
                  </a:lnTo>
                  <a:lnTo>
                    <a:pt x="15645" y="3359"/>
                  </a:lnTo>
                  <a:lnTo>
                    <a:pt x="15645" y="2081"/>
                  </a:lnTo>
                  <a:lnTo>
                    <a:pt x="15499" y="2039"/>
                  </a:lnTo>
                  <a:lnTo>
                    <a:pt x="15354" y="1996"/>
                  </a:lnTo>
                  <a:close/>
                  <a:moveTo>
                    <a:pt x="9593" y="2017"/>
                  </a:moveTo>
                  <a:cubicBezTo>
                    <a:pt x="9347" y="2015"/>
                    <a:pt x="9217" y="2374"/>
                    <a:pt x="9240" y="2979"/>
                  </a:cubicBezTo>
                  <a:cubicBezTo>
                    <a:pt x="9254" y="3347"/>
                    <a:pt x="9295" y="3479"/>
                    <a:pt x="9469" y="3707"/>
                  </a:cubicBezTo>
                  <a:cubicBezTo>
                    <a:pt x="9627" y="3915"/>
                    <a:pt x="9681" y="4067"/>
                    <a:pt x="9681" y="4309"/>
                  </a:cubicBezTo>
                  <a:cubicBezTo>
                    <a:pt x="9681" y="4714"/>
                    <a:pt x="9526" y="4814"/>
                    <a:pt x="9390" y="4500"/>
                  </a:cubicBezTo>
                  <a:cubicBezTo>
                    <a:pt x="9231" y="4136"/>
                    <a:pt x="9089" y="4559"/>
                    <a:pt x="9240" y="4943"/>
                  </a:cubicBezTo>
                  <a:cubicBezTo>
                    <a:pt x="9307" y="5113"/>
                    <a:pt x="9552" y="5155"/>
                    <a:pt x="9739" y="5028"/>
                  </a:cubicBezTo>
                  <a:cubicBezTo>
                    <a:pt x="9800" y="4986"/>
                    <a:pt x="9886" y="4744"/>
                    <a:pt x="9934" y="4489"/>
                  </a:cubicBezTo>
                  <a:lnTo>
                    <a:pt x="10021" y="4014"/>
                  </a:lnTo>
                  <a:lnTo>
                    <a:pt x="10225" y="4563"/>
                  </a:lnTo>
                  <a:cubicBezTo>
                    <a:pt x="10406" y="5047"/>
                    <a:pt x="10456" y="5102"/>
                    <a:pt x="10678" y="5102"/>
                  </a:cubicBezTo>
                  <a:cubicBezTo>
                    <a:pt x="10977" y="5102"/>
                    <a:pt x="11131" y="4920"/>
                    <a:pt x="11131" y="4563"/>
                  </a:cubicBezTo>
                  <a:cubicBezTo>
                    <a:pt x="11131" y="4251"/>
                    <a:pt x="11087" y="4232"/>
                    <a:pt x="10948" y="4500"/>
                  </a:cubicBezTo>
                  <a:cubicBezTo>
                    <a:pt x="10785" y="4813"/>
                    <a:pt x="10625" y="4744"/>
                    <a:pt x="10470" y="4278"/>
                  </a:cubicBezTo>
                  <a:cubicBezTo>
                    <a:pt x="10356" y="3934"/>
                    <a:pt x="10335" y="3749"/>
                    <a:pt x="10358" y="3380"/>
                  </a:cubicBezTo>
                  <a:cubicBezTo>
                    <a:pt x="10413" y="2516"/>
                    <a:pt x="10702" y="2146"/>
                    <a:pt x="10948" y="2619"/>
                  </a:cubicBezTo>
                  <a:cubicBezTo>
                    <a:pt x="11085" y="2882"/>
                    <a:pt x="11115" y="2875"/>
                    <a:pt x="11148" y="2556"/>
                  </a:cubicBezTo>
                  <a:cubicBezTo>
                    <a:pt x="11166" y="2380"/>
                    <a:pt x="11141" y="2241"/>
                    <a:pt x="11077" y="2155"/>
                  </a:cubicBezTo>
                  <a:cubicBezTo>
                    <a:pt x="10947" y="1978"/>
                    <a:pt x="10532" y="1984"/>
                    <a:pt x="10375" y="2165"/>
                  </a:cubicBezTo>
                  <a:cubicBezTo>
                    <a:pt x="10220" y="2344"/>
                    <a:pt x="10075" y="2944"/>
                    <a:pt x="10075" y="3401"/>
                  </a:cubicBezTo>
                  <a:cubicBezTo>
                    <a:pt x="10075" y="3801"/>
                    <a:pt x="9984" y="4009"/>
                    <a:pt x="9938" y="3707"/>
                  </a:cubicBezTo>
                  <a:cubicBezTo>
                    <a:pt x="9921" y="3592"/>
                    <a:pt x="9800" y="3375"/>
                    <a:pt x="9672" y="3232"/>
                  </a:cubicBezTo>
                  <a:cubicBezTo>
                    <a:pt x="9437" y="2967"/>
                    <a:pt x="9368" y="2612"/>
                    <a:pt x="9523" y="2461"/>
                  </a:cubicBezTo>
                  <a:cubicBezTo>
                    <a:pt x="9568" y="2417"/>
                    <a:pt x="9663" y="2452"/>
                    <a:pt x="9735" y="2535"/>
                  </a:cubicBezTo>
                  <a:cubicBezTo>
                    <a:pt x="9842" y="2659"/>
                    <a:pt x="9874" y="2647"/>
                    <a:pt x="9901" y="2472"/>
                  </a:cubicBezTo>
                  <a:cubicBezTo>
                    <a:pt x="9943" y="2190"/>
                    <a:pt x="9827" y="2020"/>
                    <a:pt x="9593" y="2017"/>
                  </a:cubicBezTo>
                  <a:close/>
                  <a:moveTo>
                    <a:pt x="11422" y="2017"/>
                  </a:moveTo>
                  <a:cubicBezTo>
                    <a:pt x="11354" y="2017"/>
                    <a:pt x="11290" y="2083"/>
                    <a:pt x="11281" y="2155"/>
                  </a:cubicBezTo>
                  <a:cubicBezTo>
                    <a:pt x="11271" y="2227"/>
                    <a:pt x="11272" y="2916"/>
                    <a:pt x="11281" y="3697"/>
                  </a:cubicBezTo>
                  <a:cubicBezTo>
                    <a:pt x="11297" y="5069"/>
                    <a:pt x="11298" y="5121"/>
                    <a:pt x="11410" y="5080"/>
                  </a:cubicBezTo>
                  <a:cubicBezTo>
                    <a:pt x="11504" y="5046"/>
                    <a:pt x="11534" y="4929"/>
                    <a:pt x="11555" y="4436"/>
                  </a:cubicBezTo>
                  <a:lnTo>
                    <a:pt x="11580" y="3824"/>
                  </a:lnTo>
                  <a:lnTo>
                    <a:pt x="11817" y="3824"/>
                  </a:lnTo>
                  <a:lnTo>
                    <a:pt x="12054" y="3824"/>
                  </a:lnTo>
                  <a:lnTo>
                    <a:pt x="12058" y="4436"/>
                  </a:lnTo>
                  <a:cubicBezTo>
                    <a:pt x="12061" y="4939"/>
                    <a:pt x="12077" y="5038"/>
                    <a:pt x="12162" y="5038"/>
                  </a:cubicBezTo>
                  <a:cubicBezTo>
                    <a:pt x="12255" y="5038"/>
                    <a:pt x="12265" y="4914"/>
                    <a:pt x="12278" y="3528"/>
                  </a:cubicBezTo>
                  <a:cubicBezTo>
                    <a:pt x="12292" y="2102"/>
                    <a:pt x="12290" y="2017"/>
                    <a:pt x="12191" y="2017"/>
                  </a:cubicBezTo>
                  <a:cubicBezTo>
                    <a:pt x="12106" y="2017"/>
                    <a:pt x="12084" y="2123"/>
                    <a:pt x="12070" y="2588"/>
                  </a:cubicBezTo>
                  <a:lnTo>
                    <a:pt x="12054" y="3158"/>
                  </a:lnTo>
                  <a:lnTo>
                    <a:pt x="11817" y="3158"/>
                  </a:lnTo>
                  <a:lnTo>
                    <a:pt x="11580" y="3158"/>
                  </a:lnTo>
                  <a:lnTo>
                    <a:pt x="11563" y="2588"/>
                  </a:lnTo>
                  <a:cubicBezTo>
                    <a:pt x="11549" y="2090"/>
                    <a:pt x="11531" y="2017"/>
                    <a:pt x="11422" y="2017"/>
                  </a:cubicBezTo>
                  <a:close/>
                  <a:moveTo>
                    <a:pt x="14560" y="2017"/>
                  </a:moveTo>
                  <a:cubicBezTo>
                    <a:pt x="14268" y="2017"/>
                    <a:pt x="14064" y="2311"/>
                    <a:pt x="13957" y="2884"/>
                  </a:cubicBezTo>
                  <a:cubicBezTo>
                    <a:pt x="13909" y="3145"/>
                    <a:pt x="13861" y="3359"/>
                    <a:pt x="13849" y="3359"/>
                  </a:cubicBezTo>
                  <a:cubicBezTo>
                    <a:pt x="13838" y="3359"/>
                    <a:pt x="13786" y="3145"/>
                    <a:pt x="13737" y="2884"/>
                  </a:cubicBezTo>
                  <a:cubicBezTo>
                    <a:pt x="13688" y="2622"/>
                    <a:pt x="13582" y="2325"/>
                    <a:pt x="13500" y="2218"/>
                  </a:cubicBezTo>
                  <a:cubicBezTo>
                    <a:pt x="13198" y="1821"/>
                    <a:pt x="12685" y="2072"/>
                    <a:pt x="12557" y="2683"/>
                  </a:cubicBezTo>
                  <a:cubicBezTo>
                    <a:pt x="12496" y="2972"/>
                    <a:pt x="12491" y="3975"/>
                    <a:pt x="12548" y="4341"/>
                  </a:cubicBezTo>
                  <a:cubicBezTo>
                    <a:pt x="12569" y="4473"/>
                    <a:pt x="12657" y="4693"/>
                    <a:pt x="12744" y="4838"/>
                  </a:cubicBezTo>
                  <a:cubicBezTo>
                    <a:pt x="12845" y="5007"/>
                    <a:pt x="12990" y="5101"/>
                    <a:pt x="13155" y="5102"/>
                  </a:cubicBezTo>
                  <a:cubicBezTo>
                    <a:pt x="13376" y="5102"/>
                    <a:pt x="13436" y="5047"/>
                    <a:pt x="13579" y="4669"/>
                  </a:cubicBezTo>
                  <a:cubicBezTo>
                    <a:pt x="13671" y="4427"/>
                    <a:pt x="13768" y="4105"/>
                    <a:pt x="13799" y="3961"/>
                  </a:cubicBezTo>
                  <a:cubicBezTo>
                    <a:pt x="13853" y="3719"/>
                    <a:pt x="13866" y="3737"/>
                    <a:pt x="13953" y="4204"/>
                  </a:cubicBezTo>
                  <a:cubicBezTo>
                    <a:pt x="14068" y="4819"/>
                    <a:pt x="14267" y="5102"/>
                    <a:pt x="14585" y="5102"/>
                  </a:cubicBezTo>
                  <a:cubicBezTo>
                    <a:pt x="14909" y="5102"/>
                    <a:pt x="15137" y="4607"/>
                    <a:pt x="15179" y="3802"/>
                  </a:cubicBezTo>
                  <a:cubicBezTo>
                    <a:pt x="15238" y="2694"/>
                    <a:pt x="15003" y="2017"/>
                    <a:pt x="14560" y="2017"/>
                  </a:cubicBezTo>
                  <a:close/>
                  <a:moveTo>
                    <a:pt x="14589" y="2429"/>
                  </a:moveTo>
                  <a:cubicBezTo>
                    <a:pt x="14668" y="2448"/>
                    <a:pt x="14749" y="2549"/>
                    <a:pt x="14818" y="2736"/>
                  </a:cubicBezTo>
                  <a:cubicBezTo>
                    <a:pt x="14967" y="3139"/>
                    <a:pt x="14968" y="3880"/>
                    <a:pt x="14822" y="4352"/>
                  </a:cubicBezTo>
                  <a:cubicBezTo>
                    <a:pt x="14591" y="5098"/>
                    <a:pt x="14194" y="4580"/>
                    <a:pt x="14194" y="3538"/>
                  </a:cubicBezTo>
                  <a:cubicBezTo>
                    <a:pt x="14194" y="2926"/>
                    <a:pt x="14339" y="2509"/>
                    <a:pt x="14510" y="2440"/>
                  </a:cubicBezTo>
                  <a:cubicBezTo>
                    <a:pt x="14536" y="2430"/>
                    <a:pt x="14563" y="2423"/>
                    <a:pt x="14589" y="2429"/>
                  </a:cubicBezTo>
                  <a:close/>
                  <a:moveTo>
                    <a:pt x="13172" y="2450"/>
                  </a:moveTo>
                  <a:cubicBezTo>
                    <a:pt x="13443" y="2540"/>
                    <a:pt x="13639" y="3567"/>
                    <a:pt x="13396" y="4352"/>
                  </a:cubicBezTo>
                  <a:cubicBezTo>
                    <a:pt x="13324" y="4586"/>
                    <a:pt x="13239" y="4700"/>
                    <a:pt x="13139" y="4700"/>
                  </a:cubicBezTo>
                  <a:cubicBezTo>
                    <a:pt x="12807" y="4700"/>
                    <a:pt x="12634" y="3324"/>
                    <a:pt x="12889" y="2715"/>
                  </a:cubicBezTo>
                  <a:cubicBezTo>
                    <a:pt x="12982" y="2492"/>
                    <a:pt x="13082" y="2421"/>
                    <a:pt x="13172" y="2450"/>
                  </a:cubicBezTo>
                  <a:close/>
                  <a:moveTo>
                    <a:pt x="4415" y="6612"/>
                  </a:moveTo>
                  <a:cubicBezTo>
                    <a:pt x="4404" y="6606"/>
                    <a:pt x="4390" y="6623"/>
                    <a:pt x="4377" y="6644"/>
                  </a:cubicBezTo>
                  <a:cubicBezTo>
                    <a:pt x="4350" y="6686"/>
                    <a:pt x="4194" y="7362"/>
                    <a:pt x="4028" y="8154"/>
                  </a:cubicBezTo>
                  <a:cubicBezTo>
                    <a:pt x="3144" y="12378"/>
                    <a:pt x="3062" y="12749"/>
                    <a:pt x="3002" y="12749"/>
                  </a:cubicBezTo>
                  <a:cubicBezTo>
                    <a:pt x="2962" y="12749"/>
                    <a:pt x="2485" y="10535"/>
                    <a:pt x="1909" y="7658"/>
                  </a:cubicBezTo>
                  <a:cubicBezTo>
                    <a:pt x="1652" y="6379"/>
                    <a:pt x="1565" y="6345"/>
                    <a:pt x="1514" y="7520"/>
                  </a:cubicBezTo>
                  <a:cubicBezTo>
                    <a:pt x="1493" y="8000"/>
                    <a:pt x="1447" y="8880"/>
                    <a:pt x="1414" y="9485"/>
                  </a:cubicBezTo>
                  <a:cubicBezTo>
                    <a:pt x="1381" y="10090"/>
                    <a:pt x="1348" y="10757"/>
                    <a:pt x="1339" y="10964"/>
                  </a:cubicBezTo>
                  <a:cubicBezTo>
                    <a:pt x="1326" y="11291"/>
                    <a:pt x="1269" y="12207"/>
                    <a:pt x="1123" y="14470"/>
                  </a:cubicBezTo>
                  <a:lnTo>
                    <a:pt x="1086" y="15051"/>
                  </a:lnTo>
                  <a:lnTo>
                    <a:pt x="1293" y="15009"/>
                  </a:lnTo>
                  <a:lnTo>
                    <a:pt x="1497" y="14956"/>
                  </a:lnTo>
                  <a:lnTo>
                    <a:pt x="1510" y="14154"/>
                  </a:lnTo>
                  <a:cubicBezTo>
                    <a:pt x="1531" y="12865"/>
                    <a:pt x="1705" y="9842"/>
                    <a:pt x="1759" y="9802"/>
                  </a:cubicBezTo>
                  <a:cubicBezTo>
                    <a:pt x="1786" y="9782"/>
                    <a:pt x="1955" y="10504"/>
                    <a:pt x="2137" y="11397"/>
                  </a:cubicBezTo>
                  <a:cubicBezTo>
                    <a:pt x="2319" y="12289"/>
                    <a:pt x="2454" y="13013"/>
                    <a:pt x="2436" y="13013"/>
                  </a:cubicBezTo>
                  <a:cubicBezTo>
                    <a:pt x="2419" y="13013"/>
                    <a:pt x="2439" y="13127"/>
                    <a:pt x="2482" y="13256"/>
                  </a:cubicBezTo>
                  <a:cubicBezTo>
                    <a:pt x="2525" y="13385"/>
                    <a:pt x="2628" y="13835"/>
                    <a:pt x="2711" y="14259"/>
                  </a:cubicBezTo>
                  <a:cubicBezTo>
                    <a:pt x="2793" y="14683"/>
                    <a:pt x="2887" y="15030"/>
                    <a:pt x="2918" y="15030"/>
                  </a:cubicBezTo>
                  <a:cubicBezTo>
                    <a:pt x="2950" y="15030"/>
                    <a:pt x="3103" y="14376"/>
                    <a:pt x="3255" y="13583"/>
                  </a:cubicBezTo>
                  <a:cubicBezTo>
                    <a:pt x="3720" y="11167"/>
                    <a:pt x="4066" y="9633"/>
                    <a:pt x="4115" y="9760"/>
                  </a:cubicBezTo>
                  <a:cubicBezTo>
                    <a:pt x="4141" y="9825"/>
                    <a:pt x="4187" y="10508"/>
                    <a:pt x="4219" y="11281"/>
                  </a:cubicBezTo>
                  <a:cubicBezTo>
                    <a:pt x="4251" y="12053"/>
                    <a:pt x="4288" y="12775"/>
                    <a:pt x="4302" y="12886"/>
                  </a:cubicBezTo>
                  <a:cubicBezTo>
                    <a:pt x="4317" y="12997"/>
                    <a:pt x="4335" y="13510"/>
                    <a:pt x="4340" y="14027"/>
                  </a:cubicBezTo>
                  <a:lnTo>
                    <a:pt x="4348" y="14956"/>
                  </a:lnTo>
                  <a:lnTo>
                    <a:pt x="4577" y="15009"/>
                  </a:lnTo>
                  <a:cubicBezTo>
                    <a:pt x="4704" y="15032"/>
                    <a:pt x="4830" y="14995"/>
                    <a:pt x="4851" y="14935"/>
                  </a:cubicBezTo>
                  <a:cubicBezTo>
                    <a:pt x="4873" y="14875"/>
                    <a:pt x="4859" y="14279"/>
                    <a:pt x="4822" y="13615"/>
                  </a:cubicBezTo>
                  <a:cubicBezTo>
                    <a:pt x="4785" y="12951"/>
                    <a:pt x="4730" y="11807"/>
                    <a:pt x="4697" y="11069"/>
                  </a:cubicBezTo>
                  <a:cubicBezTo>
                    <a:pt x="4539" y="7468"/>
                    <a:pt x="4493" y="6651"/>
                    <a:pt x="4415" y="6612"/>
                  </a:cubicBezTo>
                  <a:close/>
                  <a:moveTo>
                    <a:pt x="6322" y="6739"/>
                  </a:moveTo>
                  <a:lnTo>
                    <a:pt x="5138" y="6781"/>
                  </a:lnTo>
                  <a:lnTo>
                    <a:pt x="5138" y="7246"/>
                  </a:lnTo>
                  <a:lnTo>
                    <a:pt x="5138" y="7711"/>
                  </a:lnTo>
                  <a:lnTo>
                    <a:pt x="5404" y="7658"/>
                  </a:lnTo>
                  <a:cubicBezTo>
                    <a:pt x="5549" y="7628"/>
                    <a:pt x="5762" y="7599"/>
                    <a:pt x="5878" y="7594"/>
                  </a:cubicBezTo>
                  <a:lnTo>
                    <a:pt x="6090" y="7584"/>
                  </a:lnTo>
                  <a:lnTo>
                    <a:pt x="6098" y="11207"/>
                  </a:lnTo>
                  <a:cubicBezTo>
                    <a:pt x="6103" y="13198"/>
                    <a:pt x="6108" y="14876"/>
                    <a:pt x="6110" y="14935"/>
                  </a:cubicBezTo>
                  <a:cubicBezTo>
                    <a:pt x="6113" y="14995"/>
                    <a:pt x="6230" y="15021"/>
                    <a:pt x="6368" y="14999"/>
                  </a:cubicBezTo>
                  <a:lnTo>
                    <a:pt x="6617" y="14956"/>
                  </a:lnTo>
                  <a:lnTo>
                    <a:pt x="6617" y="11270"/>
                  </a:lnTo>
                  <a:lnTo>
                    <a:pt x="6617" y="7584"/>
                  </a:lnTo>
                  <a:lnTo>
                    <a:pt x="6829" y="7594"/>
                  </a:lnTo>
                  <a:cubicBezTo>
                    <a:pt x="6946" y="7599"/>
                    <a:pt x="7156" y="7628"/>
                    <a:pt x="7299" y="7658"/>
                  </a:cubicBezTo>
                  <a:cubicBezTo>
                    <a:pt x="7545" y="7709"/>
                    <a:pt x="7563" y="7689"/>
                    <a:pt x="7598" y="7351"/>
                  </a:cubicBezTo>
                  <a:cubicBezTo>
                    <a:pt x="7623" y="7120"/>
                    <a:pt x="7613" y="6947"/>
                    <a:pt x="7569" y="6855"/>
                  </a:cubicBezTo>
                  <a:cubicBezTo>
                    <a:pt x="7525" y="6762"/>
                    <a:pt x="7098" y="6715"/>
                    <a:pt x="6322" y="6739"/>
                  </a:cubicBezTo>
                  <a:close/>
                  <a:moveTo>
                    <a:pt x="22" y="6781"/>
                  </a:moveTo>
                  <a:lnTo>
                    <a:pt x="22" y="10848"/>
                  </a:lnTo>
                  <a:cubicBezTo>
                    <a:pt x="21" y="13085"/>
                    <a:pt x="29" y="14943"/>
                    <a:pt x="42" y="14977"/>
                  </a:cubicBezTo>
                  <a:cubicBezTo>
                    <a:pt x="56" y="15012"/>
                    <a:pt x="171" y="15020"/>
                    <a:pt x="296" y="14999"/>
                  </a:cubicBezTo>
                  <a:lnTo>
                    <a:pt x="520" y="14956"/>
                  </a:lnTo>
                  <a:lnTo>
                    <a:pt x="524" y="10869"/>
                  </a:lnTo>
                  <a:lnTo>
                    <a:pt x="524" y="6781"/>
                  </a:lnTo>
                  <a:lnTo>
                    <a:pt x="275" y="6781"/>
                  </a:lnTo>
                  <a:lnTo>
                    <a:pt x="22" y="6781"/>
                  </a:lnTo>
                  <a:close/>
                  <a:moveTo>
                    <a:pt x="16655" y="6834"/>
                  </a:moveTo>
                  <a:cubicBezTo>
                    <a:pt x="16574" y="6890"/>
                    <a:pt x="16454" y="7464"/>
                    <a:pt x="16247" y="8724"/>
                  </a:cubicBezTo>
                  <a:cubicBezTo>
                    <a:pt x="16181" y="9130"/>
                    <a:pt x="16109" y="9531"/>
                    <a:pt x="16085" y="9612"/>
                  </a:cubicBezTo>
                  <a:cubicBezTo>
                    <a:pt x="16062" y="9692"/>
                    <a:pt x="16058" y="9796"/>
                    <a:pt x="16077" y="9844"/>
                  </a:cubicBezTo>
                  <a:cubicBezTo>
                    <a:pt x="16170" y="10079"/>
                    <a:pt x="16309" y="9908"/>
                    <a:pt x="16339" y="9527"/>
                  </a:cubicBezTo>
                  <a:cubicBezTo>
                    <a:pt x="16406" y="8679"/>
                    <a:pt x="16692" y="8621"/>
                    <a:pt x="16846" y="9422"/>
                  </a:cubicBezTo>
                  <a:cubicBezTo>
                    <a:pt x="16937" y="9897"/>
                    <a:pt x="16953" y="9911"/>
                    <a:pt x="17203" y="9897"/>
                  </a:cubicBezTo>
                  <a:lnTo>
                    <a:pt x="17465" y="9886"/>
                  </a:lnTo>
                  <a:lnTo>
                    <a:pt x="17465" y="9179"/>
                  </a:lnTo>
                  <a:cubicBezTo>
                    <a:pt x="17465" y="8790"/>
                    <a:pt x="17486" y="8436"/>
                    <a:pt x="17511" y="8397"/>
                  </a:cubicBezTo>
                  <a:cubicBezTo>
                    <a:pt x="17535" y="8359"/>
                    <a:pt x="17693" y="8697"/>
                    <a:pt x="17860" y="9136"/>
                  </a:cubicBezTo>
                  <a:cubicBezTo>
                    <a:pt x="18027" y="9576"/>
                    <a:pt x="18198" y="9929"/>
                    <a:pt x="18238" y="9929"/>
                  </a:cubicBezTo>
                  <a:cubicBezTo>
                    <a:pt x="18295" y="9929"/>
                    <a:pt x="18311" y="9633"/>
                    <a:pt x="18317" y="8587"/>
                  </a:cubicBezTo>
                  <a:cubicBezTo>
                    <a:pt x="18322" y="7850"/>
                    <a:pt x="18327" y="7169"/>
                    <a:pt x="18330" y="7077"/>
                  </a:cubicBezTo>
                  <a:cubicBezTo>
                    <a:pt x="18333" y="6985"/>
                    <a:pt x="18280" y="6900"/>
                    <a:pt x="18213" y="6876"/>
                  </a:cubicBezTo>
                  <a:cubicBezTo>
                    <a:pt x="18097" y="6834"/>
                    <a:pt x="18096" y="6851"/>
                    <a:pt x="18130" y="7499"/>
                  </a:cubicBezTo>
                  <a:cubicBezTo>
                    <a:pt x="18194" y="8718"/>
                    <a:pt x="18137" y="8745"/>
                    <a:pt x="17731" y="7721"/>
                  </a:cubicBezTo>
                  <a:cubicBezTo>
                    <a:pt x="17528" y="7208"/>
                    <a:pt x="17344" y="6856"/>
                    <a:pt x="17311" y="6908"/>
                  </a:cubicBezTo>
                  <a:cubicBezTo>
                    <a:pt x="17277" y="6963"/>
                    <a:pt x="17253" y="7448"/>
                    <a:pt x="17253" y="8122"/>
                  </a:cubicBezTo>
                  <a:cubicBezTo>
                    <a:pt x="17253" y="8741"/>
                    <a:pt x="17233" y="9281"/>
                    <a:pt x="17203" y="9327"/>
                  </a:cubicBezTo>
                  <a:cubicBezTo>
                    <a:pt x="17156" y="9401"/>
                    <a:pt x="16849" y="7920"/>
                    <a:pt x="16754" y="7151"/>
                  </a:cubicBezTo>
                  <a:cubicBezTo>
                    <a:pt x="16734" y="6980"/>
                    <a:pt x="16715" y="6868"/>
                    <a:pt x="16688" y="6834"/>
                  </a:cubicBezTo>
                  <a:cubicBezTo>
                    <a:pt x="16678" y="6821"/>
                    <a:pt x="16666" y="6826"/>
                    <a:pt x="16655" y="6834"/>
                  </a:cubicBezTo>
                  <a:close/>
                  <a:moveTo>
                    <a:pt x="10740" y="6844"/>
                  </a:moveTo>
                  <a:cubicBezTo>
                    <a:pt x="10512" y="6786"/>
                    <a:pt x="10171" y="7119"/>
                    <a:pt x="10075" y="7605"/>
                  </a:cubicBezTo>
                  <a:cubicBezTo>
                    <a:pt x="9955" y="8216"/>
                    <a:pt x="9907" y="8331"/>
                    <a:pt x="9843" y="8196"/>
                  </a:cubicBezTo>
                  <a:cubicBezTo>
                    <a:pt x="9810" y="8129"/>
                    <a:pt x="9724" y="8063"/>
                    <a:pt x="9652" y="8038"/>
                  </a:cubicBezTo>
                  <a:cubicBezTo>
                    <a:pt x="9441" y="7964"/>
                    <a:pt x="9474" y="7458"/>
                    <a:pt x="9693" y="7404"/>
                  </a:cubicBezTo>
                  <a:cubicBezTo>
                    <a:pt x="9812" y="7375"/>
                    <a:pt x="9864" y="7297"/>
                    <a:pt x="9863" y="7140"/>
                  </a:cubicBezTo>
                  <a:cubicBezTo>
                    <a:pt x="9863" y="6953"/>
                    <a:pt x="9809" y="6918"/>
                    <a:pt x="9548" y="6918"/>
                  </a:cubicBezTo>
                  <a:lnTo>
                    <a:pt x="9232" y="6918"/>
                  </a:lnTo>
                  <a:lnTo>
                    <a:pt x="9232" y="8418"/>
                  </a:lnTo>
                  <a:lnTo>
                    <a:pt x="9232" y="9929"/>
                  </a:lnTo>
                  <a:lnTo>
                    <a:pt x="9361" y="9929"/>
                  </a:lnTo>
                  <a:cubicBezTo>
                    <a:pt x="9477" y="9929"/>
                    <a:pt x="9492" y="9868"/>
                    <a:pt x="9506" y="9295"/>
                  </a:cubicBezTo>
                  <a:cubicBezTo>
                    <a:pt x="9522" y="8672"/>
                    <a:pt x="9525" y="8657"/>
                    <a:pt x="9722" y="8577"/>
                  </a:cubicBezTo>
                  <a:cubicBezTo>
                    <a:pt x="9914" y="8498"/>
                    <a:pt x="9928" y="8516"/>
                    <a:pt x="10026" y="8999"/>
                  </a:cubicBezTo>
                  <a:cubicBezTo>
                    <a:pt x="10165" y="9694"/>
                    <a:pt x="10314" y="9929"/>
                    <a:pt x="10620" y="9929"/>
                  </a:cubicBezTo>
                  <a:cubicBezTo>
                    <a:pt x="11063" y="9929"/>
                    <a:pt x="11289" y="9392"/>
                    <a:pt x="11289" y="8334"/>
                  </a:cubicBezTo>
                  <a:cubicBezTo>
                    <a:pt x="11289" y="7820"/>
                    <a:pt x="11113" y="7047"/>
                    <a:pt x="11027" y="7182"/>
                  </a:cubicBezTo>
                  <a:cubicBezTo>
                    <a:pt x="11004" y="7219"/>
                    <a:pt x="10955" y="7155"/>
                    <a:pt x="10919" y="7045"/>
                  </a:cubicBezTo>
                  <a:cubicBezTo>
                    <a:pt x="10881" y="6930"/>
                    <a:pt x="10817" y="6864"/>
                    <a:pt x="10740" y="6844"/>
                  </a:cubicBezTo>
                  <a:close/>
                  <a:moveTo>
                    <a:pt x="13276" y="6844"/>
                  </a:moveTo>
                  <a:cubicBezTo>
                    <a:pt x="13209" y="6844"/>
                    <a:pt x="13174" y="6992"/>
                    <a:pt x="13006" y="7985"/>
                  </a:cubicBezTo>
                  <a:cubicBezTo>
                    <a:pt x="12956" y="8280"/>
                    <a:pt x="12858" y="8808"/>
                    <a:pt x="12794" y="9158"/>
                  </a:cubicBezTo>
                  <a:cubicBezTo>
                    <a:pt x="12729" y="9507"/>
                    <a:pt x="12691" y="9827"/>
                    <a:pt x="12706" y="9865"/>
                  </a:cubicBezTo>
                  <a:cubicBezTo>
                    <a:pt x="12792" y="10083"/>
                    <a:pt x="12931" y="9894"/>
                    <a:pt x="12960" y="9527"/>
                  </a:cubicBezTo>
                  <a:cubicBezTo>
                    <a:pt x="13026" y="8681"/>
                    <a:pt x="13314" y="8615"/>
                    <a:pt x="13467" y="9411"/>
                  </a:cubicBezTo>
                  <a:lnTo>
                    <a:pt x="13563" y="9907"/>
                  </a:lnTo>
                  <a:lnTo>
                    <a:pt x="14086" y="9918"/>
                  </a:lnTo>
                  <a:cubicBezTo>
                    <a:pt x="14598" y="9931"/>
                    <a:pt x="14613" y="9918"/>
                    <a:pt x="14793" y="9517"/>
                  </a:cubicBezTo>
                  <a:cubicBezTo>
                    <a:pt x="14959" y="9146"/>
                    <a:pt x="14978" y="9050"/>
                    <a:pt x="14976" y="8429"/>
                  </a:cubicBezTo>
                  <a:cubicBezTo>
                    <a:pt x="14974" y="8050"/>
                    <a:pt x="14940" y="7603"/>
                    <a:pt x="14897" y="7436"/>
                  </a:cubicBezTo>
                  <a:cubicBezTo>
                    <a:pt x="14808" y="7091"/>
                    <a:pt x="14385" y="6791"/>
                    <a:pt x="14086" y="6866"/>
                  </a:cubicBezTo>
                  <a:lnTo>
                    <a:pt x="13903" y="6918"/>
                  </a:lnTo>
                  <a:lnTo>
                    <a:pt x="13887" y="8059"/>
                  </a:lnTo>
                  <a:cubicBezTo>
                    <a:pt x="13878" y="8686"/>
                    <a:pt x="13850" y="9241"/>
                    <a:pt x="13824" y="9305"/>
                  </a:cubicBezTo>
                  <a:cubicBezTo>
                    <a:pt x="13782" y="9412"/>
                    <a:pt x="13470" y="7918"/>
                    <a:pt x="13375" y="7151"/>
                  </a:cubicBezTo>
                  <a:cubicBezTo>
                    <a:pt x="13355" y="6985"/>
                    <a:pt x="13312" y="6844"/>
                    <a:pt x="13276" y="6844"/>
                  </a:cubicBezTo>
                  <a:close/>
                  <a:moveTo>
                    <a:pt x="20703" y="6844"/>
                  </a:moveTo>
                  <a:cubicBezTo>
                    <a:pt x="20494" y="6843"/>
                    <a:pt x="20494" y="7120"/>
                    <a:pt x="20470" y="8323"/>
                  </a:cubicBezTo>
                  <a:cubicBezTo>
                    <a:pt x="20455" y="9097"/>
                    <a:pt x="20452" y="9778"/>
                    <a:pt x="20462" y="9834"/>
                  </a:cubicBezTo>
                  <a:cubicBezTo>
                    <a:pt x="20493" y="10012"/>
                    <a:pt x="21107" y="9939"/>
                    <a:pt x="21260" y="9738"/>
                  </a:cubicBezTo>
                  <a:cubicBezTo>
                    <a:pt x="21468" y="9465"/>
                    <a:pt x="21584" y="8957"/>
                    <a:pt x="21584" y="8313"/>
                  </a:cubicBezTo>
                  <a:cubicBezTo>
                    <a:pt x="21584" y="7513"/>
                    <a:pt x="21378" y="7042"/>
                    <a:pt x="20990" y="6918"/>
                  </a:cubicBezTo>
                  <a:cubicBezTo>
                    <a:pt x="20865" y="6879"/>
                    <a:pt x="20773" y="6845"/>
                    <a:pt x="20703" y="6844"/>
                  </a:cubicBezTo>
                  <a:close/>
                  <a:moveTo>
                    <a:pt x="15167" y="6876"/>
                  </a:moveTo>
                  <a:cubicBezTo>
                    <a:pt x="15005" y="6876"/>
                    <a:pt x="15006" y="6917"/>
                    <a:pt x="15192" y="8091"/>
                  </a:cubicBezTo>
                  <a:cubicBezTo>
                    <a:pt x="15276" y="8624"/>
                    <a:pt x="15373" y="9256"/>
                    <a:pt x="15408" y="9496"/>
                  </a:cubicBezTo>
                  <a:cubicBezTo>
                    <a:pt x="15447" y="9760"/>
                    <a:pt x="15510" y="9929"/>
                    <a:pt x="15566" y="9929"/>
                  </a:cubicBezTo>
                  <a:cubicBezTo>
                    <a:pt x="15621" y="9929"/>
                    <a:pt x="15687" y="9756"/>
                    <a:pt x="15728" y="9496"/>
                  </a:cubicBezTo>
                  <a:cubicBezTo>
                    <a:pt x="15766" y="9256"/>
                    <a:pt x="15875" y="8612"/>
                    <a:pt x="15973" y="8059"/>
                  </a:cubicBezTo>
                  <a:cubicBezTo>
                    <a:pt x="16071" y="7506"/>
                    <a:pt x="16147" y="7019"/>
                    <a:pt x="16144" y="6982"/>
                  </a:cubicBezTo>
                  <a:cubicBezTo>
                    <a:pt x="16140" y="6945"/>
                    <a:pt x="16072" y="6904"/>
                    <a:pt x="15990" y="6887"/>
                  </a:cubicBezTo>
                  <a:cubicBezTo>
                    <a:pt x="15871" y="6862"/>
                    <a:pt x="15843" y="6904"/>
                    <a:pt x="15861" y="7087"/>
                  </a:cubicBezTo>
                  <a:cubicBezTo>
                    <a:pt x="15893" y="7420"/>
                    <a:pt x="15707" y="8661"/>
                    <a:pt x="15624" y="8661"/>
                  </a:cubicBezTo>
                  <a:cubicBezTo>
                    <a:pt x="15586" y="8661"/>
                    <a:pt x="15517" y="8418"/>
                    <a:pt x="15474" y="8122"/>
                  </a:cubicBezTo>
                  <a:cubicBezTo>
                    <a:pt x="15431" y="7827"/>
                    <a:pt x="15374" y="7429"/>
                    <a:pt x="15346" y="7235"/>
                  </a:cubicBezTo>
                  <a:cubicBezTo>
                    <a:pt x="15309" y="6988"/>
                    <a:pt x="15257" y="6876"/>
                    <a:pt x="15167" y="6876"/>
                  </a:cubicBezTo>
                  <a:close/>
                  <a:moveTo>
                    <a:pt x="19049" y="6897"/>
                  </a:moveTo>
                  <a:cubicBezTo>
                    <a:pt x="18983" y="6909"/>
                    <a:pt x="18922" y="6928"/>
                    <a:pt x="18870" y="6971"/>
                  </a:cubicBezTo>
                  <a:cubicBezTo>
                    <a:pt x="18619" y="7181"/>
                    <a:pt x="18467" y="7748"/>
                    <a:pt x="18467" y="8460"/>
                  </a:cubicBezTo>
                  <a:cubicBezTo>
                    <a:pt x="18467" y="8922"/>
                    <a:pt x="18498" y="9101"/>
                    <a:pt x="18646" y="9474"/>
                  </a:cubicBezTo>
                  <a:cubicBezTo>
                    <a:pt x="18805" y="9880"/>
                    <a:pt x="18859" y="9929"/>
                    <a:pt x="19111" y="9929"/>
                  </a:cubicBezTo>
                  <a:cubicBezTo>
                    <a:pt x="19290" y="9929"/>
                    <a:pt x="19439" y="9847"/>
                    <a:pt x="19518" y="9707"/>
                  </a:cubicBezTo>
                  <a:cubicBezTo>
                    <a:pt x="19635" y="9499"/>
                    <a:pt x="19650" y="9499"/>
                    <a:pt x="19710" y="9707"/>
                  </a:cubicBezTo>
                  <a:cubicBezTo>
                    <a:pt x="19779" y="9949"/>
                    <a:pt x="20283" y="10034"/>
                    <a:pt x="20337" y="9812"/>
                  </a:cubicBezTo>
                  <a:cubicBezTo>
                    <a:pt x="20377" y="9647"/>
                    <a:pt x="20262" y="9435"/>
                    <a:pt x="20104" y="9379"/>
                  </a:cubicBezTo>
                  <a:cubicBezTo>
                    <a:pt x="20004" y="9344"/>
                    <a:pt x="19971" y="9254"/>
                    <a:pt x="19971" y="8999"/>
                  </a:cubicBezTo>
                  <a:cubicBezTo>
                    <a:pt x="19971" y="8733"/>
                    <a:pt x="20003" y="8643"/>
                    <a:pt x="20129" y="8587"/>
                  </a:cubicBezTo>
                  <a:cubicBezTo>
                    <a:pt x="20222" y="8547"/>
                    <a:pt x="20287" y="8439"/>
                    <a:pt x="20287" y="8323"/>
                  </a:cubicBezTo>
                  <a:cubicBezTo>
                    <a:pt x="20287" y="8207"/>
                    <a:pt x="20222" y="8100"/>
                    <a:pt x="20129" y="8059"/>
                  </a:cubicBezTo>
                  <a:cubicBezTo>
                    <a:pt x="20016" y="8009"/>
                    <a:pt x="19971" y="7913"/>
                    <a:pt x="19971" y="7721"/>
                  </a:cubicBezTo>
                  <a:cubicBezTo>
                    <a:pt x="19971" y="7518"/>
                    <a:pt x="20011" y="7436"/>
                    <a:pt x="20142" y="7404"/>
                  </a:cubicBezTo>
                  <a:cubicBezTo>
                    <a:pt x="20263" y="7375"/>
                    <a:pt x="20316" y="7304"/>
                    <a:pt x="20316" y="7140"/>
                  </a:cubicBezTo>
                  <a:cubicBezTo>
                    <a:pt x="20316" y="6949"/>
                    <a:pt x="20266" y="6903"/>
                    <a:pt x="20038" y="6908"/>
                  </a:cubicBezTo>
                  <a:cubicBezTo>
                    <a:pt x="19860" y="6911"/>
                    <a:pt x="19740" y="6982"/>
                    <a:pt x="19701" y="7108"/>
                  </a:cubicBezTo>
                  <a:cubicBezTo>
                    <a:pt x="19655" y="7260"/>
                    <a:pt x="19626" y="7272"/>
                    <a:pt x="19568" y="7151"/>
                  </a:cubicBezTo>
                  <a:cubicBezTo>
                    <a:pt x="19478" y="6960"/>
                    <a:pt x="19245" y="6862"/>
                    <a:pt x="19049" y="6897"/>
                  </a:cubicBezTo>
                  <a:close/>
                  <a:moveTo>
                    <a:pt x="11472" y="6918"/>
                  </a:moveTo>
                  <a:lnTo>
                    <a:pt x="11459" y="8249"/>
                  </a:lnTo>
                  <a:cubicBezTo>
                    <a:pt x="11451" y="8982"/>
                    <a:pt x="11457" y="9662"/>
                    <a:pt x="11472" y="9760"/>
                  </a:cubicBezTo>
                  <a:cubicBezTo>
                    <a:pt x="11487" y="9857"/>
                    <a:pt x="11546" y="9929"/>
                    <a:pt x="11605" y="9929"/>
                  </a:cubicBezTo>
                  <a:cubicBezTo>
                    <a:pt x="11688" y="9929"/>
                    <a:pt x="11713" y="9845"/>
                    <a:pt x="11713" y="9538"/>
                  </a:cubicBezTo>
                  <a:cubicBezTo>
                    <a:pt x="11713" y="8959"/>
                    <a:pt x="11787" y="8935"/>
                    <a:pt x="11946" y="9464"/>
                  </a:cubicBezTo>
                  <a:cubicBezTo>
                    <a:pt x="12039" y="9774"/>
                    <a:pt x="12130" y="9929"/>
                    <a:pt x="12216" y="9929"/>
                  </a:cubicBezTo>
                  <a:cubicBezTo>
                    <a:pt x="12384" y="9929"/>
                    <a:pt x="12377" y="9834"/>
                    <a:pt x="12179" y="9147"/>
                  </a:cubicBezTo>
                  <a:lnTo>
                    <a:pt x="12016" y="8577"/>
                  </a:lnTo>
                  <a:lnTo>
                    <a:pt x="12129" y="8270"/>
                  </a:lnTo>
                  <a:cubicBezTo>
                    <a:pt x="12253" y="7934"/>
                    <a:pt x="12276" y="7352"/>
                    <a:pt x="12174" y="7140"/>
                  </a:cubicBezTo>
                  <a:cubicBezTo>
                    <a:pt x="12138" y="7065"/>
                    <a:pt x="11966" y="6986"/>
                    <a:pt x="11792" y="6961"/>
                  </a:cubicBezTo>
                  <a:lnTo>
                    <a:pt x="11472" y="6918"/>
                  </a:lnTo>
                  <a:close/>
                  <a:moveTo>
                    <a:pt x="19589" y="7246"/>
                  </a:moveTo>
                  <a:cubicBezTo>
                    <a:pt x="19638" y="7195"/>
                    <a:pt x="19684" y="7672"/>
                    <a:pt x="19672" y="8334"/>
                  </a:cubicBezTo>
                  <a:cubicBezTo>
                    <a:pt x="19658" y="9121"/>
                    <a:pt x="19648" y="9195"/>
                    <a:pt x="19543" y="9168"/>
                  </a:cubicBezTo>
                  <a:cubicBezTo>
                    <a:pt x="19481" y="9152"/>
                    <a:pt x="19400" y="9229"/>
                    <a:pt x="19365" y="9337"/>
                  </a:cubicBezTo>
                  <a:cubicBezTo>
                    <a:pt x="19281" y="9593"/>
                    <a:pt x="19049" y="9587"/>
                    <a:pt x="18903" y="9327"/>
                  </a:cubicBezTo>
                  <a:cubicBezTo>
                    <a:pt x="18649" y="8875"/>
                    <a:pt x="18716" y="7591"/>
                    <a:pt x="19007" y="7330"/>
                  </a:cubicBezTo>
                  <a:cubicBezTo>
                    <a:pt x="19125" y="7225"/>
                    <a:pt x="19183" y="7250"/>
                    <a:pt x="19311" y="7489"/>
                  </a:cubicBezTo>
                  <a:cubicBezTo>
                    <a:pt x="19503" y="7851"/>
                    <a:pt x="19505" y="7856"/>
                    <a:pt x="19543" y="7489"/>
                  </a:cubicBezTo>
                  <a:cubicBezTo>
                    <a:pt x="19558" y="7341"/>
                    <a:pt x="19573" y="7263"/>
                    <a:pt x="19589" y="7246"/>
                  </a:cubicBezTo>
                  <a:close/>
                  <a:moveTo>
                    <a:pt x="10661" y="7267"/>
                  </a:moveTo>
                  <a:cubicBezTo>
                    <a:pt x="10739" y="7288"/>
                    <a:pt x="10819" y="7393"/>
                    <a:pt x="10894" y="7584"/>
                  </a:cubicBezTo>
                  <a:cubicBezTo>
                    <a:pt x="11058" y="8000"/>
                    <a:pt x="11068" y="8685"/>
                    <a:pt x="10915" y="9179"/>
                  </a:cubicBezTo>
                  <a:cubicBezTo>
                    <a:pt x="10829" y="9458"/>
                    <a:pt x="10766" y="9530"/>
                    <a:pt x="10624" y="9506"/>
                  </a:cubicBezTo>
                  <a:cubicBezTo>
                    <a:pt x="10381" y="9465"/>
                    <a:pt x="10287" y="9170"/>
                    <a:pt x="10287" y="8439"/>
                  </a:cubicBezTo>
                  <a:cubicBezTo>
                    <a:pt x="10287" y="7779"/>
                    <a:pt x="10421" y="7345"/>
                    <a:pt x="10587" y="7277"/>
                  </a:cubicBezTo>
                  <a:cubicBezTo>
                    <a:pt x="10611" y="7267"/>
                    <a:pt x="10636" y="7260"/>
                    <a:pt x="10661" y="7267"/>
                  </a:cubicBezTo>
                  <a:close/>
                  <a:moveTo>
                    <a:pt x="14294" y="7299"/>
                  </a:moveTo>
                  <a:cubicBezTo>
                    <a:pt x="14426" y="7348"/>
                    <a:pt x="14625" y="7578"/>
                    <a:pt x="14668" y="7784"/>
                  </a:cubicBezTo>
                  <a:cubicBezTo>
                    <a:pt x="14771" y="8272"/>
                    <a:pt x="14730" y="8955"/>
                    <a:pt x="14581" y="9253"/>
                  </a:cubicBezTo>
                  <a:cubicBezTo>
                    <a:pt x="14444" y="9525"/>
                    <a:pt x="14243" y="9620"/>
                    <a:pt x="14173" y="9443"/>
                  </a:cubicBezTo>
                  <a:cubicBezTo>
                    <a:pt x="14117" y="9298"/>
                    <a:pt x="14135" y="7412"/>
                    <a:pt x="14194" y="7320"/>
                  </a:cubicBezTo>
                  <a:cubicBezTo>
                    <a:pt x="14215" y="7286"/>
                    <a:pt x="14250" y="7282"/>
                    <a:pt x="14294" y="7299"/>
                  </a:cubicBezTo>
                  <a:close/>
                  <a:moveTo>
                    <a:pt x="20765" y="7320"/>
                  </a:moveTo>
                  <a:lnTo>
                    <a:pt x="20923" y="7341"/>
                  </a:lnTo>
                  <a:cubicBezTo>
                    <a:pt x="21164" y="7384"/>
                    <a:pt x="21337" y="7965"/>
                    <a:pt x="21293" y="8577"/>
                  </a:cubicBezTo>
                  <a:cubicBezTo>
                    <a:pt x="21274" y="8842"/>
                    <a:pt x="21232" y="9130"/>
                    <a:pt x="21197" y="9221"/>
                  </a:cubicBezTo>
                  <a:cubicBezTo>
                    <a:pt x="21163" y="9311"/>
                    <a:pt x="21054" y="9427"/>
                    <a:pt x="20961" y="9474"/>
                  </a:cubicBezTo>
                  <a:cubicBezTo>
                    <a:pt x="20747" y="9583"/>
                    <a:pt x="20728" y="9457"/>
                    <a:pt x="20749" y="8239"/>
                  </a:cubicBezTo>
                  <a:lnTo>
                    <a:pt x="20765" y="7320"/>
                  </a:lnTo>
                  <a:close/>
                  <a:moveTo>
                    <a:pt x="11821" y="7330"/>
                  </a:moveTo>
                  <a:cubicBezTo>
                    <a:pt x="11845" y="7348"/>
                    <a:pt x="11869" y="7388"/>
                    <a:pt x="11900" y="7446"/>
                  </a:cubicBezTo>
                  <a:cubicBezTo>
                    <a:pt x="11978" y="7595"/>
                    <a:pt x="11990" y="7685"/>
                    <a:pt x="11946" y="7869"/>
                  </a:cubicBezTo>
                  <a:cubicBezTo>
                    <a:pt x="11836" y="8325"/>
                    <a:pt x="11713" y="8234"/>
                    <a:pt x="11713" y="7700"/>
                  </a:cubicBezTo>
                  <a:cubicBezTo>
                    <a:pt x="11713" y="7400"/>
                    <a:pt x="11750" y="7276"/>
                    <a:pt x="11821" y="7330"/>
                  </a:cubicBezTo>
                  <a:close/>
                  <a:moveTo>
                    <a:pt x="13176" y="7975"/>
                  </a:moveTo>
                  <a:cubicBezTo>
                    <a:pt x="13191" y="7983"/>
                    <a:pt x="13205" y="8003"/>
                    <a:pt x="13213" y="8038"/>
                  </a:cubicBezTo>
                  <a:cubicBezTo>
                    <a:pt x="13230" y="8108"/>
                    <a:pt x="13220" y="8206"/>
                    <a:pt x="13193" y="8249"/>
                  </a:cubicBezTo>
                  <a:cubicBezTo>
                    <a:pt x="13165" y="8292"/>
                    <a:pt x="13131" y="8266"/>
                    <a:pt x="13114" y="8196"/>
                  </a:cubicBezTo>
                  <a:cubicBezTo>
                    <a:pt x="13097" y="8127"/>
                    <a:pt x="13103" y="8039"/>
                    <a:pt x="13130" y="7996"/>
                  </a:cubicBezTo>
                  <a:cubicBezTo>
                    <a:pt x="13144" y="7974"/>
                    <a:pt x="13161" y="7966"/>
                    <a:pt x="13176" y="7975"/>
                  </a:cubicBezTo>
                  <a:close/>
                  <a:moveTo>
                    <a:pt x="11937" y="11809"/>
                  </a:moveTo>
                  <a:cubicBezTo>
                    <a:pt x="11882" y="11809"/>
                    <a:pt x="11867" y="12024"/>
                    <a:pt x="11875" y="12738"/>
                  </a:cubicBezTo>
                  <a:cubicBezTo>
                    <a:pt x="11888" y="13859"/>
                    <a:pt x="11793" y="14354"/>
                    <a:pt x="11563" y="14354"/>
                  </a:cubicBezTo>
                  <a:cubicBezTo>
                    <a:pt x="11332" y="14354"/>
                    <a:pt x="11289" y="14137"/>
                    <a:pt x="11289" y="12928"/>
                  </a:cubicBezTo>
                  <a:lnTo>
                    <a:pt x="11289" y="11830"/>
                  </a:lnTo>
                  <a:lnTo>
                    <a:pt x="10271" y="11840"/>
                  </a:lnTo>
                  <a:cubicBezTo>
                    <a:pt x="9159" y="11847"/>
                    <a:pt x="9251" y="11777"/>
                    <a:pt x="9223" y="12580"/>
                  </a:cubicBezTo>
                  <a:cubicBezTo>
                    <a:pt x="9208" y="13023"/>
                    <a:pt x="9258" y="13213"/>
                    <a:pt x="9456" y="13446"/>
                  </a:cubicBezTo>
                  <a:cubicBezTo>
                    <a:pt x="9691" y="13722"/>
                    <a:pt x="9753" y="14021"/>
                    <a:pt x="9635" y="14323"/>
                  </a:cubicBezTo>
                  <a:cubicBezTo>
                    <a:pt x="9556" y="14523"/>
                    <a:pt x="9538" y="14519"/>
                    <a:pt x="9394" y="14249"/>
                  </a:cubicBezTo>
                  <a:lnTo>
                    <a:pt x="9236" y="13963"/>
                  </a:lnTo>
                  <a:lnTo>
                    <a:pt x="9203" y="14238"/>
                  </a:lnTo>
                  <a:cubicBezTo>
                    <a:pt x="9165" y="14543"/>
                    <a:pt x="9162" y="14524"/>
                    <a:pt x="9311" y="14734"/>
                  </a:cubicBezTo>
                  <a:cubicBezTo>
                    <a:pt x="9455" y="14939"/>
                    <a:pt x="9579" y="14924"/>
                    <a:pt x="9755" y="14692"/>
                  </a:cubicBezTo>
                  <a:cubicBezTo>
                    <a:pt x="10031" y="14330"/>
                    <a:pt x="10054" y="13529"/>
                    <a:pt x="9801" y="13182"/>
                  </a:cubicBezTo>
                  <a:cubicBezTo>
                    <a:pt x="9524" y="12801"/>
                    <a:pt x="9423" y="12490"/>
                    <a:pt x="9498" y="12263"/>
                  </a:cubicBezTo>
                  <a:cubicBezTo>
                    <a:pt x="9553" y="12093"/>
                    <a:pt x="9578" y="12103"/>
                    <a:pt x="9693" y="12295"/>
                  </a:cubicBezTo>
                  <a:cubicBezTo>
                    <a:pt x="9813" y="12495"/>
                    <a:pt x="9829" y="12488"/>
                    <a:pt x="9872" y="12295"/>
                  </a:cubicBezTo>
                  <a:cubicBezTo>
                    <a:pt x="9906" y="12139"/>
                    <a:pt x="9964" y="12109"/>
                    <a:pt x="10088" y="12168"/>
                  </a:cubicBezTo>
                  <a:cubicBezTo>
                    <a:pt x="10181" y="12212"/>
                    <a:pt x="10280" y="12304"/>
                    <a:pt x="10308" y="12369"/>
                  </a:cubicBezTo>
                  <a:cubicBezTo>
                    <a:pt x="10336" y="12433"/>
                    <a:pt x="10357" y="12999"/>
                    <a:pt x="10350" y="13625"/>
                  </a:cubicBezTo>
                  <a:cubicBezTo>
                    <a:pt x="10337" y="14757"/>
                    <a:pt x="10336" y="14756"/>
                    <a:pt x="10466" y="14756"/>
                  </a:cubicBezTo>
                  <a:cubicBezTo>
                    <a:pt x="10595" y="14756"/>
                    <a:pt x="10601" y="14742"/>
                    <a:pt x="10616" y="13520"/>
                  </a:cubicBezTo>
                  <a:cubicBezTo>
                    <a:pt x="10630" y="12345"/>
                    <a:pt x="10635" y="12277"/>
                    <a:pt x="10745" y="12273"/>
                  </a:cubicBezTo>
                  <a:cubicBezTo>
                    <a:pt x="10808" y="12271"/>
                    <a:pt x="10878" y="12229"/>
                    <a:pt x="10898" y="12178"/>
                  </a:cubicBezTo>
                  <a:cubicBezTo>
                    <a:pt x="10982" y="11966"/>
                    <a:pt x="11023" y="12282"/>
                    <a:pt x="11023" y="13087"/>
                  </a:cubicBezTo>
                  <a:cubicBezTo>
                    <a:pt x="11023" y="14201"/>
                    <a:pt x="11083" y="14559"/>
                    <a:pt x="11293" y="14745"/>
                  </a:cubicBezTo>
                  <a:cubicBezTo>
                    <a:pt x="11553" y="14975"/>
                    <a:pt x="11687" y="14930"/>
                    <a:pt x="11867" y="14544"/>
                  </a:cubicBezTo>
                  <a:cubicBezTo>
                    <a:pt x="12031" y="14194"/>
                    <a:pt x="12033" y="14185"/>
                    <a:pt x="12021" y="13002"/>
                  </a:cubicBezTo>
                  <a:cubicBezTo>
                    <a:pt x="12011" y="12098"/>
                    <a:pt x="11993" y="11809"/>
                    <a:pt x="11937" y="11809"/>
                  </a:cubicBezTo>
                  <a:close/>
                  <a:moveTo>
                    <a:pt x="13658" y="11809"/>
                  </a:moveTo>
                  <a:cubicBezTo>
                    <a:pt x="13576" y="11809"/>
                    <a:pt x="13565" y="11985"/>
                    <a:pt x="13550" y="13235"/>
                  </a:cubicBezTo>
                  <a:cubicBezTo>
                    <a:pt x="13541" y="14016"/>
                    <a:pt x="13542" y="14672"/>
                    <a:pt x="13554" y="14703"/>
                  </a:cubicBezTo>
                  <a:cubicBezTo>
                    <a:pt x="13566" y="14733"/>
                    <a:pt x="13616" y="14756"/>
                    <a:pt x="13662" y="14756"/>
                  </a:cubicBezTo>
                  <a:cubicBezTo>
                    <a:pt x="13735" y="14756"/>
                    <a:pt x="13747" y="14551"/>
                    <a:pt x="13750" y="13287"/>
                  </a:cubicBezTo>
                  <a:cubicBezTo>
                    <a:pt x="13752" y="11966"/>
                    <a:pt x="13741" y="11809"/>
                    <a:pt x="13658" y="11809"/>
                  </a:cubicBezTo>
                  <a:close/>
                  <a:moveTo>
                    <a:pt x="14032" y="11809"/>
                  </a:moveTo>
                  <a:lnTo>
                    <a:pt x="14032" y="13287"/>
                  </a:lnTo>
                  <a:lnTo>
                    <a:pt x="14032" y="14756"/>
                  </a:lnTo>
                  <a:lnTo>
                    <a:pt x="14394" y="14756"/>
                  </a:lnTo>
                  <a:cubicBezTo>
                    <a:pt x="14591" y="14756"/>
                    <a:pt x="14775" y="14695"/>
                    <a:pt x="14805" y="14618"/>
                  </a:cubicBezTo>
                  <a:cubicBezTo>
                    <a:pt x="14843" y="14521"/>
                    <a:pt x="14883" y="14549"/>
                    <a:pt x="14930" y="14692"/>
                  </a:cubicBezTo>
                  <a:cubicBezTo>
                    <a:pt x="15016" y="14955"/>
                    <a:pt x="15215" y="14952"/>
                    <a:pt x="15300" y="14692"/>
                  </a:cubicBezTo>
                  <a:cubicBezTo>
                    <a:pt x="15336" y="14582"/>
                    <a:pt x="15384" y="14527"/>
                    <a:pt x="15408" y="14565"/>
                  </a:cubicBezTo>
                  <a:cubicBezTo>
                    <a:pt x="15469" y="14661"/>
                    <a:pt x="15566" y="14180"/>
                    <a:pt x="15566" y="13773"/>
                  </a:cubicBezTo>
                  <a:cubicBezTo>
                    <a:pt x="15566" y="13456"/>
                    <a:pt x="15472" y="13225"/>
                    <a:pt x="15171" y="12802"/>
                  </a:cubicBezTo>
                  <a:cubicBezTo>
                    <a:pt x="15115" y="12723"/>
                    <a:pt x="15062" y="12593"/>
                    <a:pt x="15050" y="12506"/>
                  </a:cubicBezTo>
                  <a:cubicBezTo>
                    <a:pt x="15019" y="12264"/>
                    <a:pt x="15194" y="12150"/>
                    <a:pt x="15312" y="12337"/>
                  </a:cubicBezTo>
                  <a:cubicBezTo>
                    <a:pt x="15450" y="12556"/>
                    <a:pt x="15561" y="12324"/>
                    <a:pt x="15462" y="12020"/>
                  </a:cubicBezTo>
                  <a:cubicBezTo>
                    <a:pt x="15376" y="11756"/>
                    <a:pt x="15043" y="11749"/>
                    <a:pt x="14897" y="12009"/>
                  </a:cubicBezTo>
                  <a:cubicBezTo>
                    <a:pt x="14798" y="12185"/>
                    <a:pt x="14775" y="12185"/>
                    <a:pt x="14718" y="12009"/>
                  </a:cubicBezTo>
                  <a:cubicBezTo>
                    <a:pt x="14674" y="11875"/>
                    <a:pt x="14554" y="11809"/>
                    <a:pt x="14344" y="11809"/>
                  </a:cubicBezTo>
                  <a:lnTo>
                    <a:pt x="14032" y="11809"/>
                  </a:lnTo>
                  <a:close/>
                  <a:moveTo>
                    <a:pt x="12810" y="11830"/>
                  </a:moveTo>
                  <a:cubicBezTo>
                    <a:pt x="12729" y="11824"/>
                    <a:pt x="12637" y="11829"/>
                    <a:pt x="12557" y="11840"/>
                  </a:cubicBezTo>
                  <a:lnTo>
                    <a:pt x="12266" y="11872"/>
                  </a:lnTo>
                  <a:lnTo>
                    <a:pt x="12249" y="13203"/>
                  </a:lnTo>
                  <a:cubicBezTo>
                    <a:pt x="12241" y="13935"/>
                    <a:pt x="12245" y="14601"/>
                    <a:pt x="12257" y="14682"/>
                  </a:cubicBezTo>
                  <a:cubicBezTo>
                    <a:pt x="12288" y="14885"/>
                    <a:pt x="12971" y="14734"/>
                    <a:pt x="13118" y="14492"/>
                  </a:cubicBezTo>
                  <a:cubicBezTo>
                    <a:pt x="13475" y="13902"/>
                    <a:pt x="13396" y="12058"/>
                    <a:pt x="13006" y="11872"/>
                  </a:cubicBezTo>
                  <a:cubicBezTo>
                    <a:pt x="12961" y="11851"/>
                    <a:pt x="12892" y="11836"/>
                    <a:pt x="12810" y="11830"/>
                  </a:cubicBezTo>
                  <a:close/>
                  <a:moveTo>
                    <a:pt x="14693" y="12147"/>
                  </a:moveTo>
                  <a:cubicBezTo>
                    <a:pt x="14812" y="12138"/>
                    <a:pt x="14826" y="12263"/>
                    <a:pt x="14826" y="12685"/>
                  </a:cubicBezTo>
                  <a:cubicBezTo>
                    <a:pt x="14826" y="13102"/>
                    <a:pt x="14849" y="13180"/>
                    <a:pt x="15088" y="13488"/>
                  </a:cubicBezTo>
                  <a:cubicBezTo>
                    <a:pt x="15368" y="13849"/>
                    <a:pt x="15418" y="14120"/>
                    <a:pt x="15246" y="14354"/>
                  </a:cubicBezTo>
                  <a:cubicBezTo>
                    <a:pt x="15130" y="14512"/>
                    <a:pt x="14957" y="14357"/>
                    <a:pt x="14917" y="14058"/>
                  </a:cubicBezTo>
                  <a:cubicBezTo>
                    <a:pt x="14904" y="13953"/>
                    <a:pt x="14874" y="13997"/>
                    <a:pt x="14834" y="14185"/>
                  </a:cubicBezTo>
                  <a:cubicBezTo>
                    <a:pt x="14799" y="14351"/>
                    <a:pt x="14751" y="14480"/>
                    <a:pt x="14730" y="14470"/>
                  </a:cubicBezTo>
                  <a:cubicBezTo>
                    <a:pt x="14710" y="14461"/>
                    <a:pt x="14612" y="14421"/>
                    <a:pt x="14510" y="14375"/>
                  </a:cubicBezTo>
                  <a:cubicBezTo>
                    <a:pt x="14347" y="14302"/>
                    <a:pt x="14323" y="14244"/>
                    <a:pt x="14323" y="13889"/>
                  </a:cubicBezTo>
                  <a:cubicBezTo>
                    <a:pt x="14323" y="13532"/>
                    <a:pt x="14342" y="13484"/>
                    <a:pt x="14498" y="13446"/>
                  </a:cubicBezTo>
                  <a:cubicBezTo>
                    <a:pt x="14730" y="13389"/>
                    <a:pt x="14715" y="12957"/>
                    <a:pt x="14481" y="12949"/>
                  </a:cubicBezTo>
                  <a:cubicBezTo>
                    <a:pt x="14348" y="12945"/>
                    <a:pt x="14323" y="12901"/>
                    <a:pt x="14323" y="12622"/>
                  </a:cubicBezTo>
                  <a:cubicBezTo>
                    <a:pt x="14323" y="12338"/>
                    <a:pt x="14355" y="12264"/>
                    <a:pt x="14535" y="12189"/>
                  </a:cubicBezTo>
                  <a:cubicBezTo>
                    <a:pt x="14602" y="12161"/>
                    <a:pt x="14653" y="12150"/>
                    <a:pt x="14693" y="12147"/>
                  </a:cubicBezTo>
                  <a:close/>
                  <a:moveTo>
                    <a:pt x="12681" y="12231"/>
                  </a:moveTo>
                  <a:cubicBezTo>
                    <a:pt x="13033" y="12129"/>
                    <a:pt x="13233" y="13427"/>
                    <a:pt x="12964" y="14069"/>
                  </a:cubicBezTo>
                  <a:cubicBezTo>
                    <a:pt x="12828" y="14394"/>
                    <a:pt x="12566" y="14455"/>
                    <a:pt x="12523" y="14175"/>
                  </a:cubicBezTo>
                  <a:cubicBezTo>
                    <a:pt x="12508" y="14075"/>
                    <a:pt x="12506" y="13611"/>
                    <a:pt x="12515" y="13140"/>
                  </a:cubicBezTo>
                  <a:cubicBezTo>
                    <a:pt x="12531" y="12307"/>
                    <a:pt x="12535" y="12274"/>
                    <a:pt x="12681" y="12231"/>
                  </a:cubicBezTo>
                  <a:close/>
                  <a:moveTo>
                    <a:pt x="9369" y="16636"/>
                  </a:moveTo>
                  <a:cubicBezTo>
                    <a:pt x="9251" y="16636"/>
                    <a:pt x="9253" y="16664"/>
                    <a:pt x="9253" y="18178"/>
                  </a:cubicBezTo>
                  <a:lnTo>
                    <a:pt x="9253" y="19720"/>
                  </a:lnTo>
                  <a:lnTo>
                    <a:pt x="9581" y="19720"/>
                  </a:lnTo>
                  <a:cubicBezTo>
                    <a:pt x="9875" y="19720"/>
                    <a:pt x="9918" y="19696"/>
                    <a:pt x="9918" y="19466"/>
                  </a:cubicBezTo>
                  <a:cubicBezTo>
                    <a:pt x="9918" y="19263"/>
                    <a:pt x="9873" y="19193"/>
                    <a:pt x="9718" y="19160"/>
                  </a:cubicBezTo>
                  <a:lnTo>
                    <a:pt x="9523" y="19118"/>
                  </a:lnTo>
                  <a:lnTo>
                    <a:pt x="9506" y="17882"/>
                  </a:lnTo>
                  <a:cubicBezTo>
                    <a:pt x="9492" y="16693"/>
                    <a:pt x="9484" y="16636"/>
                    <a:pt x="9369" y="16636"/>
                  </a:cubicBezTo>
                  <a:close/>
                  <a:moveTo>
                    <a:pt x="10977" y="16636"/>
                  </a:moveTo>
                  <a:cubicBezTo>
                    <a:pt x="10874" y="16636"/>
                    <a:pt x="10865" y="16713"/>
                    <a:pt x="10865" y="17713"/>
                  </a:cubicBezTo>
                  <a:cubicBezTo>
                    <a:pt x="10865" y="18607"/>
                    <a:pt x="10849" y="18831"/>
                    <a:pt x="10761" y="19054"/>
                  </a:cubicBezTo>
                  <a:cubicBezTo>
                    <a:pt x="10631" y="19384"/>
                    <a:pt x="10543" y="19391"/>
                    <a:pt x="10400" y="19086"/>
                  </a:cubicBezTo>
                  <a:cubicBezTo>
                    <a:pt x="10307" y="18890"/>
                    <a:pt x="10287" y="18674"/>
                    <a:pt x="10275" y="17776"/>
                  </a:cubicBezTo>
                  <a:cubicBezTo>
                    <a:pt x="10262" y="16768"/>
                    <a:pt x="10253" y="16698"/>
                    <a:pt x="10138" y="16657"/>
                  </a:cubicBezTo>
                  <a:cubicBezTo>
                    <a:pt x="10016" y="16613"/>
                    <a:pt x="10013" y="16621"/>
                    <a:pt x="10046" y="17734"/>
                  </a:cubicBezTo>
                  <a:cubicBezTo>
                    <a:pt x="10092" y="19254"/>
                    <a:pt x="10108" y="19393"/>
                    <a:pt x="10246" y="19561"/>
                  </a:cubicBezTo>
                  <a:cubicBezTo>
                    <a:pt x="10460" y="19823"/>
                    <a:pt x="10741" y="19755"/>
                    <a:pt x="10903" y="19403"/>
                  </a:cubicBezTo>
                  <a:cubicBezTo>
                    <a:pt x="11041" y="19100"/>
                    <a:pt x="11052" y="19003"/>
                    <a:pt x="11069" y="17861"/>
                  </a:cubicBezTo>
                  <a:cubicBezTo>
                    <a:pt x="11086" y="16697"/>
                    <a:pt x="11083" y="16636"/>
                    <a:pt x="10977" y="16636"/>
                  </a:cubicBezTo>
                  <a:close/>
                  <a:moveTo>
                    <a:pt x="11904" y="16636"/>
                  </a:moveTo>
                  <a:cubicBezTo>
                    <a:pt x="11457" y="16632"/>
                    <a:pt x="11235" y="17177"/>
                    <a:pt x="11235" y="18273"/>
                  </a:cubicBezTo>
                  <a:cubicBezTo>
                    <a:pt x="11235" y="18727"/>
                    <a:pt x="11270" y="18891"/>
                    <a:pt x="11426" y="19266"/>
                  </a:cubicBezTo>
                  <a:cubicBezTo>
                    <a:pt x="11574" y="19619"/>
                    <a:pt x="11657" y="19720"/>
                    <a:pt x="11817" y="19720"/>
                  </a:cubicBezTo>
                  <a:cubicBezTo>
                    <a:pt x="12080" y="19720"/>
                    <a:pt x="12291" y="19476"/>
                    <a:pt x="12291" y="19171"/>
                  </a:cubicBezTo>
                  <a:cubicBezTo>
                    <a:pt x="12291" y="19059"/>
                    <a:pt x="12302" y="18990"/>
                    <a:pt x="12316" y="18938"/>
                  </a:cubicBezTo>
                  <a:cubicBezTo>
                    <a:pt x="12310" y="18941"/>
                    <a:pt x="12305" y="18952"/>
                    <a:pt x="12299" y="18949"/>
                  </a:cubicBezTo>
                  <a:cubicBezTo>
                    <a:pt x="12259" y="18928"/>
                    <a:pt x="12172" y="19004"/>
                    <a:pt x="12104" y="19118"/>
                  </a:cubicBezTo>
                  <a:cubicBezTo>
                    <a:pt x="11828" y="19576"/>
                    <a:pt x="11555" y="19179"/>
                    <a:pt x="11514" y="18262"/>
                  </a:cubicBezTo>
                  <a:cubicBezTo>
                    <a:pt x="11492" y="17794"/>
                    <a:pt x="11511" y="17630"/>
                    <a:pt x="11609" y="17364"/>
                  </a:cubicBezTo>
                  <a:cubicBezTo>
                    <a:pt x="11748" y="16989"/>
                    <a:pt x="12029" y="16930"/>
                    <a:pt x="12133" y="17248"/>
                  </a:cubicBezTo>
                  <a:cubicBezTo>
                    <a:pt x="12169" y="17360"/>
                    <a:pt x="12240" y="17426"/>
                    <a:pt x="12287" y="17407"/>
                  </a:cubicBezTo>
                  <a:cubicBezTo>
                    <a:pt x="12304" y="17399"/>
                    <a:pt x="12317" y="17409"/>
                    <a:pt x="12328" y="17428"/>
                  </a:cubicBezTo>
                  <a:cubicBezTo>
                    <a:pt x="12322" y="17386"/>
                    <a:pt x="12320" y="17386"/>
                    <a:pt x="12312" y="17312"/>
                  </a:cubicBezTo>
                  <a:cubicBezTo>
                    <a:pt x="12291" y="17127"/>
                    <a:pt x="12279" y="16950"/>
                    <a:pt x="12287" y="16921"/>
                  </a:cubicBezTo>
                  <a:cubicBezTo>
                    <a:pt x="12324" y="16782"/>
                    <a:pt x="12134" y="16638"/>
                    <a:pt x="11904" y="16636"/>
                  </a:cubicBezTo>
                  <a:close/>
                  <a:moveTo>
                    <a:pt x="13039" y="16636"/>
                  </a:moveTo>
                  <a:cubicBezTo>
                    <a:pt x="12786" y="16637"/>
                    <a:pt x="12569" y="16903"/>
                    <a:pt x="12424" y="17386"/>
                  </a:cubicBezTo>
                  <a:cubicBezTo>
                    <a:pt x="12389" y="17502"/>
                    <a:pt x="12372" y="17555"/>
                    <a:pt x="12357" y="17555"/>
                  </a:cubicBezTo>
                  <a:cubicBezTo>
                    <a:pt x="12369" y="17669"/>
                    <a:pt x="12370" y="17856"/>
                    <a:pt x="12370" y="18178"/>
                  </a:cubicBezTo>
                  <a:cubicBezTo>
                    <a:pt x="12370" y="18576"/>
                    <a:pt x="12361" y="18780"/>
                    <a:pt x="12341" y="18875"/>
                  </a:cubicBezTo>
                  <a:cubicBezTo>
                    <a:pt x="12377" y="18843"/>
                    <a:pt x="12429" y="18912"/>
                    <a:pt x="12486" y="19097"/>
                  </a:cubicBezTo>
                  <a:cubicBezTo>
                    <a:pt x="12540" y="19270"/>
                    <a:pt x="12635" y="19476"/>
                    <a:pt x="12698" y="19561"/>
                  </a:cubicBezTo>
                  <a:cubicBezTo>
                    <a:pt x="12839" y="19753"/>
                    <a:pt x="13163" y="19775"/>
                    <a:pt x="13297" y="19593"/>
                  </a:cubicBezTo>
                  <a:cubicBezTo>
                    <a:pt x="13363" y="19503"/>
                    <a:pt x="13404" y="19503"/>
                    <a:pt x="13425" y="19593"/>
                  </a:cubicBezTo>
                  <a:cubicBezTo>
                    <a:pt x="13493" y="19873"/>
                    <a:pt x="13612" y="19699"/>
                    <a:pt x="13716" y="19181"/>
                  </a:cubicBezTo>
                  <a:cubicBezTo>
                    <a:pt x="13806" y="18732"/>
                    <a:pt x="13852" y="18653"/>
                    <a:pt x="13986" y="18653"/>
                  </a:cubicBezTo>
                  <a:cubicBezTo>
                    <a:pt x="14124" y="18653"/>
                    <a:pt x="14160" y="18723"/>
                    <a:pt x="14236" y="19181"/>
                  </a:cubicBezTo>
                  <a:cubicBezTo>
                    <a:pt x="14302" y="19579"/>
                    <a:pt x="14355" y="19719"/>
                    <a:pt x="14444" y="19720"/>
                  </a:cubicBezTo>
                  <a:cubicBezTo>
                    <a:pt x="14561" y="19721"/>
                    <a:pt x="14610" y="19352"/>
                    <a:pt x="14523" y="19128"/>
                  </a:cubicBezTo>
                  <a:cubicBezTo>
                    <a:pt x="14501" y="19074"/>
                    <a:pt x="14399" y="18512"/>
                    <a:pt x="14294" y="17871"/>
                  </a:cubicBezTo>
                  <a:cubicBezTo>
                    <a:pt x="14189" y="17231"/>
                    <a:pt x="14070" y="16688"/>
                    <a:pt x="14028" y="16667"/>
                  </a:cubicBezTo>
                  <a:cubicBezTo>
                    <a:pt x="13978" y="16642"/>
                    <a:pt x="13899" y="16925"/>
                    <a:pt x="13804" y="17481"/>
                  </a:cubicBezTo>
                  <a:cubicBezTo>
                    <a:pt x="13585" y="18754"/>
                    <a:pt x="13530" y="18988"/>
                    <a:pt x="13459" y="18949"/>
                  </a:cubicBezTo>
                  <a:cubicBezTo>
                    <a:pt x="13423" y="18929"/>
                    <a:pt x="13343" y="19006"/>
                    <a:pt x="13280" y="19118"/>
                  </a:cubicBezTo>
                  <a:cubicBezTo>
                    <a:pt x="13026" y="19569"/>
                    <a:pt x="12734" y="19190"/>
                    <a:pt x="12681" y="18347"/>
                  </a:cubicBezTo>
                  <a:cubicBezTo>
                    <a:pt x="12622" y="17409"/>
                    <a:pt x="12963" y="16741"/>
                    <a:pt x="13255" y="17227"/>
                  </a:cubicBezTo>
                  <a:cubicBezTo>
                    <a:pt x="13391" y="17454"/>
                    <a:pt x="13454" y="17403"/>
                    <a:pt x="13454" y="17037"/>
                  </a:cubicBezTo>
                  <a:cubicBezTo>
                    <a:pt x="13454" y="16742"/>
                    <a:pt x="13348" y="16635"/>
                    <a:pt x="13039" y="1663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359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0109" y="1362197"/>
            <a:ext cx="10305091" cy="79469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2" name="Gruppo"/>
          <p:cNvGrpSpPr/>
          <p:nvPr/>
        </p:nvGrpSpPr>
        <p:grpSpPr>
          <a:xfrm>
            <a:off x="11129738" y="1272130"/>
            <a:ext cx="1333448" cy="2451624"/>
            <a:chOff x="-5963" y="0"/>
            <a:chExt cx="1333446" cy="2451622"/>
          </a:xfrm>
        </p:grpSpPr>
        <p:sp>
          <p:nvSpPr>
            <p:cNvPr id="360" name="Gruppo"/>
            <p:cNvSpPr txBox="1"/>
            <p:nvPr/>
          </p:nvSpPr>
          <p:spPr>
            <a:xfrm>
              <a:off x="-5964" y="1892134"/>
              <a:ext cx="1333448" cy="559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14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Robert May</a:t>
              </a:r>
            </a:p>
            <a:p>
              <a:pPr>
                <a:defRPr sz="14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House of Lords</a:t>
              </a:r>
            </a:p>
          </p:txBody>
        </p:sp>
        <p:pic>
          <p:nvPicPr>
            <p:cNvPr id="361" name="Immagine" descr="Immagin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3655" y="0"/>
              <a:ext cx="1214210" cy="19522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5" name="Gruppo"/>
          <p:cNvGrpSpPr/>
          <p:nvPr/>
        </p:nvGrpSpPr>
        <p:grpSpPr>
          <a:xfrm>
            <a:off x="11175279" y="3982851"/>
            <a:ext cx="1242366" cy="2260452"/>
            <a:chOff x="0" y="0"/>
            <a:chExt cx="1242365" cy="2260451"/>
          </a:xfrm>
        </p:grpSpPr>
        <p:sp>
          <p:nvSpPr>
            <p:cNvPr id="363" name="Gruppo"/>
            <p:cNvSpPr txBox="1"/>
            <p:nvPr/>
          </p:nvSpPr>
          <p:spPr>
            <a:xfrm>
              <a:off x="11212" y="1734474"/>
              <a:ext cx="1219941" cy="525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1" sz="15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Joe Stiglitz</a:t>
              </a:r>
            </a:p>
            <a:p>
              <a:pPr>
                <a:defRPr sz="15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Columbia NY</a:t>
              </a:r>
            </a:p>
          </p:txBody>
        </p:sp>
        <p:pic>
          <p:nvPicPr>
            <p:cNvPr id="364" name="Immagine" descr="Immagin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42366" cy="1719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8" name="Gruppo"/>
          <p:cNvGrpSpPr/>
          <p:nvPr/>
        </p:nvGrpSpPr>
        <p:grpSpPr>
          <a:xfrm>
            <a:off x="10843632" y="6502400"/>
            <a:ext cx="1710463" cy="2820066"/>
            <a:chOff x="-176618" y="0"/>
            <a:chExt cx="1710462" cy="2820065"/>
          </a:xfrm>
        </p:grpSpPr>
        <p:pic>
          <p:nvPicPr>
            <p:cNvPr id="366" name="Immagine" descr="Immagin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2227" y="0"/>
              <a:ext cx="1489389" cy="1861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7" name="Stefano Battiston…"/>
            <p:cNvSpPr txBox="1"/>
            <p:nvPr/>
          </p:nvSpPr>
          <p:spPr>
            <a:xfrm>
              <a:off x="-176619" y="1854330"/>
              <a:ext cx="1710463" cy="9657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/>
            <a:p>
              <a:pPr>
                <a:defRPr b="1" sz="16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Stefano Battiston</a:t>
              </a:r>
            </a:p>
            <a:p>
              <a:pPr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Un. of Zurich</a:t>
              </a:r>
            </a:p>
          </p:txBody>
        </p:sp>
      </p:grpSp>
      <p:sp>
        <p:nvSpPr>
          <p:cNvPr id="369" name="FINANCIAL NETWORKS"/>
          <p:cNvSpPr txBox="1"/>
          <p:nvPr/>
        </p:nvSpPr>
        <p:spPr>
          <a:xfrm>
            <a:off x="6982891" y="554187"/>
            <a:ext cx="536361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FINANCIAL NETWORKS</a:t>
            </a:r>
          </a:p>
        </p:txBody>
      </p:sp>
      <p:pic>
        <p:nvPicPr>
          <p:cNvPr id="370" name="Immagine" descr="Immagin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25500" y="2824922"/>
            <a:ext cx="10349910" cy="4576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magine" descr="Immagin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707152" y="3662259"/>
            <a:ext cx="8878298" cy="3640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Immagine" descr="Immagin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831851" y="5347870"/>
            <a:ext cx="5372101" cy="3226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3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10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id="28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5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3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1" grpId="5"/>
      <p:bldP build="whole" bldLvl="1" animBg="1" rev="0" advAuto="0" spid="372" grpId="6"/>
      <p:bldP build="whole" bldLvl="1" animBg="1" rev="0" advAuto="0" spid="370" grpId="4"/>
      <p:bldP build="whole" bldLvl="1" animBg="1" rev="0" advAuto="0" spid="365" grpId="2"/>
      <p:bldP build="whole" bldLvl="1" animBg="1" rev="0" advAuto="0" spid="368" grpId="3"/>
      <p:bldP build="whole" bldLvl="1" animBg="1" rev="0" advAuto="0" spid="362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4" name="Gruppo"/>
          <p:cNvGrpSpPr/>
          <p:nvPr/>
        </p:nvGrpSpPr>
        <p:grpSpPr>
          <a:xfrm>
            <a:off x="458633" y="452727"/>
            <a:ext cx="12115093" cy="828478"/>
            <a:chOff x="-20420" y="72267"/>
            <a:chExt cx="12115092" cy="828476"/>
          </a:xfrm>
        </p:grpSpPr>
        <p:pic>
          <p:nvPicPr>
            <p:cNvPr id="2392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12572" y="72267"/>
              <a:ext cx="9182101" cy="774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93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75" t="3420" r="1866" b="4022"/>
            <a:stretch>
              <a:fillRect/>
            </a:stretch>
          </p:blipFill>
          <p:spPr>
            <a:xfrm>
              <a:off x="-20421" y="89134"/>
              <a:ext cx="2061045" cy="8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8384" y="0"/>
                  </a:moveTo>
                  <a:lnTo>
                    <a:pt x="4203" y="42"/>
                  </a:lnTo>
                  <a:cubicBezTo>
                    <a:pt x="59" y="76"/>
                    <a:pt x="17" y="72"/>
                    <a:pt x="17" y="338"/>
                  </a:cubicBezTo>
                  <a:cubicBezTo>
                    <a:pt x="17" y="603"/>
                    <a:pt x="62" y="610"/>
                    <a:pt x="4082" y="676"/>
                  </a:cubicBezTo>
                  <a:lnTo>
                    <a:pt x="8147" y="739"/>
                  </a:lnTo>
                  <a:lnTo>
                    <a:pt x="8147" y="10869"/>
                  </a:lnTo>
                  <a:lnTo>
                    <a:pt x="8147" y="20998"/>
                  </a:lnTo>
                  <a:lnTo>
                    <a:pt x="4086" y="21061"/>
                  </a:lnTo>
                  <a:cubicBezTo>
                    <a:pt x="270" y="21124"/>
                    <a:pt x="18" y="21147"/>
                    <a:pt x="1" y="21368"/>
                  </a:cubicBezTo>
                  <a:cubicBezTo>
                    <a:pt x="-16" y="21590"/>
                    <a:pt x="214" y="21600"/>
                    <a:pt x="4186" y="21600"/>
                  </a:cubicBezTo>
                  <a:lnTo>
                    <a:pt x="8384" y="21600"/>
                  </a:lnTo>
                  <a:lnTo>
                    <a:pt x="8384" y="10805"/>
                  </a:lnTo>
                  <a:lnTo>
                    <a:pt x="8384" y="0"/>
                  </a:lnTo>
                  <a:close/>
                  <a:moveTo>
                    <a:pt x="15354" y="1996"/>
                  </a:moveTo>
                  <a:lnTo>
                    <a:pt x="15354" y="3464"/>
                  </a:lnTo>
                  <a:cubicBezTo>
                    <a:pt x="15354" y="4268"/>
                    <a:pt x="15371" y="4965"/>
                    <a:pt x="15391" y="5017"/>
                  </a:cubicBezTo>
                  <a:cubicBezTo>
                    <a:pt x="15412" y="5069"/>
                    <a:pt x="15573" y="5102"/>
                    <a:pt x="15749" y="5080"/>
                  </a:cubicBezTo>
                  <a:cubicBezTo>
                    <a:pt x="15990" y="5051"/>
                    <a:pt x="16065" y="4990"/>
                    <a:pt x="16065" y="4838"/>
                  </a:cubicBezTo>
                  <a:cubicBezTo>
                    <a:pt x="16065" y="4692"/>
                    <a:pt x="16005" y="4637"/>
                    <a:pt x="15853" y="4637"/>
                  </a:cubicBezTo>
                  <a:lnTo>
                    <a:pt x="15645" y="4637"/>
                  </a:lnTo>
                  <a:lnTo>
                    <a:pt x="15645" y="3359"/>
                  </a:lnTo>
                  <a:lnTo>
                    <a:pt x="15645" y="2081"/>
                  </a:lnTo>
                  <a:lnTo>
                    <a:pt x="15499" y="2039"/>
                  </a:lnTo>
                  <a:lnTo>
                    <a:pt x="15354" y="1996"/>
                  </a:lnTo>
                  <a:close/>
                  <a:moveTo>
                    <a:pt x="9593" y="2017"/>
                  </a:moveTo>
                  <a:cubicBezTo>
                    <a:pt x="9347" y="2015"/>
                    <a:pt x="9217" y="2374"/>
                    <a:pt x="9240" y="2979"/>
                  </a:cubicBezTo>
                  <a:cubicBezTo>
                    <a:pt x="9254" y="3347"/>
                    <a:pt x="9295" y="3479"/>
                    <a:pt x="9469" y="3707"/>
                  </a:cubicBezTo>
                  <a:cubicBezTo>
                    <a:pt x="9627" y="3915"/>
                    <a:pt x="9681" y="4067"/>
                    <a:pt x="9681" y="4309"/>
                  </a:cubicBezTo>
                  <a:cubicBezTo>
                    <a:pt x="9681" y="4714"/>
                    <a:pt x="9526" y="4814"/>
                    <a:pt x="9390" y="4500"/>
                  </a:cubicBezTo>
                  <a:cubicBezTo>
                    <a:pt x="9231" y="4136"/>
                    <a:pt x="9089" y="4559"/>
                    <a:pt x="9240" y="4943"/>
                  </a:cubicBezTo>
                  <a:cubicBezTo>
                    <a:pt x="9307" y="5113"/>
                    <a:pt x="9552" y="5155"/>
                    <a:pt x="9739" y="5028"/>
                  </a:cubicBezTo>
                  <a:cubicBezTo>
                    <a:pt x="9800" y="4986"/>
                    <a:pt x="9886" y="4744"/>
                    <a:pt x="9934" y="4489"/>
                  </a:cubicBezTo>
                  <a:lnTo>
                    <a:pt x="10021" y="4014"/>
                  </a:lnTo>
                  <a:lnTo>
                    <a:pt x="10225" y="4563"/>
                  </a:lnTo>
                  <a:cubicBezTo>
                    <a:pt x="10406" y="5047"/>
                    <a:pt x="10456" y="5102"/>
                    <a:pt x="10678" y="5102"/>
                  </a:cubicBezTo>
                  <a:cubicBezTo>
                    <a:pt x="10977" y="5102"/>
                    <a:pt x="11131" y="4920"/>
                    <a:pt x="11131" y="4563"/>
                  </a:cubicBezTo>
                  <a:cubicBezTo>
                    <a:pt x="11131" y="4251"/>
                    <a:pt x="11087" y="4232"/>
                    <a:pt x="10948" y="4500"/>
                  </a:cubicBezTo>
                  <a:cubicBezTo>
                    <a:pt x="10785" y="4813"/>
                    <a:pt x="10625" y="4744"/>
                    <a:pt x="10470" y="4278"/>
                  </a:cubicBezTo>
                  <a:cubicBezTo>
                    <a:pt x="10356" y="3934"/>
                    <a:pt x="10335" y="3749"/>
                    <a:pt x="10358" y="3380"/>
                  </a:cubicBezTo>
                  <a:cubicBezTo>
                    <a:pt x="10413" y="2516"/>
                    <a:pt x="10702" y="2146"/>
                    <a:pt x="10948" y="2619"/>
                  </a:cubicBezTo>
                  <a:cubicBezTo>
                    <a:pt x="11085" y="2882"/>
                    <a:pt x="11115" y="2875"/>
                    <a:pt x="11148" y="2556"/>
                  </a:cubicBezTo>
                  <a:cubicBezTo>
                    <a:pt x="11166" y="2380"/>
                    <a:pt x="11141" y="2241"/>
                    <a:pt x="11077" y="2155"/>
                  </a:cubicBezTo>
                  <a:cubicBezTo>
                    <a:pt x="10947" y="1978"/>
                    <a:pt x="10532" y="1984"/>
                    <a:pt x="10375" y="2165"/>
                  </a:cubicBezTo>
                  <a:cubicBezTo>
                    <a:pt x="10220" y="2344"/>
                    <a:pt x="10075" y="2944"/>
                    <a:pt x="10075" y="3401"/>
                  </a:cubicBezTo>
                  <a:cubicBezTo>
                    <a:pt x="10075" y="3801"/>
                    <a:pt x="9984" y="4009"/>
                    <a:pt x="9938" y="3707"/>
                  </a:cubicBezTo>
                  <a:cubicBezTo>
                    <a:pt x="9921" y="3592"/>
                    <a:pt x="9800" y="3375"/>
                    <a:pt x="9672" y="3232"/>
                  </a:cubicBezTo>
                  <a:cubicBezTo>
                    <a:pt x="9437" y="2967"/>
                    <a:pt x="9368" y="2612"/>
                    <a:pt x="9523" y="2461"/>
                  </a:cubicBezTo>
                  <a:cubicBezTo>
                    <a:pt x="9568" y="2417"/>
                    <a:pt x="9663" y="2452"/>
                    <a:pt x="9735" y="2535"/>
                  </a:cubicBezTo>
                  <a:cubicBezTo>
                    <a:pt x="9842" y="2659"/>
                    <a:pt x="9874" y="2647"/>
                    <a:pt x="9901" y="2472"/>
                  </a:cubicBezTo>
                  <a:cubicBezTo>
                    <a:pt x="9943" y="2190"/>
                    <a:pt x="9827" y="2020"/>
                    <a:pt x="9593" y="2017"/>
                  </a:cubicBezTo>
                  <a:close/>
                  <a:moveTo>
                    <a:pt x="11422" y="2017"/>
                  </a:moveTo>
                  <a:cubicBezTo>
                    <a:pt x="11354" y="2017"/>
                    <a:pt x="11290" y="2083"/>
                    <a:pt x="11281" y="2155"/>
                  </a:cubicBezTo>
                  <a:cubicBezTo>
                    <a:pt x="11271" y="2227"/>
                    <a:pt x="11272" y="2916"/>
                    <a:pt x="11281" y="3697"/>
                  </a:cubicBezTo>
                  <a:cubicBezTo>
                    <a:pt x="11297" y="5069"/>
                    <a:pt x="11298" y="5121"/>
                    <a:pt x="11410" y="5080"/>
                  </a:cubicBezTo>
                  <a:cubicBezTo>
                    <a:pt x="11504" y="5046"/>
                    <a:pt x="11534" y="4929"/>
                    <a:pt x="11555" y="4436"/>
                  </a:cubicBezTo>
                  <a:lnTo>
                    <a:pt x="11580" y="3824"/>
                  </a:lnTo>
                  <a:lnTo>
                    <a:pt x="11817" y="3824"/>
                  </a:lnTo>
                  <a:lnTo>
                    <a:pt x="12054" y="3824"/>
                  </a:lnTo>
                  <a:lnTo>
                    <a:pt x="12058" y="4436"/>
                  </a:lnTo>
                  <a:cubicBezTo>
                    <a:pt x="12061" y="4939"/>
                    <a:pt x="12077" y="5038"/>
                    <a:pt x="12162" y="5038"/>
                  </a:cubicBezTo>
                  <a:cubicBezTo>
                    <a:pt x="12255" y="5038"/>
                    <a:pt x="12265" y="4914"/>
                    <a:pt x="12278" y="3528"/>
                  </a:cubicBezTo>
                  <a:cubicBezTo>
                    <a:pt x="12292" y="2102"/>
                    <a:pt x="12290" y="2017"/>
                    <a:pt x="12191" y="2017"/>
                  </a:cubicBezTo>
                  <a:cubicBezTo>
                    <a:pt x="12106" y="2017"/>
                    <a:pt x="12084" y="2123"/>
                    <a:pt x="12070" y="2588"/>
                  </a:cubicBezTo>
                  <a:lnTo>
                    <a:pt x="12054" y="3158"/>
                  </a:lnTo>
                  <a:lnTo>
                    <a:pt x="11817" y="3158"/>
                  </a:lnTo>
                  <a:lnTo>
                    <a:pt x="11580" y="3158"/>
                  </a:lnTo>
                  <a:lnTo>
                    <a:pt x="11563" y="2588"/>
                  </a:lnTo>
                  <a:cubicBezTo>
                    <a:pt x="11549" y="2090"/>
                    <a:pt x="11531" y="2017"/>
                    <a:pt x="11422" y="2017"/>
                  </a:cubicBezTo>
                  <a:close/>
                  <a:moveTo>
                    <a:pt x="14560" y="2017"/>
                  </a:moveTo>
                  <a:cubicBezTo>
                    <a:pt x="14268" y="2017"/>
                    <a:pt x="14064" y="2311"/>
                    <a:pt x="13957" y="2884"/>
                  </a:cubicBezTo>
                  <a:cubicBezTo>
                    <a:pt x="13909" y="3145"/>
                    <a:pt x="13861" y="3359"/>
                    <a:pt x="13849" y="3359"/>
                  </a:cubicBezTo>
                  <a:cubicBezTo>
                    <a:pt x="13838" y="3359"/>
                    <a:pt x="13786" y="3145"/>
                    <a:pt x="13737" y="2884"/>
                  </a:cubicBezTo>
                  <a:cubicBezTo>
                    <a:pt x="13688" y="2622"/>
                    <a:pt x="13582" y="2325"/>
                    <a:pt x="13500" y="2218"/>
                  </a:cubicBezTo>
                  <a:cubicBezTo>
                    <a:pt x="13198" y="1821"/>
                    <a:pt x="12685" y="2072"/>
                    <a:pt x="12557" y="2683"/>
                  </a:cubicBezTo>
                  <a:cubicBezTo>
                    <a:pt x="12496" y="2972"/>
                    <a:pt x="12491" y="3975"/>
                    <a:pt x="12548" y="4341"/>
                  </a:cubicBezTo>
                  <a:cubicBezTo>
                    <a:pt x="12569" y="4473"/>
                    <a:pt x="12657" y="4693"/>
                    <a:pt x="12744" y="4838"/>
                  </a:cubicBezTo>
                  <a:cubicBezTo>
                    <a:pt x="12845" y="5007"/>
                    <a:pt x="12990" y="5101"/>
                    <a:pt x="13155" y="5102"/>
                  </a:cubicBezTo>
                  <a:cubicBezTo>
                    <a:pt x="13376" y="5102"/>
                    <a:pt x="13436" y="5047"/>
                    <a:pt x="13579" y="4669"/>
                  </a:cubicBezTo>
                  <a:cubicBezTo>
                    <a:pt x="13671" y="4427"/>
                    <a:pt x="13768" y="4105"/>
                    <a:pt x="13799" y="3961"/>
                  </a:cubicBezTo>
                  <a:cubicBezTo>
                    <a:pt x="13853" y="3719"/>
                    <a:pt x="13866" y="3737"/>
                    <a:pt x="13953" y="4204"/>
                  </a:cubicBezTo>
                  <a:cubicBezTo>
                    <a:pt x="14068" y="4819"/>
                    <a:pt x="14267" y="5102"/>
                    <a:pt x="14585" y="5102"/>
                  </a:cubicBezTo>
                  <a:cubicBezTo>
                    <a:pt x="14909" y="5102"/>
                    <a:pt x="15137" y="4607"/>
                    <a:pt x="15179" y="3802"/>
                  </a:cubicBezTo>
                  <a:cubicBezTo>
                    <a:pt x="15238" y="2694"/>
                    <a:pt x="15003" y="2017"/>
                    <a:pt x="14560" y="2017"/>
                  </a:cubicBezTo>
                  <a:close/>
                  <a:moveTo>
                    <a:pt x="14589" y="2429"/>
                  </a:moveTo>
                  <a:cubicBezTo>
                    <a:pt x="14668" y="2448"/>
                    <a:pt x="14749" y="2549"/>
                    <a:pt x="14818" y="2736"/>
                  </a:cubicBezTo>
                  <a:cubicBezTo>
                    <a:pt x="14967" y="3139"/>
                    <a:pt x="14968" y="3880"/>
                    <a:pt x="14822" y="4352"/>
                  </a:cubicBezTo>
                  <a:cubicBezTo>
                    <a:pt x="14591" y="5098"/>
                    <a:pt x="14194" y="4580"/>
                    <a:pt x="14194" y="3538"/>
                  </a:cubicBezTo>
                  <a:cubicBezTo>
                    <a:pt x="14194" y="2926"/>
                    <a:pt x="14339" y="2509"/>
                    <a:pt x="14510" y="2440"/>
                  </a:cubicBezTo>
                  <a:cubicBezTo>
                    <a:pt x="14536" y="2430"/>
                    <a:pt x="14563" y="2423"/>
                    <a:pt x="14589" y="2429"/>
                  </a:cubicBezTo>
                  <a:close/>
                  <a:moveTo>
                    <a:pt x="13172" y="2450"/>
                  </a:moveTo>
                  <a:cubicBezTo>
                    <a:pt x="13443" y="2540"/>
                    <a:pt x="13639" y="3567"/>
                    <a:pt x="13396" y="4352"/>
                  </a:cubicBezTo>
                  <a:cubicBezTo>
                    <a:pt x="13324" y="4586"/>
                    <a:pt x="13239" y="4700"/>
                    <a:pt x="13139" y="4700"/>
                  </a:cubicBezTo>
                  <a:cubicBezTo>
                    <a:pt x="12807" y="4700"/>
                    <a:pt x="12634" y="3324"/>
                    <a:pt x="12889" y="2715"/>
                  </a:cubicBezTo>
                  <a:cubicBezTo>
                    <a:pt x="12982" y="2492"/>
                    <a:pt x="13082" y="2421"/>
                    <a:pt x="13172" y="2450"/>
                  </a:cubicBezTo>
                  <a:close/>
                  <a:moveTo>
                    <a:pt x="4415" y="6612"/>
                  </a:moveTo>
                  <a:cubicBezTo>
                    <a:pt x="4404" y="6606"/>
                    <a:pt x="4390" y="6623"/>
                    <a:pt x="4377" y="6644"/>
                  </a:cubicBezTo>
                  <a:cubicBezTo>
                    <a:pt x="4350" y="6686"/>
                    <a:pt x="4194" y="7362"/>
                    <a:pt x="4028" y="8154"/>
                  </a:cubicBezTo>
                  <a:cubicBezTo>
                    <a:pt x="3144" y="12378"/>
                    <a:pt x="3062" y="12749"/>
                    <a:pt x="3002" y="12749"/>
                  </a:cubicBezTo>
                  <a:cubicBezTo>
                    <a:pt x="2962" y="12749"/>
                    <a:pt x="2485" y="10535"/>
                    <a:pt x="1909" y="7658"/>
                  </a:cubicBezTo>
                  <a:cubicBezTo>
                    <a:pt x="1652" y="6379"/>
                    <a:pt x="1565" y="6345"/>
                    <a:pt x="1514" y="7520"/>
                  </a:cubicBezTo>
                  <a:cubicBezTo>
                    <a:pt x="1493" y="8000"/>
                    <a:pt x="1447" y="8880"/>
                    <a:pt x="1414" y="9485"/>
                  </a:cubicBezTo>
                  <a:cubicBezTo>
                    <a:pt x="1381" y="10090"/>
                    <a:pt x="1348" y="10757"/>
                    <a:pt x="1339" y="10964"/>
                  </a:cubicBezTo>
                  <a:cubicBezTo>
                    <a:pt x="1326" y="11291"/>
                    <a:pt x="1269" y="12207"/>
                    <a:pt x="1123" y="14470"/>
                  </a:cubicBezTo>
                  <a:lnTo>
                    <a:pt x="1086" y="15051"/>
                  </a:lnTo>
                  <a:lnTo>
                    <a:pt x="1293" y="15009"/>
                  </a:lnTo>
                  <a:lnTo>
                    <a:pt x="1497" y="14956"/>
                  </a:lnTo>
                  <a:lnTo>
                    <a:pt x="1510" y="14154"/>
                  </a:lnTo>
                  <a:cubicBezTo>
                    <a:pt x="1531" y="12865"/>
                    <a:pt x="1705" y="9842"/>
                    <a:pt x="1759" y="9802"/>
                  </a:cubicBezTo>
                  <a:cubicBezTo>
                    <a:pt x="1786" y="9782"/>
                    <a:pt x="1955" y="10504"/>
                    <a:pt x="2137" y="11397"/>
                  </a:cubicBezTo>
                  <a:cubicBezTo>
                    <a:pt x="2319" y="12289"/>
                    <a:pt x="2454" y="13013"/>
                    <a:pt x="2436" y="13013"/>
                  </a:cubicBezTo>
                  <a:cubicBezTo>
                    <a:pt x="2419" y="13013"/>
                    <a:pt x="2439" y="13127"/>
                    <a:pt x="2482" y="13256"/>
                  </a:cubicBezTo>
                  <a:cubicBezTo>
                    <a:pt x="2525" y="13385"/>
                    <a:pt x="2628" y="13835"/>
                    <a:pt x="2711" y="14259"/>
                  </a:cubicBezTo>
                  <a:cubicBezTo>
                    <a:pt x="2793" y="14683"/>
                    <a:pt x="2887" y="15030"/>
                    <a:pt x="2918" y="15030"/>
                  </a:cubicBezTo>
                  <a:cubicBezTo>
                    <a:pt x="2950" y="15030"/>
                    <a:pt x="3103" y="14376"/>
                    <a:pt x="3255" y="13583"/>
                  </a:cubicBezTo>
                  <a:cubicBezTo>
                    <a:pt x="3720" y="11167"/>
                    <a:pt x="4066" y="9633"/>
                    <a:pt x="4115" y="9760"/>
                  </a:cubicBezTo>
                  <a:cubicBezTo>
                    <a:pt x="4141" y="9825"/>
                    <a:pt x="4187" y="10508"/>
                    <a:pt x="4219" y="11281"/>
                  </a:cubicBezTo>
                  <a:cubicBezTo>
                    <a:pt x="4251" y="12053"/>
                    <a:pt x="4288" y="12775"/>
                    <a:pt x="4302" y="12886"/>
                  </a:cubicBezTo>
                  <a:cubicBezTo>
                    <a:pt x="4317" y="12997"/>
                    <a:pt x="4335" y="13510"/>
                    <a:pt x="4340" y="14027"/>
                  </a:cubicBezTo>
                  <a:lnTo>
                    <a:pt x="4348" y="14956"/>
                  </a:lnTo>
                  <a:lnTo>
                    <a:pt x="4577" y="15009"/>
                  </a:lnTo>
                  <a:cubicBezTo>
                    <a:pt x="4704" y="15032"/>
                    <a:pt x="4830" y="14995"/>
                    <a:pt x="4851" y="14935"/>
                  </a:cubicBezTo>
                  <a:cubicBezTo>
                    <a:pt x="4873" y="14875"/>
                    <a:pt x="4859" y="14279"/>
                    <a:pt x="4822" y="13615"/>
                  </a:cubicBezTo>
                  <a:cubicBezTo>
                    <a:pt x="4785" y="12951"/>
                    <a:pt x="4730" y="11807"/>
                    <a:pt x="4697" y="11069"/>
                  </a:cubicBezTo>
                  <a:cubicBezTo>
                    <a:pt x="4539" y="7468"/>
                    <a:pt x="4493" y="6651"/>
                    <a:pt x="4415" y="6612"/>
                  </a:cubicBezTo>
                  <a:close/>
                  <a:moveTo>
                    <a:pt x="6322" y="6739"/>
                  </a:moveTo>
                  <a:lnTo>
                    <a:pt x="5138" y="6781"/>
                  </a:lnTo>
                  <a:lnTo>
                    <a:pt x="5138" y="7246"/>
                  </a:lnTo>
                  <a:lnTo>
                    <a:pt x="5138" y="7711"/>
                  </a:lnTo>
                  <a:lnTo>
                    <a:pt x="5404" y="7658"/>
                  </a:lnTo>
                  <a:cubicBezTo>
                    <a:pt x="5549" y="7628"/>
                    <a:pt x="5762" y="7599"/>
                    <a:pt x="5878" y="7594"/>
                  </a:cubicBezTo>
                  <a:lnTo>
                    <a:pt x="6090" y="7584"/>
                  </a:lnTo>
                  <a:lnTo>
                    <a:pt x="6098" y="11207"/>
                  </a:lnTo>
                  <a:cubicBezTo>
                    <a:pt x="6103" y="13198"/>
                    <a:pt x="6108" y="14876"/>
                    <a:pt x="6110" y="14935"/>
                  </a:cubicBezTo>
                  <a:cubicBezTo>
                    <a:pt x="6113" y="14995"/>
                    <a:pt x="6230" y="15021"/>
                    <a:pt x="6368" y="14999"/>
                  </a:cubicBezTo>
                  <a:lnTo>
                    <a:pt x="6617" y="14956"/>
                  </a:lnTo>
                  <a:lnTo>
                    <a:pt x="6617" y="11270"/>
                  </a:lnTo>
                  <a:lnTo>
                    <a:pt x="6617" y="7584"/>
                  </a:lnTo>
                  <a:lnTo>
                    <a:pt x="6829" y="7594"/>
                  </a:lnTo>
                  <a:cubicBezTo>
                    <a:pt x="6946" y="7599"/>
                    <a:pt x="7156" y="7628"/>
                    <a:pt x="7299" y="7658"/>
                  </a:cubicBezTo>
                  <a:cubicBezTo>
                    <a:pt x="7545" y="7709"/>
                    <a:pt x="7563" y="7689"/>
                    <a:pt x="7598" y="7351"/>
                  </a:cubicBezTo>
                  <a:cubicBezTo>
                    <a:pt x="7623" y="7120"/>
                    <a:pt x="7613" y="6947"/>
                    <a:pt x="7569" y="6855"/>
                  </a:cubicBezTo>
                  <a:cubicBezTo>
                    <a:pt x="7525" y="6762"/>
                    <a:pt x="7098" y="6715"/>
                    <a:pt x="6322" y="6739"/>
                  </a:cubicBezTo>
                  <a:close/>
                  <a:moveTo>
                    <a:pt x="22" y="6781"/>
                  </a:moveTo>
                  <a:lnTo>
                    <a:pt x="22" y="10848"/>
                  </a:lnTo>
                  <a:cubicBezTo>
                    <a:pt x="21" y="13085"/>
                    <a:pt x="29" y="14943"/>
                    <a:pt x="42" y="14977"/>
                  </a:cubicBezTo>
                  <a:cubicBezTo>
                    <a:pt x="56" y="15012"/>
                    <a:pt x="171" y="15020"/>
                    <a:pt x="296" y="14999"/>
                  </a:cubicBezTo>
                  <a:lnTo>
                    <a:pt x="520" y="14956"/>
                  </a:lnTo>
                  <a:lnTo>
                    <a:pt x="524" y="10869"/>
                  </a:lnTo>
                  <a:lnTo>
                    <a:pt x="524" y="6781"/>
                  </a:lnTo>
                  <a:lnTo>
                    <a:pt x="275" y="6781"/>
                  </a:lnTo>
                  <a:lnTo>
                    <a:pt x="22" y="6781"/>
                  </a:lnTo>
                  <a:close/>
                  <a:moveTo>
                    <a:pt x="16655" y="6834"/>
                  </a:moveTo>
                  <a:cubicBezTo>
                    <a:pt x="16574" y="6890"/>
                    <a:pt x="16454" y="7464"/>
                    <a:pt x="16247" y="8724"/>
                  </a:cubicBezTo>
                  <a:cubicBezTo>
                    <a:pt x="16181" y="9130"/>
                    <a:pt x="16109" y="9531"/>
                    <a:pt x="16085" y="9612"/>
                  </a:cubicBezTo>
                  <a:cubicBezTo>
                    <a:pt x="16062" y="9692"/>
                    <a:pt x="16058" y="9796"/>
                    <a:pt x="16077" y="9844"/>
                  </a:cubicBezTo>
                  <a:cubicBezTo>
                    <a:pt x="16170" y="10079"/>
                    <a:pt x="16309" y="9908"/>
                    <a:pt x="16339" y="9527"/>
                  </a:cubicBezTo>
                  <a:cubicBezTo>
                    <a:pt x="16406" y="8679"/>
                    <a:pt x="16692" y="8621"/>
                    <a:pt x="16846" y="9422"/>
                  </a:cubicBezTo>
                  <a:cubicBezTo>
                    <a:pt x="16937" y="9897"/>
                    <a:pt x="16953" y="9911"/>
                    <a:pt x="17203" y="9897"/>
                  </a:cubicBezTo>
                  <a:lnTo>
                    <a:pt x="17465" y="9886"/>
                  </a:lnTo>
                  <a:lnTo>
                    <a:pt x="17465" y="9179"/>
                  </a:lnTo>
                  <a:cubicBezTo>
                    <a:pt x="17465" y="8790"/>
                    <a:pt x="17486" y="8436"/>
                    <a:pt x="17511" y="8397"/>
                  </a:cubicBezTo>
                  <a:cubicBezTo>
                    <a:pt x="17535" y="8359"/>
                    <a:pt x="17693" y="8697"/>
                    <a:pt x="17860" y="9136"/>
                  </a:cubicBezTo>
                  <a:cubicBezTo>
                    <a:pt x="18027" y="9576"/>
                    <a:pt x="18198" y="9929"/>
                    <a:pt x="18238" y="9929"/>
                  </a:cubicBezTo>
                  <a:cubicBezTo>
                    <a:pt x="18295" y="9929"/>
                    <a:pt x="18311" y="9633"/>
                    <a:pt x="18317" y="8587"/>
                  </a:cubicBezTo>
                  <a:cubicBezTo>
                    <a:pt x="18322" y="7850"/>
                    <a:pt x="18327" y="7169"/>
                    <a:pt x="18330" y="7077"/>
                  </a:cubicBezTo>
                  <a:cubicBezTo>
                    <a:pt x="18333" y="6985"/>
                    <a:pt x="18280" y="6900"/>
                    <a:pt x="18213" y="6876"/>
                  </a:cubicBezTo>
                  <a:cubicBezTo>
                    <a:pt x="18097" y="6834"/>
                    <a:pt x="18096" y="6851"/>
                    <a:pt x="18130" y="7499"/>
                  </a:cubicBezTo>
                  <a:cubicBezTo>
                    <a:pt x="18194" y="8718"/>
                    <a:pt x="18137" y="8745"/>
                    <a:pt x="17731" y="7721"/>
                  </a:cubicBezTo>
                  <a:cubicBezTo>
                    <a:pt x="17528" y="7208"/>
                    <a:pt x="17344" y="6856"/>
                    <a:pt x="17311" y="6908"/>
                  </a:cubicBezTo>
                  <a:cubicBezTo>
                    <a:pt x="17277" y="6963"/>
                    <a:pt x="17253" y="7448"/>
                    <a:pt x="17253" y="8122"/>
                  </a:cubicBezTo>
                  <a:cubicBezTo>
                    <a:pt x="17253" y="8741"/>
                    <a:pt x="17233" y="9281"/>
                    <a:pt x="17203" y="9327"/>
                  </a:cubicBezTo>
                  <a:cubicBezTo>
                    <a:pt x="17156" y="9401"/>
                    <a:pt x="16849" y="7920"/>
                    <a:pt x="16754" y="7151"/>
                  </a:cubicBezTo>
                  <a:cubicBezTo>
                    <a:pt x="16734" y="6980"/>
                    <a:pt x="16715" y="6868"/>
                    <a:pt x="16688" y="6834"/>
                  </a:cubicBezTo>
                  <a:cubicBezTo>
                    <a:pt x="16678" y="6821"/>
                    <a:pt x="16666" y="6826"/>
                    <a:pt x="16655" y="6834"/>
                  </a:cubicBezTo>
                  <a:close/>
                  <a:moveTo>
                    <a:pt x="10740" y="6844"/>
                  </a:moveTo>
                  <a:cubicBezTo>
                    <a:pt x="10512" y="6786"/>
                    <a:pt x="10171" y="7119"/>
                    <a:pt x="10075" y="7605"/>
                  </a:cubicBezTo>
                  <a:cubicBezTo>
                    <a:pt x="9955" y="8216"/>
                    <a:pt x="9907" y="8331"/>
                    <a:pt x="9843" y="8196"/>
                  </a:cubicBezTo>
                  <a:cubicBezTo>
                    <a:pt x="9810" y="8129"/>
                    <a:pt x="9724" y="8063"/>
                    <a:pt x="9652" y="8038"/>
                  </a:cubicBezTo>
                  <a:cubicBezTo>
                    <a:pt x="9441" y="7964"/>
                    <a:pt x="9474" y="7458"/>
                    <a:pt x="9693" y="7404"/>
                  </a:cubicBezTo>
                  <a:cubicBezTo>
                    <a:pt x="9812" y="7375"/>
                    <a:pt x="9864" y="7297"/>
                    <a:pt x="9863" y="7140"/>
                  </a:cubicBezTo>
                  <a:cubicBezTo>
                    <a:pt x="9863" y="6953"/>
                    <a:pt x="9809" y="6918"/>
                    <a:pt x="9548" y="6918"/>
                  </a:cubicBezTo>
                  <a:lnTo>
                    <a:pt x="9232" y="6918"/>
                  </a:lnTo>
                  <a:lnTo>
                    <a:pt x="9232" y="8418"/>
                  </a:lnTo>
                  <a:lnTo>
                    <a:pt x="9232" y="9929"/>
                  </a:lnTo>
                  <a:lnTo>
                    <a:pt x="9361" y="9929"/>
                  </a:lnTo>
                  <a:cubicBezTo>
                    <a:pt x="9477" y="9929"/>
                    <a:pt x="9492" y="9868"/>
                    <a:pt x="9506" y="9295"/>
                  </a:cubicBezTo>
                  <a:cubicBezTo>
                    <a:pt x="9522" y="8672"/>
                    <a:pt x="9525" y="8657"/>
                    <a:pt x="9722" y="8577"/>
                  </a:cubicBezTo>
                  <a:cubicBezTo>
                    <a:pt x="9914" y="8498"/>
                    <a:pt x="9928" y="8516"/>
                    <a:pt x="10026" y="8999"/>
                  </a:cubicBezTo>
                  <a:cubicBezTo>
                    <a:pt x="10165" y="9694"/>
                    <a:pt x="10314" y="9929"/>
                    <a:pt x="10620" y="9929"/>
                  </a:cubicBezTo>
                  <a:cubicBezTo>
                    <a:pt x="11063" y="9929"/>
                    <a:pt x="11289" y="9392"/>
                    <a:pt x="11289" y="8334"/>
                  </a:cubicBezTo>
                  <a:cubicBezTo>
                    <a:pt x="11289" y="7820"/>
                    <a:pt x="11113" y="7047"/>
                    <a:pt x="11027" y="7182"/>
                  </a:cubicBezTo>
                  <a:cubicBezTo>
                    <a:pt x="11004" y="7219"/>
                    <a:pt x="10955" y="7155"/>
                    <a:pt x="10919" y="7045"/>
                  </a:cubicBezTo>
                  <a:cubicBezTo>
                    <a:pt x="10881" y="6930"/>
                    <a:pt x="10817" y="6864"/>
                    <a:pt x="10740" y="6844"/>
                  </a:cubicBezTo>
                  <a:close/>
                  <a:moveTo>
                    <a:pt x="13276" y="6844"/>
                  </a:moveTo>
                  <a:cubicBezTo>
                    <a:pt x="13209" y="6844"/>
                    <a:pt x="13174" y="6992"/>
                    <a:pt x="13006" y="7985"/>
                  </a:cubicBezTo>
                  <a:cubicBezTo>
                    <a:pt x="12956" y="8280"/>
                    <a:pt x="12858" y="8808"/>
                    <a:pt x="12794" y="9158"/>
                  </a:cubicBezTo>
                  <a:cubicBezTo>
                    <a:pt x="12729" y="9507"/>
                    <a:pt x="12691" y="9827"/>
                    <a:pt x="12706" y="9865"/>
                  </a:cubicBezTo>
                  <a:cubicBezTo>
                    <a:pt x="12792" y="10083"/>
                    <a:pt x="12931" y="9894"/>
                    <a:pt x="12960" y="9527"/>
                  </a:cubicBezTo>
                  <a:cubicBezTo>
                    <a:pt x="13026" y="8681"/>
                    <a:pt x="13314" y="8615"/>
                    <a:pt x="13467" y="9411"/>
                  </a:cubicBezTo>
                  <a:lnTo>
                    <a:pt x="13563" y="9907"/>
                  </a:lnTo>
                  <a:lnTo>
                    <a:pt x="14086" y="9918"/>
                  </a:lnTo>
                  <a:cubicBezTo>
                    <a:pt x="14598" y="9931"/>
                    <a:pt x="14613" y="9918"/>
                    <a:pt x="14793" y="9517"/>
                  </a:cubicBezTo>
                  <a:cubicBezTo>
                    <a:pt x="14959" y="9146"/>
                    <a:pt x="14978" y="9050"/>
                    <a:pt x="14976" y="8429"/>
                  </a:cubicBezTo>
                  <a:cubicBezTo>
                    <a:pt x="14974" y="8050"/>
                    <a:pt x="14940" y="7603"/>
                    <a:pt x="14897" y="7436"/>
                  </a:cubicBezTo>
                  <a:cubicBezTo>
                    <a:pt x="14808" y="7091"/>
                    <a:pt x="14385" y="6791"/>
                    <a:pt x="14086" y="6866"/>
                  </a:cubicBezTo>
                  <a:lnTo>
                    <a:pt x="13903" y="6918"/>
                  </a:lnTo>
                  <a:lnTo>
                    <a:pt x="13887" y="8059"/>
                  </a:lnTo>
                  <a:cubicBezTo>
                    <a:pt x="13878" y="8686"/>
                    <a:pt x="13850" y="9241"/>
                    <a:pt x="13824" y="9305"/>
                  </a:cubicBezTo>
                  <a:cubicBezTo>
                    <a:pt x="13782" y="9412"/>
                    <a:pt x="13470" y="7918"/>
                    <a:pt x="13375" y="7151"/>
                  </a:cubicBezTo>
                  <a:cubicBezTo>
                    <a:pt x="13355" y="6985"/>
                    <a:pt x="13312" y="6844"/>
                    <a:pt x="13276" y="6844"/>
                  </a:cubicBezTo>
                  <a:close/>
                  <a:moveTo>
                    <a:pt x="20703" y="6844"/>
                  </a:moveTo>
                  <a:cubicBezTo>
                    <a:pt x="20494" y="6843"/>
                    <a:pt x="20494" y="7120"/>
                    <a:pt x="20470" y="8323"/>
                  </a:cubicBezTo>
                  <a:cubicBezTo>
                    <a:pt x="20455" y="9097"/>
                    <a:pt x="20452" y="9778"/>
                    <a:pt x="20462" y="9834"/>
                  </a:cubicBezTo>
                  <a:cubicBezTo>
                    <a:pt x="20493" y="10012"/>
                    <a:pt x="21107" y="9939"/>
                    <a:pt x="21260" y="9738"/>
                  </a:cubicBezTo>
                  <a:cubicBezTo>
                    <a:pt x="21468" y="9465"/>
                    <a:pt x="21584" y="8957"/>
                    <a:pt x="21584" y="8313"/>
                  </a:cubicBezTo>
                  <a:cubicBezTo>
                    <a:pt x="21584" y="7513"/>
                    <a:pt x="21378" y="7042"/>
                    <a:pt x="20990" y="6918"/>
                  </a:cubicBezTo>
                  <a:cubicBezTo>
                    <a:pt x="20865" y="6879"/>
                    <a:pt x="20773" y="6845"/>
                    <a:pt x="20703" y="6844"/>
                  </a:cubicBezTo>
                  <a:close/>
                  <a:moveTo>
                    <a:pt x="15167" y="6876"/>
                  </a:moveTo>
                  <a:cubicBezTo>
                    <a:pt x="15005" y="6876"/>
                    <a:pt x="15006" y="6917"/>
                    <a:pt x="15192" y="8091"/>
                  </a:cubicBezTo>
                  <a:cubicBezTo>
                    <a:pt x="15276" y="8624"/>
                    <a:pt x="15373" y="9256"/>
                    <a:pt x="15408" y="9496"/>
                  </a:cubicBezTo>
                  <a:cubicBezTo>
                    <a:pt x="15447" y="9760"/>
                    <a:pt x="15510" y="9929"/>
                    <a:pt x="15566" y="9929"/>
                  </a:cubicBezTo>
                  <a:cubicBezTo>
                    <a:pt x="15621" y="9929"/>
                    <a:pt x="15687" y="9756"/>
                    <a:pt x="15728" y="9496"/>
                  </a:cubicBezTo>
                  <a:cubicBezTo>
                    <a:pt x="15766" y="9256"/>
                    <a:pt x="15875" y="8612"/>
                    <a:pt x="15973" y="8059"/>
                  </a:cubicBezTo>
                  <a:cubicBezTo>
                    <a:pt x="16071" y="7506"/>
                    <a:pt x="16147" y="7019"/>
                    <a:pt x="16144" y="6982"/>
                  </a:cubicBezTo>
                  <a:cubicBezTo>
                    <a:pt x="16140" y="6945"/>
                    <a:pt x="16072" y="6904"/>
                    <a:pt x="15990" y="6887"/>
                  </a:cubicBezTo>
                  <a:cubicBezTo>
                    <a:pt x="15871" y="6862"/>
                    <a:pt x="15843" y="6904"/>
                    <a:pt x="15861" y="7087"/>
                  </a:cubicBezTo>
                  <a:cubicBezTo>
                    <a:pt x="15893" y="7420"/>
                    <a:pt x="15707" y="8661"/>
                    <a:pt x="15624" y="8661"/>
                  </a:cubicBezTo>
                  <a:cubicBezTo>
                    <a:pt x="15586" y="8661"/>
                    <a:pt x="15517" y="8418"/>
                    <a:pt x="15474" y="8122"/>
                  </a:cubicBezTo>
                  <a:cubicBezTo>
                    <a:pt x="15431" y="7827"/>
                    <a:pt x="15374" y="7429"/>
                    <a:pt x="15346" y="7235"/>
                  </a:cubicBezTo>
                  <a:cubicBezTo>
                    <a:pt x="15309" y="6988"/>
                    <a:pt x="15257" y="6876"/>
                    <a:pt x="15167" y="6876"/>
                  </a:cubicBezTo>
                  <a:close/>
                  <a:moveTo>
                    <a:pt x="19049" y="6897"/>
                  </a:moveTo>
                  <a:cubicBezTo>
                    <a:pt x="18983" y="6909"/>
                    <a:pt x="18922" y="6928"/>
                    <a:pt x="18870" y="6971"/>
                  </a:cubicBezTo>
                  <a:cubicBezTo>
                    <a:pt x="18619" y="7181"/>
                    <a:pt x="18467" y="7748"/>
                    <a:pt x="18467" y="8460"/>
                  </a:cubicBezTo>
                  <a:cubicBezTo>
                    <a:pt x="18467" y="8922"/>
                    <a:pt x="18498" y="9101"/>
                    <a:pt x="18646" y="9474"/>
                  </a:cubicBezTo>
                  <a:cubicBezTo>
                    <a:pt x="18805" y="9880"/>
                    <a:pt x="18859" y="9929"/>
                    <a:pt x="19111" y="9929"/>
                  </a:cubicBezTo>
                  <a:cubicBezTo>
                    <a:pt x="19290" y="9929"/>
                    <a:pt x="19439" y="9847"/>
                    <a:pt x="19518" y="9707"/>
                  </a:cubicBezTo>
                  <a:cubicBezTo>
                    <a:pt x="19635" y="9499"/>
                    <a:pt x="19650" y="9499"/>
                    <a:pt x="19710" y="9707"/>
                  </a:cubicBezTo>
                  <a:cubicBezTo>
                    <a:pt x="19779" y="9949"/>
                    <a:pt x="20283" y="10034"/>
                    <a:pt x="20337" y="9812"/>
                  </a:cubicBezTo>
                  <a:cubicBezTo>
                    <a:pt x="20377" y="9647"/>
                    <a:pt x="20262" y="9435"/>
                    <a:pt x="20104" y="9379"/>
                  </a:cubicBezTo>
                  <a:cubicBezTo>
                    <a:pt x="20004" y="9344"/>
                    <a:pt x="19971" y="9254"/>
                    <a:pt x="19971" y="8999"/>
                  </a:cubicBezTo>
                  <a:cubicBezTo>
                    <a:pt x="19971" y="8733"/>
                    <a:pt x="20003" y="8643"/>
                    <a:pt x="20129" y="8587"/>
                  </a:cubicBezTo>
                  <a:cubicBezTo>
                    <a:pt x="20222" y="8547"/>
                    <a:pt x="20287" y="8439"/>
                    <a:pt x="20287" y="8323"/>
                  </a:cubicBezTo>
                  <a:cubicBezTo>
                    <a:pt x="20287" y="8207"/>
                    <a:pt x="20222" y="8100"/>
                    <a:pt x="20129" y="8059"/>
                  </a:cubicBezTo>
                  <a:cubicBezTo>
                    <a:pt x="20016" y="8009"/>
                    <a:pt x="19971" y="7913"/>
                    <a:pt x="19971" y="7721"/>
                  </a:cubicBezTo>
                  <a:cubicBezTo>
                    <a:pt x="19971" y="7518"/>
                    <a:pt x="20011" y="7436"/>
                    <a:pt x="20142" y="7404"/>
                  </a:cubicBezTo>
                  <a:cubicBezTo>
                    <a:pt x="20263" y="7375"/>
                    <a:pt x="20316" y="7304"/>
                    <a:pt x="20316" y="7140"/>
                  </a:cubicBezTo>
                  <a:cubicBezTo>
                    <a:pt x="20316" y="6949"/>
                    <a:pt x="20266" y="6903"/>
                    <a:pt x="20038" y="6908"/>
                  </a:cubicBezTo>
                  <a:cubicBezTo>
                    <a:pt x="19860" y="6911"/>
                    <a:pt x="19740" y="6982"/>
                    <a:pt x="19701" y="7108"/>
                  </a:cubicBezTo>
                  <a:cubicBezTo>
                    <a:pt x="19655" y="7260"/>
                    <a:pt x="19626" y="7272"/>
                    <a:pt x="19568" y="7151"/>
                  </a:cubicBezTo>
                  <a:cubicBezTo>
                    <a:pt x="19478" y="6960"/>
                    <a:pt x="19245" y="6862"/>
                    <a:pt x="19049" y="6897"/>
                  </a:cubicBezTo>
                  <a:close/>
                  <a:moveTo>
                    <a:pt x="11472" y="6918"/>
                  </a:moveTo>
                  <a:lnTo>
                    <a:pt x="11459" y="8249"/>
                  </a:lnTo>
                  <a:cubicBezTo>
                    <a:pt x="11451" y="8982"/>
                    <a:pt x="11457" y="9662"/>
                    <a:pt x="11472" y="9760"/>
                  </a:cubicBezTo>
                  <a:cubicBezTo>
                    <a:pt x="11487" y="9857"/>
                    <a:pt x="11546" y="9929"/>
                    <a:pt x="11605" y="9929"/>
                  </a:cubicBezTo>
                  <a:cubicBezTo>
                    <a:pt x="11688" y="9929"/>
                    <a:pt x="11713" y="9845"/>
                    <a:pt x="11713" y="9538"/>
                  </a:cubicBezTo>
                  <a:cubicBezTo>
                    <a:pt x="11713" y="8959"/>
                    <a:pt x="11787" y="8935"/>
                    <a:pt x="11946" y="9464"/>
                  </a:cubicBezTo>
                  <a:cubicBezTo>
                    <a:pt x="12039" y="9774"/>
                    <a:pt x="12130" y="9929"/>
                    <a:pt x="12216" y="9929"/>
                  </a:cubicBezTo>
                  <a:cubicBezTo>
                    <a:pt x="12384" y="9929"/>
                    <a:pt x="12377" y="9834"/>
                    <a:pt x="12179" y="9147"/>
                  </a:cubicBezTo>
                  <a:lnTo>
                    <a:pt x="12016" y="8577"/>
                  </a:lnTo>
                  <a:lnTo>
                    <a:pt x="12129" y="8270"/>
                  </a:lnTo>
                  <a:cubicBezTo>
                    <a:pt x="12253" y="7934"/>
                    <a:pt x="12276" y="7352"/>
                    <a:pt x="12174" y="7140"/>
                  </a:cubicBezTo>
                  <a:cubicBezTo>
                    <a:pt x="12138" y="7065"/>
                    <a:pt x="11966" y="6986"/>
                    <a:pt x="11792" y="6961"/>
                  </a:cubicBezTo>
                  <a:lnTo>
                    <a:pt x="11472" y="6918"/>
                  </a:lnTo>
                  <a:close/>
                  <a:moveTo>
                    <a:pt x="19589" y="7246"/>
                  </a:moveTo>
                  <a:cubicBezTo>
                    <a:pt x="19638" y="7195"/>
                    <a:pt x="19684" y="7672"/>
                    <a:pt x="19672" y="8334"/>
                  </a:cubicBezTo>
                  <a:cubicBezTo>
                    <a:pt x="19658" y="9121"/>
                    <a:pt x="19648" y="9195"/>
                    <a:pt x="19543" y="9168"/>
                  </a:cubicBezTo>
                  <a:cubicBezTo>
                    <a:pt x="19481" y="9152"/>
                    <a:pt x="19400" y="9229"/>
                    <a:pt x="19365" y="9337"/>
                  </a:cubicBezTo>
                  <a:cubicBezTo>
                    <a:pt x="19281" y="9593"/>
                    <a:pt x="19049" y="9587"/>
                    <a:pt x="18903" y="9327"/>
                  </a:cubicBezTo>
                  <a:cubicBezTo>
                    <a:pt x="18649" y="8875"/>
                    <a:pt x="18716" y="7591"/>
                    <a:pt x="19007" y="7330"/>
                  </a:cubicBezTo>
                  <a:cubicBezTo>
                    <a:pt x="19125" y="7225"/>
                    <a:pt x="19183" y="7250"/>
                    <a:pt x="19311" y="7489"/>
                  </a:cubicBezTo>
                  <a:cubicBezTo>
                    <a:pt x="19503" y="7851"/>
                    <a:pt x="19505" y="7856"/>
                    <a:pt x="19543" y="7489"/>
                  </a:cubicBezTo>
                  <a:cubicBezTo>
                    <a:pt x="19558" y="7341"/>
                    <a:pt x="19573" y="7263"/>
                    <a:pt x="19589" y="7246"/>
                  </a:cubicBezTo>
                  <a:close/>
                  <a:moveTo>
                    <a:pt x="10661" y="7267"/>
                  </a:moveTo>
                  <a:cubicBezTo>
                    <a:pt x="10739" y="7288"/>
                    <a:pt x="10819" y="7393"/>
                    <a:pt x="10894" y="7584"/>
                  </a:cubicBezTo>
                  <a:cubicBezTo>
                    <a:pt x="11058" y="8000"/>
                    <a:pt x="11068" y="8685"/>
                    <a:pt x="10915" y="9179"/>
                  </a:cubicBezTo>
                  <a:cubicBezTo>
                    <a:pt x="10829" y="9458"/>
                    <a:pt x="10766" y="9530"/>
                    <a:pt x="10624" y="9506"/>
                  </a:cubicBezTo>
                  <a:cubicBezTo>
                    <a:pt x="10381" y="9465"/>
                    <a:pt x="10287" y="9170"/>
                    <a:pt x="10287" y="8439"/>
                  </a:cubicBezTo>
                  <a:cubicBezTo>
                    <a:pt x="10287" y="7779"/>
                    <a:pt x="10421" y="7345"/>
                    <a:pt x="10587" y="7277"/>
                  </a:cubicBezTo>
                  <a:cubicBezTo>
                    <a:pt x="10611" y="7267"/>
                    <a:pt x="10636" y="7260"/>
                    <a:pt x="10661" y="7267"/>
                  </a:cubicBezTo>
                  <a:close/>
                  <a:moveTo>
                    <a:pt x="14294" y="7299"/>
                  </a:moveTo>
                  <a:cubicBezTo>
                    <a:pt x="14426" y="7348"/>
                    <a:pt x="14625" y="7578"/>
                    <a:pt x="14668" y="7784"/>
                  </a:cubicBezTo>
                  <a:cubicBezTo>
                    <a:pt x="14771" y="8272"/>
                    <a:pt x="14730" y="8955"/>
                    <a:pt x="14581" y="9253"/>
                  </a:cubicBezTo>
                  <a:cubicBezTo>
                    <a:pt x="14444" y="9525"/>
                    <a:pt x="14243" y="9620"/>
                    <a:pt x="14173" y="9443"/>
                  </a:cubicBezTo>
                  <a:cubicBezTo>
                    <a:pt x="14117" y="9298"/>
                    <a:pt x="14135" y="7412"/>
                    <a:pt x="14194" y="7320"/>
                  </a:cubicBezTo>
                  <a:cubicBezTo>
                    <a:pt x="14215" y="7286"/>
                    <a:pt x="14250" y="7282"/>
                    <a:pt x="14294" y="7299"/>
                  </a:cubicBezTo>
                  <a:close/>
                  <a:moveTo>
                    <a:pt x="20765" y="7320"/>
                  </a:moveTo>
                  <a:lnTo>
                    <a:pt x="20923" y="7341"/>
                  </a:lnTo>
                  <a:cubicBezTo>
                    <a:pt x="21164" y="7384"/>
                    <a:pt x="21337" y="7965"/>
                    <a:pt x="21293" y="8577"/>
                  </a:cubicBezTo>
                  <a:cubicBezTo>
                    <a:pt x="21274" y="8842"/>
                    <a:pt x="21232" y="9130"/>
                    <a:pt x="21197" y="9221"/>
                  </a:cubicBezTo>
                  <a:cubicBezTo>
                    <a:pt x="21163" y="9311"/>
                    <a:pt x="21054" y="9427"/>
                    <a:pt x="20961" y="9474"/>
                  </a:cubicBezTo>
                  <a:cubicBezTo>
                    <a:pt x="20747" y="9583"/>
                    <a:pt x="20728" y="9457"/>
                    <a:pt x="20749" y="8239"/>
                  </a:cubicBezTo>
                  <a:lnTo>
                    <a:pt x="20765" y="7320"/>
                  </a:lnTo>
                  <a:close/>
                  <a:moveTo>
                    <a:pt x="11821" y="7330"/>
                  </a:moveTo>
                  <a:cubicBezTo>
                    <a:pt x="11845" y="7348"/>
                    <a:pt x="11869" y="7388"/>
                    <a:pt x="11900" y="7446"/>
                  </a:cubicBezTo>
                  <a:cubicBezTo>
                    <a:pt x="11978" y="7595"/>
                    <a:pt x="11990" y="7685"/>
                    <a:pt x="11946" y="7869"/>
                  </a:cubicBezTo>
                  <a:cubicBezTo>
                    <a:pt x="11836" y="8325"/>
                    <a:pt x="11713" y="8234"/>
                    <a:pt x="11713" y="7700"/>
                  </a:cubicBezTo>
                  <a:cubicBezTo>
                    <a:pt x="11713" y="7400"/>
                    <a:pt x="11750" y="7276"/>
                    <a:pt x="11821" y="7330"/>
                  </a:cubicBezTo>
                  <a:close/>
                  <a:moveTo>
                    <a:pt x="13176" y="7975"/>
                  </a:moveTo>
                  <a:cubicBezTo>
                    <a:pt x="13191" y="7983"/>
                    <a:pt x="13205" y="8003"/>
                    <a:pt x="13213" y="8038"/>
                  </a:cubicBezTo>
                  <a:cubicBezTo>
                    <a:pt x="13230" y="8108"/>
                    <a:pt x="13220" y="8206"/>
                    <a:pt x="13193" y="8249"/>
                  </a:cubicBezTo>
                  <a:cubicBezTo>
                    <a:pt x="13165" y="8292"/>
                    <a:pt x="13131" y="8266"/>
                    <a:pt x="13114" y="8196"/>
                  </a:cubicBezTo>
                  <a:cubicBezTo>
                    <a:pt x="13097" y="8127"/>
                    <a:pt x="13103" y="8039"/>
                    <a:pt x="13130" y="7996"/>
                  </a:cubicBezTo>
                  <a:cubicBezTo>
                    <a:pt x="13144" y="7974"/>
                    <a:pt x="13161" y="7966"/>
                    <a:pt x="13176" y="7975"/>
                  </a:cubicBezTo>
                  <a:close/>
                  <a:moveTo>
                    <a:pt x="11937" y="11809"/>
                  </a:moveTo>
                  <a:cubicBezTo>
                    <a:pt x="11882" y="11809"/>
                    <a:pt x="11867" y="12024"/>
                    <a:pt x="11875" y="12738"/>
                  </a:cubicBezTo>
                  <a:cubicBezTo>
                    <a:pt x="11888" y="13859"/>
                    <a:pt x="11793" y="14354"/>
                    <a:pt x="11563" y="14354"/>
                  </a:cubicBezTo>
                  <a:cubicBezTo>
                    <a:pt x="11332" y="14354"/>
                    <a:pt x="11289" y="14137"/>
                    <a:pt x="11289" y="12928"/>
                  </a:cubicBezTo>
                  <a:lnTo>
                    <a:pt x="11289" y="11830"/>
                  </a:lnTo>
                  <a:lnTo>
                    <a:pt x="10271" y="11840"/>
                  </a:lnTo>
                  <a:cubicBezTo>
                    <a:pt x="9159" y="11847"/>
                    <a:pt x="9251" y="11777"/>
                    <a:pt x="9223" y="12580"/>
                  </a:cubicBezTo>
                  <a:cubicBezTo>
                    <a:pt x="9208" y="13023"/>
                    <a:pt x="9258" y="13213"/>
                    <a:pt x="9456" y="13446"/>
                  </a:cubicBezTo>
                  <a:cubicBezTo>
                    <a:pt x="9691" y="13722"/>
                    <a:pt x="9753" y="14021"/>
                    <a:pt x="9635" y="14323"/>
                  </a:cubicBezTo>
                  <a:cubicBezTo>
                    <a:pt x="9556" y="14523"/>
                    <a:pt x="9538" y="14519"/>
                    <a:pt x="9394" y="14249"/>
                  </a:cubicBezTo>
                  <a:lnTo>
                    <a:pt x="9236" y="13963"/>
                  </a:lnTo>
                  <a:lnTo>
                    <a:pt x="9203" y="14238"/>
                  </a:lnTo>
                  <a:cubicBezTo>
                    <a:pt x="9165" y="14543"/>
                    <a:pt x="9162" y="14524"/>
                    <a:pt x="9311" y="14734"/>
                  </a:cubicBezTo>
                  <a:cubicBezTo>
                    <a:pt x="9455" y="14939"/>
                    <a:pt x="9579" y="14924"/>
                    <a:pt x="9755" y="14692"/>
                  </a:cubicBezTo>
                  <a:cubicBezTo>
                    <a:pt x="10031" y="14330"/>
                    <a:pt x="10054" y="13529"/>
                    <a:pt x="9801" y="13182"/>
                  </a:cubicBezTo>
                  <a:cubicBezTo>
                    <a:pt x="9524" y="12801"/>
                    <a:pt x="9423" y="12490"/>
                    <a:pt x="9498" y="12263"/>
                  </a:cubicBezTo>
                  <a:cubicBezTo>
                    <a:pt x="9553" y="12093"/>
                    <a:pt x="9578" y="12103"/>
                    <a:pt x="9693" y="12295"/>
                  </a:cubicBezTo>
                  <a:cubicBezTo>
                    <a:pt x="9813" y="12495"/>
                    <a:pt x="9829" y="12488"/>
                    <a:pt x="9872" y="12295"/>
                  </a:cubicBezTo>
                  <a:cubicBezTo>
                    <a:pt x="9906" y="12139"/>
                    <a:pt x="9964" y="12109"/>
                    <a:pt x="10088" y="12168"/>
                  </a:cubicBezTo>
                  <a:cubicBezTo>
                    <a:pt x="10181" y="12212"/>
                    <a:pt x="10280" y="12304"/>
                    <a:pt x="10308" y="12369"/>
                  </a:cubicBezTo>
                  <a:cubicBezTo>
                    <a:pt x="10336" y="12433"/>
                    <a:pt x="10357" y="12999"/>
                    <a:pt x="10350" y="13625"/>
                  </a:cubicBezTo>
                  <a:cubicBezTo>
                    <a:pt x="10337" y="14757"/>
                    <a:pt x="10336" y="14756"/>
                    <a:pt x="10466" y="14756"/>
                  </a:cubicBezTo>
                  <a:cubicBezTo>
                    <a:pt x="10595" y="14756"/>
                    <a:pt x="10601" y="14742"/>
                    <a:pt x="10616" y="13520"/>
                  </a:cubicBezTo>
                  <a:cubicBezTo>
                    <a:pt x="10630" y="12345"/>
                    <a:pt x="10635" y="12277"/>
                    <a:pt x="10745" y="12273"/>
                  </a:cubicBezTo>
                  <a:cubicBezTo>
                    <a:pt x="10808" y="12271"/>
                    <a:pt x="10878" y="12229"/>
                    <a:pt x="10898" y="12178"/>
                  </a:cubicBezTo>
                  <a:cubicBezTo>
                    <a:pt x="10982" y="11966"/>
                    <a:pt x="11023" y="12282"/>
                    <a:pt x="11023" y="13087"/>
                  </a:cubicBezTo>
                  <a:cubicBezTo>
                    <a:pt x="11023" y="14201"/>
                    <a:pt x="11083" y="14559"/>
                    <a:pt x="11293" y="14745"/>
                  </a:cubicBezTo>
                  <a:cubicBezTo>
                    <a:pt x="11553" y="14975"/>
                    <a:pt x="11687" y="14930"/>
                    <a:pt x="11867" y="14544"/>
                  </a:cubicBezTo>
                  <a:cubicBezTo>
                    <a:pt x="12031" y="14194"/>
                    <a:pt x="12033" y="14185"/>
                    <a:pt x="12021" y="13002"/>
                  </a:cubicBezTo>
                  <a:cubicBezTo>
                    <a:pt x="12011" y="12098"/>
                    <a:pt x="11993" y="11809"/>
                    <a:pt x="11937" y="11809"/>
                  </a:cubicBezTo>
                  <a:close/>
                  <a:moveTo>
                    <a:pt x="13658" y="11809"/>
                  </a:moveTo>
                  <a:cubicBezTo>
                    <a:pt x="13576" y="11809"/>
                    <a:pt x="13565" y="11985"/>
                    <a:pt x="13550" y="13235"/>
                  </a:cubicBezTo>
                  <a:cubicBezTo>
                    <a:pt x="13541" y="14016"/>
                    <a:pt x="13542" y="14672"/>
                    <a:pt x="13554" y="14703"/>
                  </a:cubicBezTo>
                  <a:cubicBezTo>
                    <a:pt x="13566" y="14733"/>
                    <a:pt x="13616" y="14756"/>
                    <a:pt x="13662" y="14756"/>
                  </a:cubicBezTo>
                  <a:cubicBezTo>
                    <a:pt x="13735" y="14756"/>
                    <a:pt x="13747" y="14551"/>
                    <a:pt x="13750" y="13287"/>
                  </a:cubicBezTo>
                  <a:cubicBezTo>
                    <a:pt x="13752" y="11966"/>
                    <a:pt x="13741" y="11809"/>
                    <a:pt x="13658" y="11809"/>
                  </a:cubicBezTo>
                  <a:close/>
                  <a:moveTo>
                    <a:pt x="14032" y="11809"/>
                  </a:moveTo>
                  <a:lnTo>
                    <a:pt x="14032" y="13287"/>
                  </a:lnTo>
                  <a:lnTo>
                    <a:pt x="14032" y="14756"/>
                  </a:lnTo>
                  <a:lnTo>
                    <a:pt x="14394" y="14756"/>
                  </a:lnTo>
                  <a:cubicBezTo>
                    <a:pt x="14591" y="14756"/>
                    <a:pt x="14775" y="14695"/>
                    <a:pt x="14805" y="14618"/>
                  </a:cubicBezTo>
                  <a:cubicBezTo>
                    <a:pt x="14843" y="14521"/>
                    <a:pt x="14883" y="14549"/>
                    <a:pt x="14930" y="14692"/>
                  </a:cubicBezTo>
                  <a:cubicBezTo>
                    <a:pt x="15016" y="14955"/>
                    <a:pt x="15215" y="14952"/>
                    <a:pt x="15300" y="14692"/>
                  </a:cubicBezTo>
                  <a:cubicBezTo>
                    <a:pt x="15336" y="14582"/>
                    <a:pt x="15384" y="14527"/>
                    <a:pt x="15408" y="14565"/>
                  </a:cubicBezTo>
                  <a:cubicBezTo>
                    <a:pt x="15469" y="14661"/>
                    <a:pt x="15566" y="14180"/>
                    <a:pt x="15566" y="13773"/>
                  </a:cubicBezTo>
                  <a:cubicBezTo>
                    <a:pt x="15566" y="13456"/>
                    <a:pt x="15472" y="13225"/>
                    <a:pt x="15171" y="12802"/>
                  </a:cubicBezTo>
                  <a:cubicBezTo>
                    <a:pt x="15115" y="12723"/>
                    <a:pt x="15062" y="12593"/>
                    <a:pt x="15050" y="12506"/>
                  </a:cubicBezTo>
                  <a:cubicBezTo>
                    <a:pt x="15019" y="12264"/>
                    <a:pt x="15194" y="12150"/>
                    <a:pt x="15312" y="12337"/>
                  </a:cubicBezTo>
                  <a:cubicBezTo>
                    <a:pt x="15450" y="12556"/>
                    <a:pt x="15561" y="12324"/>
                    <a:pt x="15462" y="12020"/>
                  </a:cubicBezTo>
                  <a:cubicBezTo>
                    <a:pt x="15376" y="11756"/>
                    <a:pt x="15043" y="11749"/>
                    <a:pt x="14897" y="12009"/>
                  </a:cubicBezTo>
                  <a:cubicBezTo>
                    <a:pt x="14798" y="12185"/>
                    <a:pt x="14775" y="12185"/>
                    <a:pt x="14718" y="12009"/>
                  </a:cubicBezTo>
                  <a:cubicBezTo>
                    <a:pt x="14674" y="11875"/>
                    <a:pt x="14554" y="11809"/>
                    <a:pt x="14344" y="11809"/>
                  </a:cubicBezTo>
                  <a:lnTo>
                    <a:pt x="14032" y="11809"/>
                  </a:lnTo>
                  <a:close/>
                  <a:moveTo>
                    <a:pt x="12810" y="11830"/>
                  </a:moveTo>
                  <a:cubicBezTo>
                    <a:pt x="12729" y="11824"/>
                    <a:pt x="12637" y="11829"/>
                    <a:pt x="12557" y="11840"/>
                  </a:cubicBezTo>
                  <a:lnTo>
                    <a:pt x="12266" y="11872"/>
                  </a:lnTo>
                  <a:lnTo>
                    <a:pt x="12249" y="13203"/>
                  </a:lnTo>
                  <a:cubicBezTo>
                    <a:pt x="12241" y="13935"/>
                    <a:pt x="12245" y="14601"/>
                    <a:pt x="12257" y="14682"/>
                  </a:cubicBezTo>
                  <a:cubicBezTo>
                    <a:pt x="12288" y="14885"/>
                    <a:pt x="12971" y="14734"/>
                    <a:pt x="13118" y="14492"/>
                  </a:cubicBezTo>
                  <a:cubicBezTo>
                    <a:pt x="13475" y="13902"/>
                    <a:pt x="13396" y="12058"/>
                    <a:pt x="13006" y="11872"/>
                  </a:cubicBezTo>
                  <a:cubicBezTo>
                    <a:pt x="12961" y="11851"/>
                    <a:pt x="12892" y="11836"/>
                    <a:pt x="12810" y="11830"/>
                  </a:cubicBezTo>
                  <a:close/>
                  <a:moveTo>
                    <a:pt x="14693" y="12147"/>
                  </a:moveTo>
                  <a:cubicBezTo>
                    <a:pt x="14812" y="12138"/>
                    <a:pt x="14826" y="12263"/>
                    <a:pt x="14826" y="12685"/>
                  </a:cubicBezTo>
                  <a:cubicBezTo>
                    <a:pt x="14826" y="13102"/>
                    <a:pt x="14849" y="13180"/>
                    <a:pt x="15088" y="13488"/>
                  </a:cubicBezTo>
                  <a:cubicBezTo>
                    <a:pt x="15368" y="13849"/>
                    <a:pt x="15418" y="14120"/>
                    <a:pt x="15246" y="14354"/>
                  </a:cubicBezTo>
                  <a:cubicBezTo>
                    <a:pt x="15130" y="14512"/>
                    <a:pt x="14957" y="14357"/>
                    <a:pt x="14917" y="14058"/>
                  </a:cubicBezTo>
                  <a:cubicBezTo>
                    <a:pt x="14904" y="13953"/>
                    <a:pt x="14874" y="13997"/>
                    <a:pt x="14834" y="14185"/>
                  </a:cubicBezTo>
                  <a:cubicBezTo>
                    <a:pt x="14799" y="14351"/>
                    <a:pt x="14751" y="14480"/>
                    <a:pt x="14730" y="14470"/>
                  </a:cubicBezTo>
                  <a:cubicBezTo>
                    <a:pt x="14710" y="14461"/>
                    <a:pt x="14612" y="14421"/>
                    <a:pt x="14510" y="14375"/>
                  </a:cubicBezTo>
                  <a:cubicBezTo>
                    <a:pt x="14347" y="14302"/>
                    <a:pt x="14323" y="14244"/>
                    <a:pt x="14323" y="13889"/>
                  </a:cubicBezTo>
                  <a:cubicBezTo>
                    <a:pt x="14323" y="13532"/>
                    <a:pt x="14342" y="13484"/>
                    <a:pt x="14498" y="13446"/>
                  </a:cubicBezTo>
                  <a:cubicBezTo>
                    <a:pt x="14730" y="13389"/>
                    <a:pt x="14715" y="12957"/>
                    <a:pt x="14481" y="12949"/>
                  </a:cubicBezTo>
                  <a:cubicBezTo>
                    <a:pt x="14348" y="12945"/>
                    <a:pt x="14323" y="12901"/>
                    <a:pt x="14323" y="12622"/>
                  </a:cubicBezTo>
                  <a:cubicBezTo>
                    <a:pt x="14323" y="12338"/>
                    <a:pt x="14355" y="12264"/>
                    <a:pt x="14535" y="12189"/>
                  </a:cubicBezTo>
                  <a:cubicBezTo>
                    <a:pt x="14602" y="12161"/>
                    <a:pt x="14653" y="12150"/>
                    <a:pt x="14693" y="12147"/>
                  </a:cubicBezTo>
                  <a:close/>
                  <a:moveTo>
                    <a:pt x="12681" y="12231"/>
                  </a:moveTo>
                  <a:cubicBezTo>
                    <a:pt x="13033" y="12129"/>
                    <a:pt x="13233" y="13427"/>
                    <a:pt x="12964" y="14069"/>
                  </a:cubicBezTo>
                  <a:cubicBezTo>
                    <a:pt x="12828" y="14394"/>
                    <a:pt x="12566" y="14455"/>
                    <a:pt x="12523" y="14175"/>
                  </a:cubicBezTo>
                  <a:cubicBezTo>
                    <a:pt x="12508" y="14075"/>
                    <a:pt x="12506" y="13611"/>
                    <a:pt x="12515" y="13140"/>
                  </a:cubicBezTo>
                  <a:cubicBezTo>
                    <a:pt x="12531" y="12307"/>
                    <a:pt x="12535" y="12274"/>
                    <a:pt x="12681" y="12231"/>
                  </a:cubicBezTo>
                  <a:close/>
                  <a:moveTo>
                    <a:pt x="9369" y="16636"/>
                  </a:moveTo>
                  <a:cubicBezTo>
                    <a:pt x="9251" y="16636"/>
                    <a:pt x="9253" y="16664"/>
                    <a:pt x="9253" y="18178"/>
                  </a:cubicBezTo>
                  <a:lnTo>
                    <a:pt x="9253" y="19720"/>
                  </a:lnTo>
                  <a:lnTo>
                    <a:pt x="9581" y="19720"/>
                  </a:lnTo>
                  <a:cubicBezTo>
                    <a:pt x="9875" y="19720"/>
                    <a:pt x="9918" y="19696"/>
                    <a:pt x="9918" y="19466"/>
                  </a:cubicBezTo>
                  <a:cubicBezTo>
                    <a:pt x="9918" y="19263"/>
                    <a:pt x="9873" y="19193"/>
                    <a:pt x="9718" y="19160"/>
                  </a:cubicBezTo>
                  <a:lnTo>
                    <a:pt x="9523" y="19118"/>
                  </a:lnTo>
                  <a:lnTo>
                    <a:pt x="9506" y="17882"/>
                  </a:lnTo>
                  <a:cubicBezTo>
                    <a:pt x="9492" y="16693"/>
                    <a:pt x="9484" y="16636"/>
                    <a:pt x="9369" y="16636"/>
                  </a:cubicBezTo>
                  <a:close/>
                  <a:moveTo>
                    <a:pt x="10977" y="16636"/>
                  </a:moveTo>
                  <a:cubicBezTo>
                    <a:pt x="10874" y="16636"/>
                    <a:pt x="10865" y="16713"/>
                    <a:pt x="10865" y="17713"/>
                  </a:cubicBezTo>
                  <a:cubicBezTo>
                    <a:pt x="10865" y="18607"/>
                    <a:pt x="10849" y="18831"/>
                    <a:pt x="10761" y="19054"/>
                  </a:cubicBezTo>
                  <a:cubicBezTo>
                    <a:pt x="10631" y="19384"/>
                    <a:pt x="10543" y="19391"/>
                    <a:pt x="10400" y="19086"/>
                  </a:cubicBezTo>
                  <a:cubicBezTo>
                    <a:pt x="10307" y="18890"/>
                    <a:pt x="10287" y="18674"/>
                    <a:pt x="10275" y="17776"/>
                  </a:cubicBezTo>
                  <a:cubicBezTo>
                    <a:pt x="10262" y="16768"/>
                    <a:pt x="10253" y="16698"/>
                    <a:pt x="10138" y="16657"/>
                  </a:cubicBezTo>
                  <a:cubicBezTo>
                    <a:pt x="10016" y="16613"/>
                    <a:pt x="10013" y="16621"/>
                    <a:pt x="10046" y="17734"/>
                  </a:cubicBezTo>
                  <a:cubicBezTo>
                    <a:pt x="10092" y="19254"/>
                    <a:pt x="10108" y="19393"/>
                    <a:pt x="10246" y="19561"/>
                  </a:cubicBezTo>
                  <a:cubicBezTo>
                    <a:pt x="10460" y="19823"/>
                    <a:pt x="10741" y="19755"/>
                    <a:pt x="10903" y="19403"/>
                  </a:cubicBezTo>
                  <a:cubicBezTo>
                    <a:pt x="11041" y="19100"/>
                    <a:pt x="11052" y="19003"/>
                    <a:pt x="11069" y="17861"/>
                  </a:cubicBezTo>
                  <a:cubicBezTo>
                    <a:pt x="11086" y="16697"/>
                    <a:pt x="11083" y="16636"/>
                    <a:pt x="10977" y="16636"/>
                  </a:cubicBezTo>
                  <a:close/>
                  <a:moveTo>
                    <a:pt x="11904" y="16636"/>
                  </a:moveTo>
                  <a:cubicBezTo>
                    <a:pt x="11457" y="16632"/>
                    <a:pt x="11235" y="17177"/>
                    <a:pt x="11235" y="18273"/>
                  </a:cubicBezTo>
                  <a:cubicBezTo>
                    <a:pt x="11235" y="18727"/>
                    <a:pt x="11270" y="18891"/>
                    <a:pt x="11426" y="19266"/>
                  </a:cubicBezTo>
                  <a:cubicBezTo>
                    <a:pt x="11574" y="19619"/>
                    <a:pt x="11657" y="19720"/>
                    <a:pt x="11817" y="19720"/>
                  </a:cubicBezTo>
                  <a:cubicBezTo>
                    <a:pt x="12080" y="19720"/>
                    <a:pt x="12291" y="19476"/>
                    <a:pt x="12291" y="19171"/>
                  </a:cubicBezTo>
                  <a:cubicBezTo>
                    <a:pt x="12291" y="19059"/>
                    <a:pt x="12302" y="18990"/>
                    <a:pt x="12316" y="18938"/>
                  </a:cubicBezTo>
                  <a:cubicBezTo>
                    <a:pt x="12310" y="18941"/>
                    <a:pt x="12305" y="18952"/>
                    <a:pt x="12299" y="18949"/>
                  </a:cubicBezTo>
                  <a:cubicBezTo>
                    <a:pt x="12259" y="18928"/>
                    <a:pt x="12172" y="19004"/>
                    <a:pt x="12104" y="19118"/>
                  </a:cubicBezTo>
                  <a:cubicBezTo>
                    <a:pt x="11828" y="19576"/>
                    <a:pt x="11555" y="19179"/>
                    <a:pt x="11514" y="18262"/>
                  </a:cubicBezTo>
                  <a:cubicBezTo>
                    <a:pt x="11492" y="17794"/>
                    <a:pt x="11511" y="17630"/>
                    <a:pt x="11609" y="17364"/>
                  </a:cubicBezTo>
                  <a:cubicBezTo>
                    <a:pt x="11748" y="16989"/>
                    <a:pt x="12029" y="16930"/>
                    <a:pt x="12133" y="17248"/>
                  </a:cubicBezTo>
                  <a:cubicBezTo>
                    <a:pt x="12169" y="17360"/>
                    <a:pt x="12240" y="17426"/>
                    <a:pt x="12287" y="17407"/>
                  </a:cubicBezTo>
                  <a:cubicBezTo>
                    <a:pt x="12304" y="17399"/>
                    <a:pt x="12317" y="17409"/>
                    <a:pt x="12328" y="17428"/>
                  </a:cubicBezTo>
                  <a:cubicBezTo>
                    <a:pt x="12322" y="17386"/>
                    <a:pt x="12320" y="17386"/>
                    <a:pt x="12312" y="17312"/>
                  </a:cubicBezTo>
                  <a:cubicBezTo>
                    <a:pt x="12291" y="17127"/>
                    <a:pt x="12279" y="16950"/>
                    <a:pt x="12287" y="16921"/>
                  </a:cubicBezTo>
                  <a:cubicBezTo>
                    <a:pt x="12324" y="16782"/>
                    <a:pt x="12134" y="16638"/>
                    <a:pt x="11904" y="16636"/>
                  </a:cubicBezTo>
                  <a:close/>
                  <a:moveTo>
                    <a:pt x="13039" y="16636"/>
                  </a:moveTo>
                  <a:cubicBezTo>
                    <a:pt x="12786" y="16637"/>
                    <a:pt x="12569" y="16903"/>
                    <a:pt x="12424" y="17386"/>
                  </a:cubicBezTo>
                  <a:cubicBezTo>
                    <a:pt x="12389" y="17502"/>
                    <a:pt x="12372" y="17555"/>
                    <a:pt x="12357" y="17555"/>
                  </a:cubicBezTo>
                  <a:cubicBezTo>
                    <a:pt x="12369" y="17669"/>
                    <a:pt x="12370" y="17856"/>
                    <a:pt x="12370" y="18178"/>
                  </a:cubicBezTo>
                  <a:cubicBezTo>
                    <a:pt x="12370" y="18576"/>
                    <a:pt x="12361" y="18780"/>
                    <a:pt x="12341" y="18875"/>
                  </a:cubicBezTo>
                  <a:cubicBezTo>
                    <a:pt x="12377" y="18843"/>
                    <a:pt x="12429" y="18912"/>
                    <a:pt x="12486" y="19097"/>
                  </a:cubicBezTo>
                  <a:cubicBezTo>
                    <a:pt x="12540" y="19270"/>
                    <a:pt x="12635" y="19476"/>
                    <a:pt x="12698" y="19561"/>
                  </a:cubicBezTo>
                  <a:cubicBezTo>
                    <a:pt x="12839" y="19753"/>
                    <a:pt x="13163" y="19775"/>
                    <a:pt x="13297" y="19593"/>
                  </a:cubicBezTo>
                  <a:cubicBezTo>
                    <a:pt x="13363" y="19503"/>
                    <a:pt x="13404" y="19503"/>
                    <a:pt x="13425" y="19593"/>
                  </a:cubicBezTo>
                  <a:cubicBezTo>
                    <a:pt x="13493" y="19873"/>
                    <a:pt x="13612" y="19699"/>
                    <a:pt x="13716" y="19181"/>
                  </a:cubicBezTo>
                  <a:cubicBezTo>
                    <a:pt x="13806" y="18732"/>
                    <a:pt x="13852" y="18653"/>
                    <a:pt x="13986" y="18653"/>
                  </a:cubicBezTo>
                  <a:cubicBezTo>
                    <a:pt x="14124" y="18653"/>
                    <a:pt x="14160" y="18723"/>
                    <a:pt x="14236" y="19181"/>
                  </a:cubicBezTo>
                  <a:cubicBezTo>
                    <a:pt x="14302" y="19579"/>
                    <a:pt x="14355" y="19719"/>
                    <a:pt x="14444" y="19720"/>
                  </a:cubicBezTo>
                  <a:cubicBezTo>
                    <a:pt x="14561" y="19721"/>
                    <a:pt x="14610" y="19352"/>
                    <a:pt x="14523" y="19128"/>
                  </a:cubicBezTo>
                  <a:cubicBezTo>
                    <a:pt x="14501" y="19074"/>
                    <a:pt x="14399" y="18512"/>
                    <a:pt x="14294" y="17871"/>
                  </a:cubicBezTo>
                  <a:cubicBezTo>
                    <a:pt x="14189" y="17231"/>
                    <a:pt x="14070" y="16688"/>
                    <a:pt x="14028" y="16667"/>
                  </a:cubicBezTo>
                  <a:cubicBezTo>
                    <a:pt x="13978" y="16642"/>
                    <a:pt x="13899" y="16925"/>
                    <a:pt x="13804" y="17481"/>
                  </a:cubicBezTo>
                  <a:cubicBezTo>
                    <a:pt x="13585" y="18754"/>
                    <a:pt x="13530" y="18988"/>
                    <a:pt x="13459" y="18949"/>
                  </a:cubicBezTo>
                  <a:cubicBezTo>
                    <a:pt x="13423" y="18929"/>
                    <a:pt x="13343" y="19006"/>
                    <a:pt x="13280" y="19118"/>
                  </a:cubicBezTo>
                  <a:cubicBezTo>
                    <a:pt x="13026" y="19569"/>
                    <a:pt x="12734" y="19190"/>
                    <a:pt x="12681" y="18347"/>
                  </a:cubicBezTo>
                  <a:cubicBezTo>
                    <a:pt x="12622" y="17409"/>
                    <a:pt x="12963" y="16741"/>
                    <a:pt x="13255" y="17227"/>
                  </a:cubicBezTo>
                  <a:cubicBezTo>
                    <a:pt x="13391" y="17454"/>
                    <a:pt x="13454" y="17403"/>
                    <a:pt x="13454" y="17037"/>
                  </a:cubicBezTo>
                  <a:cubicBezTo>
                    <a:pt x="13454" y="16742"/>
                    <a:pt x="13348" y="16635"/>
                    <a:pt x="13039" y="1663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2395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4728" y="1594335"/>
            <a:ext cx="10511778" cy="72041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6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2404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2400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2398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2396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2397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2399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2403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2401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2402" name="Picture 26" descr="Picture 26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405" name="Picture 3" descr="Picture 3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0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1" name="Gruppo"/>
          <p:cNvGrpSpPr/>
          <p:nvPr/>
        </p:nvGrpSpPr>
        <p:grpSpPr>
          <a:xfrm>
            <a:off x="458633" y="452727"/>
            <a:ext cx="12115093" cy="828478"/>
            <a:chOff x="-20420" y="72267"/>
            <a:chExt cx="12115092" cy="828476"/>
          </a:xfrm>
        </p:grpSpPr>
        <p:pic>
          <p:nvPicPr>
            <p:cNvPr id="2409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12572" y="72267"/>
              <a:ext cx="9182101" cy="774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10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75" t="3420" r="1866" b="4022"/>
            <a:stretch>
              <a:fillRect/>
            </a:stretch>
          </p:blipFill>
          <p:spPr>
            <a:xfrm>
              <a:off x="-20421" y="89134"/>
              <a:ext cx="2061045" cy="8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8384" y="0"/>
                  </a:moveTo>
                  <a:lnTo>
                    <a:pt x="4203" y="42"/>
                  </a:lnTo>
                  <a:cubicBezTo>
                    <a:pt x="59" y="76"/>
                    <a:pt x="17" y="72"/>
                    <a:pt x="17" y="338"/>
                  </a:cubicBezTo>
                  <a:cubicBezTo>
                    <a:pt x="17" y="603"/>
                    <a:pt x="62" y="610"/>
                    <a:pt x="4082" y="676"/>
                  </a:cubicBezTo>
                  <a:lnTo>
                    <a:pt x="8147" y="739"/>
                  </a:lnTo>
                  <a:lnTo>
                    <a:pt x="8147" y="10869"/>
                  </a:lnTo>
                  <a:lnTo>
                    <a:pt x="8147" y="20998"/>
                  </a:lnTo>
                  <a:lnTo>
                    <a:pt x="4086" y="21061"/>
                  </a:lnTo>
                  <a:cubicBezTo>
                    <a:pt x="270" y="21124"/>
                    <a:pt x="18" y="21147"/>
                    <a:pt x="1" y="21368"/>
                  </a:cubicBezTo>
                  <a:cubicBezTo>
                    <a:pt x="-16" y="21590"/>
                    <a:pt x="214" y="21600"/>
                    <a:pt x="4186" y="21600"/>
                  </a:cubicBezTo>
                  <a:lnTo>
                    <a:pt x="8384" y="21600"/>
                  </a:lnTo>
                  <a:lnTo>
                    <a:pt x="8384" y="10805"/>
                  </a:lnTo>
                  <a:lnTo>
                    <a:pt x="8384" y="0"/>
                  </a:lnTo>
                  <a:close/>
                  <a:moveTo>
                    <a:pt x="15354" y="1996"/>
                  </a:moveTo>
                  <a:lnTo>
                    <a:pt x="15354" y="3464"/>
                  </a:lnTo>
                  <a:cubicBezTo>
                    <a:pt x="15354" y="4268"/>
                    <a:pt x="15371" y="4965"/>
                    <a:pt x="15391" y="5017"/>
                  </a:cubicBezTo>
                  <a:cubicBezTo>
                    <a:pt x="15412" y="5069"/>
                    <a:pt x="15573" y="5102"/>
                    <a:pt x="15749" y="5080"/>
                  </a:cubicBezTo>
                  <a:cubicBezTo>
                    <a:pt x="15990" y="5051"/>
                    <a:pt x="16065" y="4990"/>
                    <a:pt x="16065" y="4838"/>
                  </a:cubicBezTo>
                  <a:cubicBezTo>
                    <a:pt x="16065" y="4692"/>
                    <a:pt x="16005" y="4637"/>
                    <a:pt x="15853" y="4637"/>
                  </a:cubicBezTo>
                  <a:lnTo>
                    <a:pt x="15645" y="4637"/>
                  </a:lnTo>
                  <a:lnTo>
                    <a:pt x="15645" y="3359"/>
                  </a:lnTo>
                  <a:lnTo>
                    <a:pt x="15645" y="2081"/>
                  </a:lnTo>
                  <a:lnTo>
                    <a:pt x="15499" y="2039"/>
                  </a:lnTo>
                  <a:lnTo>
                    <a:pt x="15354" y="1996"/>
                  </a:lnTo>
                  <a:close/>
                  <a:moveTo>
                    <a:pt x="9593" y="2017"/>
                  </a:moveTo>
                  <a:cubicBezTo>
                    <a:pt x="9347" y="2015"/>
                    <a:pt x="9217" y="2374"/>
                    <a:pt x="9240" y="2979"/>
                  </a:cubicBezTo>
                  <a:cubicBezTo>
                    <a:pt x="9254" y="3347"/>
                    <a:pt x="9295" y="3479"/>
                    <a:pt x="9469" y="3707"/>
                  </a:cubicBezTo>
                  <a:cubicBezTo>
                    <a:pt x="9627" y="3915"/>
                    <a:pt x="9681" y="4067"/>
                    <a:pt x="9681" y="4309"/>
                  </a:cubicBezTo>
                  <a:cubicBezTo>
                    <a:pt x="9681" y="4714"/>
                    <a:pt x="9526" y="4814"/>
                    <a:pt x="9390" y="4500"/>
                  </a:cubicBezTo>
                  <a:cubicBezTo>
                    <a:pt x="9231" y="4136"/>
                    <a:pt x="9089" y="4559"/>
                    <a:pt x="9240" y="4943"/>
                  </a:cubicBezTo>
                  <a:cubicBezTo>
                    <a:pt x="9307" y="5113"/>
                    <a:pt x="9552" y="5155"/>
                    <a:pt x="9739" y="5028"/>
                  </a:cubicBezTo>
                  <a:cubicBezTo>
                    <a:pt x="9800" y="4986"/>
                    <a:pt x="9886" y="4744"/>
                    <a:pt x="9934" y="4489"/>
                  </a:cubicBezTo>
                  <a:lnTo>
                    <a:pt x="10021" y="4014"/>
                  </a:lnTo>
                  <a:lnTo>
                    <a:pt x="10225" y="4563"/>
                  </a:lnTo>
                  <a:cubicBezTo>
                    <a:pt x="10406" y="5047"/>
                    <a:pt x="10456" y="5102"/>
                    <a:pt x="10678" y="5102"/>
                  </a:cubicBezTo>
                  <a:cubicBezTo>
                    <a:pt x="10977" y="5102"/>
                    <a:pt x="11131" y="4920"/>
                    <a:pt x="11131" y="4563"/>
                  </a:cubicBezTo>
                  <a:cubicBezTo>
                    <a:pt x="11131" y="4251"/>
                    <a:pt x="11087" y="4232"/>
                    <a:pt x="10948" y="4500"/>
                  </a:cubicBezTo>
                  <a:cubicBezTo>
                    <a:pt x="10785" y="4813"/>
                    <a:pt x="10625" y="4744"/>
                    <a:pt x="10470" y="4278"/>
                  </a:cubicBezTo>
                  <a:cubicBezTo>
                    <a:pt x="10356" y="3934"/>
                    <a:pt x="10335" y="3749"/>
                    <a:pt x="10358" y="3380"/>
                  </a:cubicBezTo>
                  <a:cubicBezTo>
                    <a:pt x="10413" y="2516"/>
                    <a:pt x="10702" y="2146"/>
                    <a:pt x="10948" y="2619"/>
                  </a:cubicBezTo>
                  <a:cubicBezTo>
                    <a:pt x="11085" y="2882"/>
                    <a:pt x="11115" y="2875"/>
                    <a:pt x="11148" y="2556"/>
                  </a:cubicBezTo>
                  <a:cubicBezTo>
                    <a:pt x="11166" y="2380"/>
                    <a:pt x="11141" y="2241"/>
                    <a:pt x="11077" y="2155"/>
                  </a:cubicBezTo>
                  <a:cubicBezTo>
                    <a:pt x="10947" y="1978"/>
                    <a:pt x="10532" y="1984"/>
                    <a:pt x="10375" y="2165"/>
                  </a:cubicBezTo>
                  <a:cubicBezTo>
                    <a:pt x="10220" y="2344"/>
                    <a:pt x="10075" y="2944"/>
                    <a:pt x="10075" y="3401"/>
                  </a:cubicBezTo>
                  <a:cubicBezTo>
                    <a:pt x="10075" y="3801"/>
                    <a:pt x="9984" y="4009"/>
                    <a:pt x="9938" y="3707"/>
                  </a:cubicBezTo>
                  <a:cubicBezTo>
                    <a:pt x="9921" y="3592"/>
                    <a:pt x="9800" y="3375"/>
                    <a:pt x="9672" y="3232"/>
                  </a:cubicBezTo>
                  <a:cubicBezTo>
                    <a:pt x="9437" y="2967"/>
                    <a:pt x="9368" y="2612"/>
                    <a:pt x="9523" y="2461"/>
                  </a:cubicBezTo>
                  <a:cubicBezTo>
                    <a:pt x="9568" y="2417"/>
                    <a:pt x="9663" y="2452"/>
                    <a:pt x="9735" y="2535"/>
                  </a:cubicBezTo>
                  <a:cubicBezTo>
                    <a:pt x="9842" y="2659"/>
                    <a:pt x="9874" y="2647"/>
                    <a:pt x="9901" y="2472"/>
                  </a:cubicBezTo>
                  <a:cubicBezTo>
                    <a:pt x="9943" y="2190"/>
                    <a:pt x="9827" y="2020"/>
                    <a:pt x="9593" y="2017"/>
                  </a:cubicBezTo>
                  <a:close/>
                  <a:moveTo>
                    <a:pt x="11422" y="2017"/>
                  </a:moveTo>
                  <a:cubicBezTo>
                    <a:pt x="11354" y="2017"/>
                    <a:pt x="11290" y="2083"/>
                    <a:pt x="11281" y="2155"/>
                  </a:cubicBezTo>
                  <a:cubicBezTo>
                    <a:pt x="11271" y="2227"/>
                    <a:pt x="11272" y="2916"/>
                    <a:pt x="11281" y="3697"/>
                  </a:cubicBezTo>
                  <a:cubicBezTo>
                    <a:pt x="11297" y="5069"/>
                    <a:pt x="11298" y="5121"/>
                    <a:pt x="11410" y="5080"/>
                  </a:cubicBezTo>
                  <a:cubicBezTo>
                    <a:pt x="11504" y="5046"/>
                    <a:pt x="11534" y="4929"/>
                    <a:pt x="11555" y="4436"/>
                  </a:cubicBezTo>
                  <a:lnTo>
                    <a:pt x="11580" y="3824"/>
                  </a:lnTo>
                  <a:lnTo>
                    <a:pt x="11817" y="3824"/>
                  </a:lnTo>
                  <a:lnTo>
                    <a:pt x="12054" y="3824"/>
                  </a:lnTo>
                  <a:lnTo>
                    <a:pt x="12058" y="4436"/>
                  </a:lnTo>
                  <a:cubicBezTo>
                    <a:pt x="12061" y="4939"/>
                    <a:pt x="12077" y="5038"/>
                    <a:pt x="12162" y="5038"/>
                  </a:cubicBezTo>
                  <a:cubicBezTo>
                    <a:pt x="12255" y="5038"/>
                    <a:pt x="12265" y="4914"/>
                    <a:pt x="12278" y="3528"/>
                  </a:cubicBezTo>
                  <a:cubicBezTo>
                    <a:pt x="12292" y="2102"/>
                    <a:pt x="12290" y="2017"/>
                    <a:pt x="12191" y="2017"/>
                  </a:cubicBezTo>
                  <a:cubicBezTo>
                    <a:pt x="12106" y="2017"/>
                    <a:pt x="12084" y="2123"/>
                    <a:pt x="12070" y="2588"/>
                  </a:cubicBezTo>
                  <a:lnTo>
                    <a:pt x="12054" y="3158"/>
                  </a:lnTo>
                  <a:lnTo>
                    <a:pt x="11817" y="3158"/>
                  </a:lnTo>
                  <a:lnTo>
                    <a:pt x="11580" y="3158"/>
                  </a:lnTo>
                  <a:lnTo>
                    <a:pt x="11563" y="2588"/>
                  </a:lnTo>
                  <a:cubicBezTo>
                    <a:pt x="11549" y="2090"/>
                    <a:pt x="11531" y="2017"/>
                    <a:pt x="11422" y="2017"/>
                  </a:cubicBezTo>
                  <a:close/>
                  <a:moveTo>
                    <a:pt x="14560" y="2017"/>
                  </a:moveTo>
                  <a:cubicBezTo>
                    <a:pt x="14268" y="2017"/>
                    <a:pt x="14064" y="2311"/>
                    <a:pt x="13957" y="2884"/>
                  </a:cubicBezTo>
                  <a:cubicBezTo>
                    <a:pt x="13909" y="3145"/>
                    <a:pt x="13861" y="3359"/>
                    <a:pt x="13849" y="3359"/>
                  </a:cubicBezTo>
                  <a:cubicBezTo>
                    <a:pt x="13838" y="3359"/>
                    <a:pt x="13786" y="3145"/>
                    <a:pt x="13737" y="2884"/>
                  </a:cubicBezTo>
                  <a:cubicBezTo>
                    <a:pt x="13688" y="2622"/>
                    <a:pt x="13582" y="2325"/>
                    <a:pt x="13500" y="2218"/>
                  </a:cubicBezTo>
                  <a:cubicBezTo>
                    <a:pt x="13198" y="1821"/>
                    <a:pt x="12685" y="2072"/>
                    <a:pt x="12557" y="2683"/>
                  </a:cubicBezTo>
                  <a:cubicBezTo>
                    <a:pt x="12496" y="2972"/>
                    <a:pt x="12491" y="3975"/>
                    <a:pt x="12548" y="4341"/>
                  </a:cubicBezTo>
                  <a:cubicBezTo>
                    <a:pt x="12569" y="4473"/>
                    <a:pt x="12657" y="4693"/>
                    <a:pt x="12744" y="4838"/>
                  </a:cubicBezTo>
                  <a:cubicBezTo>
                    <a:pt x="12845" y="5007"/>
                    <a:pt x="12990" y="5101"/>
                    <a:pt x="13155" y="5102"/>
                  </a:cubicBezTo>
                  <a:cubicBezTo>
                    <a:pt x="13376" y="5102"/>
                    <a:pt x="13436" y="5047"/>
                    <a:pt x="13579" y="4669"/>
                  </a:cubicBezTo>
                  <a:cubicBezTo>
                    <a:pt x="13671" y="4427"/>
                    <a:pt x="13768" y="4105"/>
                    <a:pt x="13799" y="3961"/>
                  </a:cubicBezTo>
                  <a:cubicBezTo>
                    <a:pt x="13853" y="3719"/>
                    <a:pt x="13866" y="3737"/>
                    <a:pt x="13953" y="4204"/>
                  </a:cubicBezTo>
                  <a:cubicBezTo>
                    <a:pt x="14068" y="4819"/>
                    <a:pt x="14267" y="5102"/>
                    <a:pt x="14585" y="5102"/>
                  </a:cubicBezTo>
                  <a:cubicBezTo>
                    <a:pt x="14909" y="5102"/>
                    <a:pt x="15137" y="4607"/>
                    <a:pt x="15179" y="3802"/>
                  </a:cubicBezTo>
                  <a:cubicBezTo>
                    <a:pt x="15238" y="2694"/>
                    <a:pt x="15003" y="2017"/>
                    <a:pt x="14560" y="2017"/>
                  </a:cubicBezTo>
                  <a:close/>
                  <a:moveTo>
                    <a:pt x="14589" y="2429"/>
                  </a:moveTo>
                  <a:cubicBezTo>
                    <a:pt x="14668" y="2448"/>
                    <a:pt x="14749" y="2549"/>
                    <a:pt x="14818" y="2736"/>
                  </a:cubicBezTo>
                  <a:cubicBezTo>
                    <a:pt x="14967" y="3139"/>
                    <a:pt x="14968" y="3880"/>
                    <a:pt x="14822" y="4352"/>
                  </a:cubicBezTo>
                  <a:cubicBezTo>
                    <a:pt x="14591" y="5098"/>
                    <a:pt x="14194" y="4580"/>
                    <a:pt x="14194" y="3538"/>
                  </a:cubicBezTo>
                  <a:cubicBezTo>
                    <a:pt x="14194" y="2926"/>
                    <a:pt x="14339" y="2509"/>
                    <a:pt x="14510" y="2440"/>
                  </a:cubicBezTo>
                  <a:cubicBezTo>
                    <a:pt x="14536" y="2430"/>
                    <a:pt x="14563" y="2423"/>
                    <a:pt x="14589" y="2429"/>
                  </a:cubicBezTo>
                  <a:close/>
                  <a:moveTo>
                    <a:pt x="13172" y="2450"/>
                  </a:moveTo>
                  <a:cubicBezTo>
                    <a:pt x="13443" y="2540"/>
                    <a:pt x="13639" y="3567"/>
                    <a:pt x="13396" y="4352"/>
                  </a:cubicBezTo>
                  <a:cubicBezTo>
                    <a:pt x="13324" y="4586"/>
                    <a:pt x="13239" y="4700"/>
                    <a:pt x="13139" y="4700"/>
                  </a:cubicBezTo>
                  <a:cubicBezTo>
                    <a:pt x="12807" y="4700"/>
                    <a:pt x="12634" y="3324"/>
                    <a:pt x="12889" y="2715"/>
                  </a:cubicBezTo>
                  <a:cubicBezTo>
                    <a:pt x="12982" y="2492"/>
                    <a:pt x="13082" y="2421"/>
                    <a:pt x="13172" y="2450"/>
                  </a:cubicBezTo>
                  <a:close/>
                  <a:moveTo>
                    <a:pt x="4415" y="6612"/>
                  </a:moveTo>
                  <a:cubicBezTo>
                    <a:pt x="4404" y="6606"/>
                    <a:pt x="4390" y="6623"/>
                    <a:pt x="4377" y="6644"/>
                  </a:cubicBezTo>
                  <a:cubicBezTo>
                    <a:pt x="4350" y="6686"/>
                    <a:pt x="4194" y="7362"/>
                    <a:pt x="4028" y="8154"/>
                  </a:cubicBezTo>
                  <a:cubicBezTo>
                    <a:pt x="3144" y="12378"/>
                    <a:pt x="3062" y="12749"/>
                    <a:pt x="3002" y="12749"/>
                  </a:cubicBezTo>
                  <a:cubicBezTo>
                    <a:pt x="2962" y="12749"/>
                    <a:pt x="2485" y="10535"/>
                    <a:pt x="1909" y="7658"/>
                  </a:cubicBezTo>
                  <a:cubicBezTo>
                    <a:pt x="1652" y="6379"/>
                    <a:pt x="1565" y="6345"/>
                    <a:pt x="1514" y="7520"/>
                  </a:cubicBezTo>
                  <a:cubicBezTo>
                    <a:pt x="1493" y="8000"/>
                    <a:pt x="1447" y="8880"/>
                    <a:pt x="1414" y="9485"/>
                  </a:cubicBezTo>
                  <a:cubicBezTo>
                    <a:pt x="1381" y="10090"/>
                    <a:pt x="1348" y="10757"/>
                    <a:pt x="1339" y="10964"/>
                  </a:cubicBezTo>
                  <a:cubicBezTo>
                    <a:pt x="1326" y="11291"/>
                    <a:pt x="1269" y="12207"/>
                    <a:pt x="1123" y="14470"/>
                  </a:cubicBezTo>
                  <a:lnTo>
                    <a:pt x="1086" y="15051"/>
                  </a:lnTo>
                  <a:lnTo>
                    <a:pt x="1293" y="15009"/>
                  </a:lnTo>
                  <a:lnTo>
                    <a:pt x="1497" y="14956"/>
                  </a:lnTo>
                  <a:lnTo>
                    <a:pt x="1510" y="14154"/>
                  </a:lnTo>
                  <a:cubicBezTo>
                    <a:pt x="1531" y="12865"/>
                    <a:pt x="1705" y="9842"/>
                    <a:pt x="1759" y="9802"/>
                  </a:cubicBezTo>
                  <a:cubicBezTo>
                    <a:pt x="1786" y="9782"/>
                    <a:pt x="1955" y="10504"/>
                    <a:pt x="2137" y="11397"/>
                  </a:cubicBezTo>
                  <a:cubicBezTo>
                    <a:pt x="2319" y="12289"/>
                    <a:pt x="2454" y="13013"/>
                    <a:pt x="2436" y="13013"/>
                  </a:cubicBezTo>
                  <a:cubicBezTo>
                    <a:pt x="2419" y="13013"/>
                    <a:pt x="2439" y="13127"/>
                    <a:pt x="2482" y="13256"/>
                  </a:cubicBezTo>
                  <a:cubicBezTo>
                    <a:pt x="2525" y="13385"/>
                    <a:pt x="2628" y="13835"/>
                    <a:pt x="2711" y="14259"/>
                  </a:cubicBezTo>
                  <a:cubicBezTo>
                    <a:pt x="2793" y="14683"/>
                    <a:pt x="2887" y="15030"/>
                    <a:pt x="2918" y="15030"/>
                  </a:cubicBezTo>
                  <a:cubicBezTo>
                    <a:pt x="2950" y="15030"/>
                    <a:pt x="3103" y="14376"/>
                    <a:pt x="3255" y="13583"/>
                  </a:cubicBezTo>
                  <a:cubicBezTo>
                    <a:pt x="3720" y="11167"/>
                    <a:pt x="4066" y="9633"/>
                    <a:pt x="4115" y="9760"/>
                  </a:cubicBezTo>
                  <a:cubicBezTo>
                    <a:pt x="4141" y="9825"/>
                    <a:pt x="4187" y="10508"/>
                    <a:pt x="4219" y="11281"/>
                  </a:cubicBezTo>
                  <a:cubicBezTo>
                    <a:pt x="4251" y="12053"/>
                    <a:pt x="4288" y="12775"/>
                    <a:pt x="4302" y="12886"/>
                  </a:cubicBezTo>
                  <a:cubicBezTo>
                    <a:pt x="4317" y="12997"/>
                    <a:pt x="4335" y="13510"/>
                    <a:pt x="4340" y="14027"/>
                  </a:cubicBezTo>
                  <a:lnTo>
                    <a:pt x="4348" y="14956"/>
                  </a:lnTo>
                  <a:lnTo>
                    <a:pt x="4577" y="15009"/>
                  </a:lnTo>
                  <a:cubicBezTo>
                    <a:pt x="4704" y="15032"/>
                    <a:pt x="4830" y="14995"/>
                    <a:pt x="4851" y="14935"/>
                  </a:cubicBezTo>
                  <a:cubicBezTo>
                    <a:pt x="4873" y="14875"/>
                    <a:pt x="4859" y="14279"/>
                    <a:pt x="4822" y="13615"/>
                  </a:cubicBezTo>
                  <a:cubicBezTo>
                    <a:pt x="4785" y="12951"/>
                    <a:pt x="4730" y="11807"/>
                    <a:pt x="4697" y="11069"/>
                  </a:cubicBezTo>
                  <a:cubicBezTo>
                    <a:pt x="4539" y="7468"/>
                    <a:pt x="4493" y="6651"/>
                    <a:pt x="4415" y="6612"/>
                  </a:cubicBezTo>
                  <a:close/>
                  <a:moveTo>
                    <a:pt x="6322" y="6739"/>
                  </a:moveTo>
                  <a:lnTo>
                    <a:pt x="5138" y="6781"/>
                  </a:lnTo>
                  <a:lnTo>
                    <a:pt x="5138" y="7246"/>
                  </a:lnTo>
                  <a:lnTo>
                    <a:pt x="5138" y="7711"/>
                  </a:lnTo>
                  <a:lnTo>
                    <a:pt x="5404" y="7658"/>
                  </a:lnTo>
                  <a:cubicBezTo>
                    <a:pt x="5549" y="7628"/>
                    <a:pt x="5762" y="7599"/>
                    <a:pt x="5878" y="7594"/>
                  </a:cubicBezTo>
                  <a:lnTo>
                    <a:pt x="6090" y="7584"/>
                  </a:lnTo>
                  <a:lnTo>
                    <a:pt x="6098" y="11207"/>
                  </a:lnTo>
                  <a:cubicBezTo>
                    <a:pt x="6103" y="13198"/>
                    <a:pt x="6108" y="14876"/>
                    <a:pt x="6110" y="14935"/>
                  </a:cubicBezTo>
                  <a:cubicBezTo>
                    <a:pt x="6113" y="14995"/>
                    <a:pt x="6230" y="15021"/>
                    <a:pt x="6368" y="14999"/>
                  </a:cubicBezTo>
                  <a:lnTo>
                    <a:pt x="6617" y="14956"/>
                  </a:lnTo>
                  <a:lnTo>
                    <a:pt x="6617" y="11270"/>
                  </a:lnTo>
                  <a:lnTo>
                    <a:pt x="6617" y="7584"/>
                  </a:lnTo>
                  <a:lnTo>
                    <a:pt x="6829" y="7594"/>
                  </a:lnTo>
                  <a:cubicBezTo>
                    <a:pt x="6946" y="7599"/>
                    <a:pt x="7156" y="7628"/>
                    <a:pt x="7299" y="7658"/>
                  </a:cubicBezTo>
                  <a:cubicBezTo>
                    <a:pt x="7545" y="7709"/>
                    <a:pt x="7563" y="7689"/>
                    <a:pt x="7598" y="7351"/>
                  </a:cubicBezTo>
                  <a:cubicBezTo>
                    <a:pt x="7623" y="7120"/>
                    <a:pt x="7613" y="6947"/>
                    <a:pt x="7569" y="6855"/>
                  </a:cubicBezTo>
                  <a:cubicBezTo>
                    <a:pt x="7525" y="6762"/>
                    <a:pt x="7098" y="6715"/>
                    <a:pt x="6322" y="6739"/>
                  </a:cubicBezTo>
                  <a:close/>
                  <a:moveTo>
                    <a:pt x="22" y="6781"/>
                  </a:moveTo>
                  <a:lnTo>
                    <a:pt x="22" y="10848"/>
                  </a:lnTo>
                  <a:cubicBezTo>
                    <a:pt x="21" y="13085"/>
                    <a:pt x="29" y="14943"/>
                    <a:pt x="42" y="14977"/>
                  </a:cubicBezTo>
                  <a:cubicBezTo>
                    <a:pt x="56" y="15012"/>
                    <a:pt x="171" y="15020"/>
                    <a:pt x="296" y="14999"/>
                  </a:cubicBezTo>
                  <a:lnTo>
                    <a:pt x="520" y="14956"/>
                  </a:lnTo>
                  <a:lnTo>
                    <a:pt x="524" y="10869"/>
                  </a:lnTo>
                  <a:lnTo>
                    <a:pt x="524" y="6781"/>
                  </a:lnTo>
                  <a:lnTo>
                    <a:pt x="275" y="6781"/>
                  </a:lnTo>
                  <a:lnTo>
                    <a:pt x="22" y="6781"/>
                  </a:lnTo>
                  <a:close/>
                  <a:moveTo>
                    <a:pt x="16655" y="6834"/>
                  </a:moveTo>
                  <a:cubicBezTo>
                    <a:pt x="16574" y="6890"/>
                    <a:pt x="16454" y="7464"/>
                    <a:pt x="16247" y="8724"/>
                  </a:cubicBezTo>
                  <a:cubicBezTo>
                    <a:pt x="16181" y="9130"/>
                    <a:pt x="16109" y="9531"/>
                    <a:pt x="16085" y="9612"/>
                  </a:cubicBezTo>
                  <a:cubicBezTo>
                    <a:pt x="16062" y="9692"/>
                    <a:pt x="16058" y="9796"/>
                    <a:pt x="16077" y="9844"/>
                  </a:cubicBezTo>
                  <a:cubicBezTo>
                    <a:pt x="16170" y="10079"/>
                    <a:pt x="16309" y="9908"/>
                    <a:pt x="16339" y="9527"/>
                  </a:cubicBezTo>
                  <a:cubicBezTo>
                    <a:pt x="16406" y="8679"/>
                    <a:pt x="16692" y="8621"/>
                    <a:pt x="16846" y="9422"/>
                  </a:cubicBezTo>
                  <a:cubicBezTo>
                    <a:pt x="16937" y="9897"/>
                    <a:pt x="16953" y="9911"/>
                    <a:pt x="17203" y="9897"/>
                  </a:cubicBezTo>
                  <a:lnTo>
                    <a:pt x="17465" y="9886"/>
                  </a:lnTo>
                  <a:lnTo>
                    <a:pt x="17465" y="9179"/>
                  </a:lnTo>
                  <a:cubicBezTo>
                    <a:pt x="17465" y="8790"/>
                    <a:pt x="17486" y="8436"/>
                    <a:pt x="17511" y="8397"/>
                  </a:cubicBezTo>
                  <a:cubicBezTo>
                    <a:pt x="17535" y="8359"/>
                    <a:pt x="17693" y="8697"/>
                    <a:pt x="17860" y="9136"/>
                  </a:cubicBezTo>
                  <a:cubicBezTo>
                    <a:pt x="18027" y="9576"/>
                    <a:pt x="18198" y="9929"/>
                    <a:pt x="18238" y="9929"/>
                  </a:cubicBezTo>
                  <a:cubicBezTo>
                    <a:pt x="18295" y="9929"/>
                    <a:pt x="18311" y="9633"/>
                    <a:pt x="18317" y="8587"/>
                  </a:cubicBezTo>
                  <a:cubicBezTo>
                    <a:pt x="18322" y="7850"/>
                    <a:pt x="18327" y="7169"/>
                    <a:pt x="18330" y="7077"/>
                  </a:cubicBezTo>
                  <a:cubicBezTo>
                    <a:pt x="18333" y="6985"/>
                    <a:pt x="18280" y="6900"/>
                    <a:pt x="18213" y="6876"/>
                  </a:cubicBezTo>
                  <a:cubicBezTo>
                    <a:pt x="18097" y="6834"/>
                    <a:pt x="18096" y="6851"/>
                    <a:pt x="18130" y="7499"/>
                  </a:cubicBezTo>
                  <a:cubicBezTo>
                    <a:pt x="18194" y="8718"/>
                    <a:pt x="18137" y="8745"/>
                    <a:pt x="17731" y="7721"/>
                  </a:cubicBezTo>
                  <a:cubicBezTo>
                    <a:pt x="17528" y="7208"/>
                    <a:pt x="17344" y="6856"/>
                    <a:pt x="17311" y="6908"/>
                  </a:cubicBezTo>
                  <a:cubicBezTo>
                    <a:pt x="17277" y="6963"/>
                    <a:pt x="17253" y="7448"/>
                    <a:pt x="17253" y="8122"/>
                  </a:cubicBezTo>
                  <a:cubicBezTo>
                    <a:pt x="17253" y="8741"/>
                    <a:pt x="17233" y="9281"/>
                    <a:pt x="17203" y="9327"/>
                  </a:cubicBezTo>
                  <a:cubicBezTo>
                    <a:pt x="17156" y="9401"/>
                    <a:pt x="16849" y="7920"/>
                    <a:pt x="16754" y="7151"/>
                  </a:cubicBezTo>
                  <a:cubicBezTo>
                    <a:pt x="16734" y="6980"/>
                    <a:pt x="16715" y="6868"/>
                    <a:pt x="16688" y="6834"/>
                  </a:cubicBezTo>
                  <a:cubicBezTo>
                    <a:pt x="16678" y="6821"/>
                    <a:pt x="16666" y="6826"/>
                    <a:pt x="16655" y="6834"/>
                  </a:cubicBezTo>
                  <a:close/>
                  <a:moveTo>
                    <a:pt x="10740" y="6844"/>
                  </a:moveTo>
                  <a:cubicBezTo>
                    <a:pt x="10512" y="6786"/>
                    <a:pt x="10171" y="7119"/>
                    <a:pt x="10075" y="7605"/>
                  </a:cubicBezTo>
                  <a:cubicBezTo>
                    <a:pt x="9955" y="8216"/>
                    <a:pt x="9907" y="8331"/>
                    <a:pt x="9843" y="8196"/>
                  </a:cubicBezTo>
                  <a:cubicBezTo>
                    <a:pt x="9810" y="8129"/>
                    <a:pt x="9724" y="8063"/>
                    <a:pt x="9652" y="8038"/>
                  </a:cubicBezTo>
                  <a:cubicBezTo>
                    <a:pt x="9441" y="7964"/>
                    <a:pt x="9474" y="7458"/>
                    <a:pt x="9693" y="7404"/>
                  </a:cubicBezTo>
                  <a:cubicBezTo>
                    <a:pt x="9812" y="7375"/>
                    <a:pt x="9864" y="7297"/>
                    <a:pt x="9863" y="7140"/>
                  </a:cubicBezTo>
                  <a:cubicBezTo>
                    <a:pt x="9863" y="6953"/>
                    <a:pt x="9809" y="6918"/>
                    <a:pt x="9548" y="6918"/>
                  </a:cubicBezTo>
                  <a:lnTo>
                    <a:pt x="9232" y="6918"/>
                  </a:lnTo>
                  <a:lnTo>
                    <a:pt x="9232" y="8418"/>
                  </a:lnTo>
                  <a:lnTo>
                    <a:pt x="9232" y="9929"/>
                  </a:lnTo>
                  <a:lnTo>
                    <a:pt x="9361" y="9929"/>
                  </a:lnTo>
                  <a:cubicBezTo>
                    <a:pt x="9477" y="9929"/>
                    <a:pt x="9492" y="9868"/>
                    <a:pt x="9506" y="9295"/>
                  </a:cubicBezTo>
                  <a:cubicBezTo>
                    <a:pt x="9522" y="8672"/>
                    <a:pt x="9525" y="8657"/>
                    <a:pt x="9722" y="8577"/>
                  </a:cubicBezTo>
                  <a:cubicBezTo>
                    <a:pt x="9914" y="8498"/>
                    <a:pt x="9928" y="8516"/>
                    <a:pt x="10026" y="8999"/>
                  </a:cubicBezTo>
                  <a:cubicBezTo>
                    <a:pt x="10165" y="9694"/>
                    <a:pt x="10314" y="9929"/>
                    <a:pt x="10620" y="9929"/>
                  </a:cubicBezTo>
                  <a:cubicBezTo>
                    <a:pt x="11063" y="9929"/>
                    <a:pt x="11289" y="9392"/>
                    <a:pt x="11289" y="8334"/>
                  </a:cubicBezTo>
                  <a:cubicBezTo>
                    <a:pt x="11289" y="7820"/>
                    <a:pt x="11113" y="7047"/>
                    <a:pt x="11027" y="7182"/>
                  </a:cubicBezTo>
                  <a:cubicBezTo>
                    <a:pt x="11004" y="7219"/>
                    <a:pt x="10955" y="7155"/>
                    <a:pt x="10919" y="7045"/>
                  </a:cubicBezTo>
                  <a:cubicBezTo>
                    <a:pt x="10881" y="6930"/>
                    <a:pt x="10817" y="6864"/>
                    <a:pt x="10740" y="6844"/>
                  </a:cubicBezTo>
                  <a:close/>
                  <a:moveTo>
                    <a:pt x="13276" y="6844"/>
                  </a:moveTo>
                  <a:cubicBezTo>
                    <a:pt x="13209" y="6844"/>
                    <a:pt x="13174" y="6992"/>
                    <a:pt x="13006" y="7985"/>
                  </a:cubicBezTo>
                  <a:cubicBezTo>
                    <a:pt x="12956" y="8280"/>
                    <a:pt x="12858" y="8808"/>
                    <a:pt x="12794" y="9158"/>
                  </a:cubicBezTo>
                  <a:cubicBezTo>
                    <a:pt x="12729" y="9507"/>
                    <a:pt x="12691" y="9827"/>
                    <a:pt x="12706" y="9865"/>
                  </a:cubicBezTo>
                  <a:cubicBezTo>
                    <a:pt x="12792" y="10083"/>
                    <a:pt x="12931" y="9894"/>
                    <a:pt x="12960" y="9527"/>
                  </a:cubicBezTo>
                  <a:cubicBezTo>
                    <a:pt x="13026" y="8681"/>
                    <a:pt x="13314" y="8615"/>
                    <a:pt x="13467" y="9411"/>
                  </a:cubicBezTo>
                  <a:lnTo>
                    <a:pt x="13563" y="9907"/>
                  </a:lnTo>
                  <a:lnTo>
                    <a:pt x="14086" y="9918"/>
                  </a:lnTo>
                  <a:cubicBezTo>
                    <a:pt x="14598" y="9931"/>
                    <a:pt x="14613" y="9918"/>
                    <a:pt x="14793" y="9517"/>
                  </a:cubicBezTo>
                  <a:cubicBezTo>
                    <a:pt x="14959" y="9146"/>
                    <a:pt x="14978" y="9050"/>
                    <a:pt x="14976" y="8429"/>
                  </a:cubicBezTo>
                  <a:cubicBezTo>
                    <a:pt x="14974" y="8050"/>
                    <a:pt x="14940" y="7603"/>
                    <a:pt x="14897" y="7436"/>
                  </a:cubicBezTo>
                  <a:cubicBezTo>
                    <a:pt x="14808" y="7091"/>
                    <a:pt x="14385" y="6791"/>
                    <a:pt x="14086" y="6866"/>
                  </a:cubicBezTo>
                  <a:lnTo>
                    <a:pt x="13903" y="6918"/>
                  </a:lnTo>
                  <a:lnTo>
                    <a:pt x="13887" y="8059"/>
                  </a:lnTo>
                  <a:cubicBezTo>
                    <a:pt x="13878" y="8686"/>
                    <a:pt x="13850" y="9241"/>
                    <a:pt x="13824" y="9305"/>
                  </a:cubicBezTo>
                  <a:cubicBezTo>
                    <a:pt x="13782" y="9412"/>
                    <a:pt x="13470" y="7918"/>
                    <a:pt x="13375" y="7151"/>
                  </a:cubicBezTo>
                  <a:cubicBezTo>
                    <a:pt x="13355" y="6985"/>
                    <a:pt x="13312" y="6844"/>
                    <a:pt x="13276" y="6844"/>
                  </a:cubicBezTo>
                  <a:close/>
                  <a:moveTo>
                    <a:pt x="20703" y="6844"/>
                  </a:moveTo>
                  <a:cubicBezTo>
                    <a:pt x="20494" y="6843"/>
                    <a:pt x="20494" y="7120"/>
                    <a:pt x="20470" y="8323"/>
                  </a:cubicBezTo>
                  <a:cubicBezTo>
                    <a:pt x="20455" y="9097"/>
                    <a:pt x="20452" y="9778"/>
                    <a:pt x="20462" y="9834"/>
                  </a:cubicBezTo>
                  <a:cubicBezTo>
                    <a:pt x="20493" y="10012"/>
                    <a:pt x="21107" y="9939"/>
                    <a:pt x="21260" y="9738"/>
                  </a:cubicBezTo>
                  <a:cubicBezTo>
                    <a:pt x="21468" y="9465"/>
                    <a:pt x="21584" y="8957"/>
                    <a:pt x="21584" y="8313"/>
                  </a:cubicBezTo>
                  <a:cubicBezTo>
                    <a:pt x="21584" y="7513"/>
                    <a:pt x="21378" y="7042"/>
                    <a:pt x="20990" y="6918"/>
                  </a:cubicBezTo>
                  <a:cubicBezTo>
                    <a:pt x="20865" y="6879"/>
                    <a:pt x="20773" y="6845"/>
                    <a:pt x="20703" y="6844"/>
                  </a:cubicBezTo>
                  <a:close/>
                  <a:moveTo>
                    <a:pt x="15167" y="6876"/>
                  </a:moveTo>
                  <a:cubicBezTo>
                    <a:pt x="15005" y="6876"/>
                    <a:pt x="15006" y="6917"/>
                    <a:pt x="15192" y="8091"/>
                  </a:cubicBezTo>
                  <a:cubicBezTo>
                    <a:pt x="15276" y="8624"/>
                    <a:pt x="15373" y="9256"/>
                    <a:pt x="15408" y="9496"/>
                  </a:cubicBezTo>
                  <a:cubicBezTo>
                    <a:pt x="15447" y="9760"/>
                    <a:pt x="15510" y="9929"/>
                    <a:pt x="15566" y="9929"/>
                  </a:cubicBezTo>
                  <a:cubicBezTo>
                    <a:pt x="15621" y="9929"/>
                    <a:pt x="15687" y="9756"/>
                    <a:pt x="15728" y="9496"/>
                  </a:cubicBezTo>
                  <a:cubicBezTo>
                    <a:pt x="15766" y="9256"/>
                    <a:pt x="15875" y="8612"/>
                    <a:pt x="15973" y="8059"/>
                  </a:cubicBezTo>
                  <a:cubicBezTo>
                    <a:pt x="16071" y="7506"/>
                    <a:pt x="16147" y="7019"/>
                    <a:pt x="16144" y="6982"/>
                  </a:cubicBezTo>
                  <a:cubicBezTo>
                    <a:pt x="16140" y="6945"/>
                    <a:pt x="16072" y="6904"/>
                    <a:pt x="15990" y="6887"/>
                  </a:cubicBezTo>
                  <a:cubicBezTo>
                    <a:pt x="15871" y="6862"/>
                    <a:pt x="15843" y="6904"/>
                    <a:pt x="15861" y="7087"/>
                  </a:cubicBezTo>
                  <a:cubicBezTo>
                    <a:pt x="15893" y="7420"/>
                    <a:pt x="15707" y="8661"/>
                    <a:pt x="15624" y="8661"/>
                  </a:cubicBezTo>
                  <a:cubicBezTo>
                    <a:pt x="15586" y="8661"/>
                    <a:pt x="15517" y="8418"/>
                    <a:pt x="15474" y="8122"/>
                  </a:cubicBezTo>
                  <a:cubicBezTo>
                    <a:pt x="15431" y="7827"/>
                    <a:pt x="15374" y="7429"/>
                    <a:pt x="15346" y="7235"/>
                  </a:cubicBezTo>
                  <a:cubicBezTo>
                    <a:pt x="15309" y="6988"/>
                    <a:pt x="15257" y="6876"/>
                    <a:pt x="15167" y="6876"/>
                  </a:cubicBezTo>
                  <a:close/>
                  <a:moveTo>
                    <a:pt x="19049" y="6897"/>
                  </a:moveTo>
                  <a:cubicBezTo>
                    <a:pt x="18983" y="6909"/>
                    <a:pt x="18922" y="6928"/>
                    <a:pt x="18870" y="6971"/>
                  </a:cubicBezTo>
                  <a:cubicBezTo>
                    <a:pt x="18619" y="7181"/>
                    <a:pt x="18467" y="7748"/>
                    <a:pt x="18467" y="8460"/>
                  </a:cubicBezTo>
                  <a:cubicBezTo>
                    <a:pt x="18467" y="8922"/>
                    <a:pt x="18498" y="9101"/>
                    <a:pt x="18646" y="9474"/>
                  </a:cubicBezTo>
                  <a:cubicBezTo>
                    <a:pt x="18805" y="9880"/>
                    <a:pt x="18859" y="9929"/>
                    <a:pt x="19111" y="9929"/>
                  </a:cubicBezTo>
                  <a:cubicBezTo>
                    <a:pt x="19290" y="9929"/>
                    <a:pt x="19439" y="9847"/>
                    <a:pt x="19518" y="9707"/>
                  </a:cubicBezTo>
                  <a:cubicBezTo>
                    <a:pt x="19635" y="9499"/>
                    <a:pt x="19650" y="9499"/>
                    <a:pt x="19710" y="9707"/>
                  </a:cubicBezTo>
                  <a:cubicBezTo>
                    <a:pt x="19779" y="9949"/>
                    <a:pt x="20283" y="10034"/>
                    <a:pt x="20337" y="9812"/>
                  </a:cubicBezTo>
                  <a:cubicBezTo>
                    <a:pt x="20377" y="9647"/>
                    <a:pt x="20262" y="9435"/>
                    <a:pt x="20104" y="9379"/>
                  </a:cubicBezTo>
                  <a:cubicBezTo>
                    <a:pt x="20004" y="9344"/>
                    <a:pt x="19971" y="9254"/>
                    <a:pt x="19971" y="8999"/>
                  </a:cubicBezTo>
                  <a:cubicBezTo>
                    <a:pt x="19971" y="8733"/>
                    <a:pt x="20003" y="8643"/>
                    <a:pt x="20129" y="8587"/>
                  </a:cubicBezTo>
                  <a:cubicBezTo>
                    <a:pt x="20222" y="8547"/>
                    <a:pt x="20287" y="8439"/>
                    <a:pt x="20287" y="8323"/>
                  </a:cubicBezTo>
                  <a:cubicBezTo>
                    <a:pt x="20287" y="8207"/>
                    <a:pt x="20222" y="8100"/>
                    <a:pt x="20129" y="8059"/>
                  </a:cubicBezTo>
                  <a:cubicBezTo>
                    <a:pt x="20016" y="8009"/>
                    <a:pt x="19971" y="7913"/>
                    <a:pt x="19971" y="7721"/>
                  </a:cubicBezTo>
                  <a:cubicBezTo>
                    <a:pt x="19971" y="7518"/>
                    <a:pt x="20011" y="7436"/>
                    <a:pt x="20142" y="7404"/>
                  </a:cubicBezTo>
                  <a:cubicBezTo>
                    <a:pt x="20263" y="7375"/>
                    <a:pt x="20316" y="7304"/>
                    <a:pt x="20316" y="7140"/>
                  </a:cubicBezTo>
                  <a:cubicBezTo>
                    <a:pt x="20316" y="6949"/>
                    <a:pt x="20266" y="6903"/>
                    <a:pt x="20038" y="6908"/>
                  </a:cubicBezTo>
                  <a:cubicBezTo>
                    <a:pt x="19860" y="6911"/>
                    <a:pt x="19740" y="6982"/>
                    <a:pt x="19701" y="7108"/>
                  </a:cubicBezTo>
                  <a:cubicBezTo>
                    <a:pt x="19655" y="7260"/>
                    <a:pt x="19626" y="7272"/>
                    <a:pt x="19568" y="7151"/>
                  </a:cubicBezTo>
                  <a:cubicBezTo>
                    <a:pt x="19478" y="6960"/>
                    <a:pt x="19245" y="6862"/>
                    <a:pt x="19049" y="6897"/>
                  </a:cubicBezTo>
                  <a:close/>
                  <a:moveTo>
                    <a:pt x="11472" y="6918"/>
                  </a:moveTo>
                  <a:lnTo>
                    <a:pt x="11459" y="8249"/>
                  </a:lnTo>
                  <a:cubicBezTo>
                    <a:pt x="11451" y="8982"/>
                    <a:pt x="11457" y="9662"/>
                    <a:pt x="11472" y="9760"/>
                  </a:cubicBezTo>
                  <a:cubicBezTo>
                    <a:pt x="11487" y="9857"/>
                    <a:pt x="11546" y="9929"/>
                    <a:pt x="11605" y="9929"/>
                  </a:cubicBezTo>
                  <a:cubicBezTo>
                    <a:pt x="11688" y="9929"/>
                    <a:pt x="11713" y="9845"/>
                    <a:pt x="11713" y="9538"/>
                  </a:cubicBezTo>
                  <a:cubicBezTo>
                    <a:pt x="11713" y="8959"/>
                    <a:pt x="11787" y="8935"/>
                    <a:pt x="11946" y="9464"/>
                  </a:cubicBezTo>
                  <a:cubicBezTo>
                    <a:pt x="12039" y="9774"/>
                    <a:pt x="12130" y="9929"/>
                    <a:pt x="12216" y="9929"/>
                  </a:cubicBezTo>
                  <a:cubicBezTo>
                    <a:pt x="12384" y="9929"/>
                    <a:pt x="12377" y="9834"/>
                    <a:pt x="12179" y="9147"/>
                  </a:cubicBezTo>
                  <a:lnTo>
                    <a:pt x="12016" y="8577"/>
                  </a:lnTo>
                  <a:lnTo>
                    <a:pt x="12129" y="8270"/>
                  </a:lnTo>
                  <a:cubicBezTo>
                    <a:pt x="12253" y="7934"/>
                    <a:pt x="12276" y="7352"/>
                    <a:pt x="12174" y="7140"/>
                  </a:cubicBezTo>
                  <a:cubicBezTo>
                    <a:pt x="12138" y="7065"/>
                    <a:pt x="11966" y="6986"/>
                    <a:pt x="11792" y="6961"/>
                  </a:cubicBezTo>
                  <a:lnTo>
                    <a:pt x="11472" y="6918"/>
                  </a:lnTo>
                  <a:close/>
                  <a:moveTo>
                    <a:pt x="19589" y="7246"/>
                  </a:moveTo>
                  <a:cubicBezTo>
                    <a:pt x="19638" y="7195"/>
                    <a:pt x="19684" y="7672"/>
                    <a:pt x="19672" y="8334"/>
                  </a:cubicBezTo>
                  <a:cubicBezTo>
                    <a:pt x="19658" y="9121"/>
                    <a:pt x="19648" y="9195"/>
                    <a:pt x="19543" y="9168"/>
                  </a:cubicBezTo>
                  <a:cubicBezTo>
                    <a:pt x="19481" y="9152"/>
                    <a:pt x="19400" y="9229"/>
                    <a:pt x="19365" y="9337"/>
                  </a:cubicBezTo>
                  <a:cubicBezTo>
                    <a:pt x="19281" y="9593"/>
                    <a:pt x="19049" y="9587"/>
                    <a:pt x="18903" y="9327"/>
                  </a:cubicBezTo>
                  <a:cubicBezTo>
                    <a:pt x="18649" y="8875"/>
                    <a:pt x="18716" y="7591"/>
                    <a:pt x="19007" y="7330"/>
                  </a:cubicBezTo>
                  <a:cubicBezTo>
                    <a:pt x="19125" y="7225"/>
                    <a:pt x="19183" y="7250"/>
                    <a:pt x="19311" y="7489"/>
                  </a:cubicBezTo>
                  <a:cubicBezTo>
                    <a:pt x="19503" y="7851"/>
                    <a:pt x="19505" y="7856"/>
                    <a:pt x="19543" y="7489"/>
                  </a:cubicBezTo>
                  <a:cubicBezTo>
                    <a:pt x="19558" y="7341"/>
                    <a:pt x="19573" y="7263"/>
                    <a:pt x="19589" y="7246"/>
                  </a:cubicBezTo>
                  <a:close/>
                  <a:moveTo>
                    <a:pt x="10661" y="7267"/>
                  </a:moveTo>
                  <a:cubicBezTo>
                    <a:pt x="10739" y="7288"/>
                    <a:pt x="10819" y="7393"/>
                    <a:pt x="10894" y="7584"/>
                  </a:cubicBezTo>
                  <a:cubicBezTo>
                    <a:pt x="11058" y="8000"/>
                    <a:pt x="11068" y="8685"/>
                    <a:pt x="10915" y="9179"/>
                  </a:cubicBezTo>
                  <a:cubicBezTo>
                    <a:pt x="10829" y="9458"/>
                    <a:pt x="10766" y="9530"/>
                    <a:pt x="10624" y="9506"/>
                  </a:cubicBezTo>
                  <a:cubicBezTo>
                    <a:pt x="10381" y="9465"/>
                    <a:pt x="10287" y="9170"/>
                    <a:pt x="10287" y="8439"/>
                  </a:cubicBezTo>
                  <a:cubicBezTo>
                    <a:pt x="10287" y="7779"/>
                    <a:pt x="10421" y="7345"/>
                    <a:pt x="10587" y="7277"/>
                  </a:cubicBezTo>
                  <a:cubicBezTo>
                    <a:pt x="10611" y="7267"/>
                    <a:pt x="10636" y="7260"/>
                    <a:pt x="10661" y="7267"/>
                  </a:cubicBezTo>
                  <a:close/>
                  <a:moveTo>
                    <a:pt x="14294" y="7299"/>
                  </a:moveTo>
                  <a:cubicBezTo>
                    <a:pt x="14426" y="7348"/>
                    <a:pt x="14625" y="7578"/>
                    <a:pt x="14668" y="7784"/>
                  </a:cubicBezTo>
                  <a:cubicBezTo>
                    <a:pt x="14771" y="8272"/>
                    <a:pt x="14730" y="8955"/>
                    <a:pt x="14581" y="9253"/>
                  </a:cubicBezTo>
                  <a:cubicBezTo>
                    <a:pt x="14444" y="9525"/>
                    <a:pt x="14243" y="9620"/>
                    <a:pt x="14173" y="9443"/>
                  </a:cubicBezTo>
                  <a:cubicBezTo>
                    <a:pt x="14117" y="9298"/>
                    <a:pt x="14135" y="7412"/>
                    <a:pt x="14194" y="7320"/>
                  </a:cubicBezTo>
                  <a:cubicBezTo>
                    <a:pt x="14215" y="7286"/>
                    <a:pt x="14250" y="7282"/>
                    <a:pt x="14294" y="7299"/>
                  </a:cubicBezTo>
                  <a:close/>
                  <a:moveTo>
                    <a:pt x="20765" y="7320"/>
                  </a:moveTo>
                  <a:lnTo>
                    <a:pt x="20923" y="7341"/>
                  </a:lnTo>
                  <a:cubicBezTo>
                    <a:pt x="21164" y="7384"/>
                    <a:pt x="21337" y="7965"/>
                    <a:pt x="21293" y="8577"/>
                  </a:cubicBezTo>
                  <a:cubicBezTo>
                    <a:pt x="21274" y="8842"/>
                    <a:pt x="21232" y="9130"/>
                    <a:pt x="21197" y="9221"/>
                  </a:cubicBezTo>
                  <a:cubicBezTo>
                    <a:pt x="21163" y="9311"/>
                    <a:pt x="21054" y="9427"/>
                    <a:pt x="20961" y="9474"/>
                  </a:cubicBezTo>
                  <a:cubicBezTo>
                    <a:pt x="20747" y="9583"/>
                    <a:pt x="20728" y="9457"/>
                    <a:pt x="20749" y="8239"/>
                  </a:cubicBezTo>
                  <a:lnTo>
                    <a:pt x="20765" y="7320"/>
                  </a:lnTo>
                  <a:close/>
                  <a:moveTo>
                    <a:pt x="11821" y="7330"/>
                  </a:moveTo>
                  <a:cubicBezTo>
                    <a:pt x="11845" y="7348"/>
                    <a:pt x="11869" y="7388"/>
                    <a:pt x="11900" y="7446"/>
                  </a:cubicBezTo>
                  <a:cubicBezTo>
                    <a:pt x="11978" y="7595"/>
                    <a:pt x="11990" y="7685"/>
                    <a:pt x="11946" y="7869"/>
                  </a:cubicBezTo>
                  <a:cubicBezTo>
                    <a:pt x="11836" y="8325"/>
                    <a:pt x="11713" y="8234"/>
                    <a:pt x="11713" y="7700"/>
                  </a:cubicBezTo>
                  <a:cubicBezTo>
                    <a:pt x="11713" y="7400"/>
                    <a:pt x="11750" y="7276"/>
                    <a:pt x="11821" y="7330"/>
                  </a:cubicBezTo>
                  <a:close/>
                  <a:moveTo>
                    <a:pt x="13176" y="7975"/>
                  </a:moveTo>
                  <a:cubicBezTo>
                    <a:pt x="13191" y="7983"/>
                    <a:pt x="13205" y="8003"/>
                    <a:pt x="13213" y="8038"/>
                  </a:cubicBezTo>
                  <a:cubicBezTo>
                    <a:pt x="13230" y="8108"/>
                    <a:pt x="13220" y="8206"/>
                    <a:pt x="13193" y="8249"/>
                  </a:cubicBezTo>
                  <a:cubicBezTo>
                    <a:pt x="13165" y="8292"/>
                    <a:pt x="13131" y="8266"/>
                    <a:pt x="13114" y="8196"/>
                  </a:cubicBezTo>
                  <a:cubicBezTo>
                    <a:pt x="13097" y="8127"/>
                    <a:pt x="13103" y="8039"/>
                    <a:pt x="13130" y="7996"/>
                  </a:cubicBezTo>
                  <a:cubicBezTo>
                    <a:pt x="13144" y="7974"/>
                    <a:pt x="13161" y="7966"/>
                    <a:pt x="13176" y="7975"/>
                  </a:cubicBezTo>
                  <a:close/>
                  <a:moveTo>
                    <a:pt x="11937" y="11809"/>
                  </a:moveTo>
                  <a:cubicBezTo>
                    <a:pt x="11882" y="11809"/>
                    <a:pt x="11867" y="12024"/>
                    <a:pt x="11875" y="12738"/>
                  </a:cubicBezTo>
                  <a:cubicBezTo>
                    <a:pt x="11888" y="13859"/>
                    <a:pt x="11793" y="14354"/>
                    <a:pt x="11563" y="14354"/>
                  </a:cubicBezTo>
                  <a:cubicBezTo>
                    <a:pt x="11332" y="14354"/>
                    <a:pt x="11289" y="14137"/>
                    <a:pt x="11289" y="12928"/>
                  </a:cubicBezTo>
                  <a:lnTo>
                    <a:pt x="11289" y="11830"/>
                  </a:lnTo>
                  <a:lnTo>
                    <a:pt x="10271" y="11840"/>
                  </a:lnTo>
                  <a:cubicBezTo>
                    <a:pt x="9159" y="11847"/>
                    <a:pt x="9251" y="11777"/>
                    <a:pt x="9223" y="12580"/>
                  </a:cubicBezTo>
                  <a:cubicBezTo>
                    <a:pt x="9208" y="13023"/>
                    <a:pt x="9258" y="13213"/>
                    <a:pt x="9456" y="13446"/>
                  </a:cubicBezTo>
                  <a:cubicBezTo>
                    <a:pt x="9691" y="13722"/>
                    <a:pt x="9753" y="14021"/>
                    <a:pt x="9635" y="14323"/>
                  </a:cubicBezTo>
                  <a:cubicBezTo>
                    <a:pt x="9556" y="14523"/>
                    <a:pt x="9538" y="14519"/>
                    <a:pt x="9394" y="14249"/>
                  </a:cubicBezTo>
                  <a:lnTo>
                    <a:pt x="9236" y="13963"/>
                  </a:lnTo>
                  <a:lnTo>
                    <a:pt x="9203" y="14238"/>
                  </a:lnTo>
                  <a:cubicBezTo>
                    <a:pt x="9165" y="14543"/>
                    <a:pt x="9162" y="14524"/>
                    <a:pt x="9311" y="14734"/>
                  </a:cubicBezTo>
                  <a:cubicBezTo>
                    <a:pt x="9455" y="14939"/>
                    <a:pt x="9579" y="14924"/>
                    <a:pt x="9755" y="14692"/>
                  </a:cubicBezTo>
                  <a:cubicBezTo>
                    <a:pt x="10031" y="14330"/>
                    <a:pt x="10054" y="13529"/>
                    <a:pt x="9801" y="13182"/>
                  </a:cubicBezTo>
                  <a:cubicBezTo>
                    <a:pt x="9524" y="12801"/>
                    <a:pt x="9423" y="12490"/>
                    <a:pt x="9498" y="12263"/>
                  </a:cubicBezTo>
                  <a:cubicBezTo>
                    <a:pt x="9553" y="12093"/>
                    <a:pt x="9578" y="12103"/>
                    <a:pt x="9693" y="12295"/>
                  </a:cubicBezTo>
                  <a:cubicBezTo>
                    <a:pt x="9813" y="12495"/>
                    <a:pt x="9829" y="12488"/>
                    <a:pt x="9872" y="12295"/>
                  </a:cubicBezTo>
                  <a:cubicBezTo>
                    <a:pt x="9906" y="12139"/>
                    <a:pt x="9964" y="12109"/>
                    <a:pt x="10088" y="12168"/>
                  </a:cubicBezTo>
                  <a:cubicBezTo>
                    <a:pt x="10181" y="12212"/>
                    <a:pt x="10280" y="12304"/>
                    <a:pt x="10308" y="12369"/>
                  </a:cubicBezTo>
                  <a:cubicBezTo>
                    <a:pt x="10336" y="12433"/>
                    <a:pt x="10357" y="12999"/>
                    <a:pt x="10350" y="13625"/>
                  </a:cubicBezTo>
                  <a:cubicBezTo>
                    <a:pt x="10337" y="14757"/>
                    <a:pt x="10336" y="14756"/>
                    <a:pt x="10466" y="14756"/>
                  </a:cubicBezTo>
                  <a:cubicBezTo>
                    <a:pt x="10595" y="14756"/>
                    <a:pt x="10601" y="14742"/>
                    <a:pt x="10616" y="13520"/>
                  </a:cubicBezTo>
                  <a:cubicBezTo>
                    <a:pt x="10630" y="12345"/>
                    <a:pt x="10635" y="12277"/>
                    <a:pt x="10745" y="12273"/>
                  </a:cubicBezTo>
                  <a:cubicBezTo>
                    <a:pt x="10808" y="12271"/>
                    <a:pt x="10878" y="12229"/>
                    <a:pt x="10898" y="12178"/>
                  </a:cubicBezTo>
                  <a:cubicBezTo>
                    <a:pt x="10982" y="11966"/>
                    <a:pt x="11023" y="12282"/>
                    <a:pt x="11023" y="13087"/>
                  </a:cubicBezTo>
                  <a:cubicBezTo>
                    <a:pt x="11023" y="14201"/>
                    <a:pt x="11083" y="14559"/>
                    <a:pt x="11293" y="14745"/>
                  </a:cubicBezTo>
                  <a:cubicBezTo>
                    <a:pt x="11553" y="14975"/>
                    <a:pt x="11687" y="14930"/>
                    <a:pt x="11867" y="14544"/>
                  </a:cubicBezTo>
                  <a:cubicBezTo>
                    <a:pt x="12031" y="14194"/>
                    <a:pt x="12033" y="14185"/>
                    <a:pt x="12021" y="13002"/>
                  </a:cubicBezTo>
                  <a:cubicBezTo>
                    <a:pt x="12011" y="12098"/>
                    <a:pt x="11993" y="11809"/>
                    <a:pt x="11937" y="11809"/>
                  </a:cubicBezTo>
                  <a:close/>
                  <a:moveTo>
                    <a:pt x="13658" y="11809"/>
                  </a:moveTo>
                  <a:cubicBezTo>
                    <a:pt x="13576" y="11809"/>
                    <a:pt x="13565" y="11985"/>
                    <a:pt x="13550" y="13235"/>
                  </a:cubicBezTo>
                  <a:cubicBezTo>
                    <a:pt x="13541" y="14016"/>
                    <a:pt x="13542" y="14672"/>
                    <a:pt x="13554" y="14703"/>
                  </a:cubicBezTo>
                  <a:cubicBezTo>
                    <a:pt x="13566" y="14733"/>
                    <a:pt x="13616" y="14756"/>
                    <a:pt x="13662" y="14756"/>
                  </a:cubicBezTo>
                  <a:cubicBezTo>
                    <a:pt x="13735" y="14756"/>
                    <a:pt x="13747" y="14551"/>
                    <a:pt x="13750" y="13287"/>
                  </a:cubicBezTo>
                  <a:cubicBezTo>
                    <a:pt x="13752" y="11966"/>
                    <a:pt x="13741" y="11809"/>
                    <a:pt x="13658" y="11809"/>
                  </a:cubicBezTo>
                  <a:close/>
                  <a:moveTo>
                    <a:pt x="14032" y="11809"/>
                  </a:moveTo>
                  <a:lnTo>
                    <a:pt x="14032" y="13287"/>
                  </a:lnTo>
                  <a:lnTo>
                    <a:pt x="14032" y="14756"/>
                  </a:lnTo>
                  <a:lnTo>
                    <a:pt x="14394" y="14756"/>
                  </a:lnTo>
                  <a:cubicBezTo>
                    <a:pt x="14591" y="14756"/>
                    <a:pt x="14775" y="14695"/>
                    <a:pt x="14805" y="14618"/>
                  </a:cubicBezTo>
                  <a:cubicBezTo>
                    <a:pt x="14843" y="14521"/>
                    <a:pt x="14883" y="14549"/>
                    <a:pt x="14930" y="14692"/>
                  </a:cubicBezTo>
                  <a:cubicBezTo>
                    <a:pt x="15016" y="14955"/>
                    <a:pt x="15215" y="14952"/>
                    <a:pt x="15300" y="14692"/>
                  </a:cubicBezTo>
                  <a:cubicBezTo>
                    <a:pt x="15336" y="14582"/>
                    <a:pt x="15384" y="14527"/>
                    <a:pt x="15408" y="14565"/>
                  </a:cubicBezTo>
                  <a:cubicBezTo>
                    <a:pt x="15469" y="14661"/>
                    <a:pt x="15566" y="14180"/>
                    <a:pt x="15566" y="13773"/>
                  </a:cubicBezTo>
                  <a:cubicBezTo>
                    <a:pt x="15566" y="13456"/>
                    <a:pt x="15472" y="13225"/>
                    <a:pt x="15171" y="12802"/>
                  </a:cubicBezTo>
                  <a:cubicBezTo>
                    <a:pt x="15115" y="12723"/>
                    <a:pt x="15062" y="12593"/>
                    <a:pt x="15050" y="12506"/>
                  </a:cubicBezTo>
                  <a:cubicBezTo>
                    <a:pt x="15019" y="12264"/>
                    <a:pt x="15194" y="12150"/>
                    <a:pt x="15312" y="12337"/>
                  </a:cubicBezTo>
                  <a:cubicBezTo>
                    <a:pt x="15450" y="12556"/>
                    <a:pt x="15561" y="12324"/>
                    <a:pt x="15462" y="12020"/>
                  </a:cubicBezTo>
                  <a:cubicBezTo>
                    <a:pt x="15376" y="11756"/>
                    <a:pt x="15043" y="11749"/>
                    <a:pt x="14897" y="12009"/>
                  </a:cubicBezTo>
                  <a:cubicBezTo>
                    <a:pt x="14798" y="12185"/>
                    <a:pt x="14775" y="12185"/>
                    <a:pt x="14718" y="12009"/>
                  </a:cubicBezTo>
                  <a:cubicBezTo>
                    <a:pt x="14674" y="11875"/>
                    <a:pt x="14554" y="11809"/>
                    <a:pt x="14344" y="11809"/>
                  </a:cubicBezTo>
                  <a:lnTo>
                    <a:pt x="14032" y="11809"/>
                  </a:lnTo>
                  <a:close/>
                  <a:moveTo>
                    <a:pt x="12810" y="11830"/>
                  </a:moveTo>
                  <a:cubicBezTo>
                    <a:pt x="12729" y="11824"/>
                    <a:pt x="12637" y="11829"/>
                    <a:pt x="12557" y="11840"/>
                  </a:cubicBezTo>
                  <a:lnTo>
                    <a:pt x="12266" y="11872"/>
                  </a:lnTo>
                  <a:lnTo>
                    <a:pt x="12249" y="13203"/>
                  </a:lnTo>
                  <a:cubicBezTo>
                    <a:pt x="12241" y="13935"/>
                    <a:pt x="12245" y="14601"/>
                    <a:pt x="12257" y="14682"/>
                  </a:cubicBezTo>
                  <a:cubicBezTo>
                    <a:pt x="12288" y="14885"/>
                    <a:pt x="12971" y="14734"/>
                    <a:pt x="13118" y="14492"/>
                  </a:cubicBezTo>
                  <a:cubicBezTo>
                    <a:pt x="13475" y="13902"/>
                    <a:pt x="13396" y="12058"/>
                    <a:pt x="13006" y="11872"/>
                  </a:cubicBezTo>
                  <a:cubicBezTo>
                    <a:pt x="12961" y="11851"/>
                    <a:pt x="12892" y="11836"/>
                    <a:pt x="12810" y="11830"/>
                  </a:cubicBezTo>
                  <a:close/>
                  <a:moveTo>
                    <a:pt x="14693" y="12147"/>
                  </a:moveTo>
                  <a:cubicBezTo>
                    <a:pt x="14812" y="12138"/>
                    <a:pt x="14826" y="12263"/>
                    <a:pt x="14826" y="12685"/>
                  </a:cubicBezTo>
                  <a:cubicBezTo>
                    <a:pt x="14826" y="13102"/>
                    <a:pt x="14849" y="13180"/>
                    <a:pt x="15088" y="13488"/>
                  </a:cubicBezTo>
                  <a:cubicBezTo>
                    <a:pt x="15368" y="13849"/>
                    <a:pt x="15418" y="14120"/>
                    <a:pt x="15246" y="14354"/>
                  </a:cubicBezTo>
                  <a:cubicBezTo>
                    <a:pt x="15130" y="14512"/>
                    <a:pt x="14957" y="14357"/>
                    <a:pt x="14917" y="14058"/>
                  </a:cubicBezTo>
                  <a:cubicBezTo>
                    <a:pt x="14904" y="13953"/>
                    <a:pt x="14874" y="13997"/>
                    <a:pt x="14834" y="14185"/>
                  </a:cubicBezTo>
                  <a:cubicBezTo>
                    <a:pt x="14799" y="14351"/>
                    <a:pt x="14751" y="14480"/>
                    <a:pt x="14730" y="14470"/>
                  </a:cubicBezTo>
                  <a:cubicBezTo>
                    <a:pt x="14710" y="14461"/>
                    <a:pt x="14612" y="14421"/>
                    <a:pt x="14510" y="14375"/>
                  </a:cubicBezTo>
                  <a:cubicBezTo>
                    <a:pt x="14347" y="14302"/>
                    <a:pt x="14323" y="14244"/>
                    <a:pt x="14323" y="13889"/>
                  </a:cubicBezTo>
                  <a:cubicBezTo>
                    <a:pt x="14323" y="13532"/>
                    <a:pt x="14342" y="13484"/>
                    <a:pt x="14498" y="13446"/>
                  </a:cubicBezTo>
                  <a:cubicBezTo>
                    <a:pt x="14730" y="13389"/>
                    <a:pt x="14715" y="12957"/>
                    <a:pt x="14481" y="12949"/>
                  </a:cubicBezTo>
                  <a:cubicBezTo>
                    <a:pt x="14348" y="12945"/>
                    <a:pt x="14323" y="12901"/>
                    <a:pt x="14323" y="12622"/>
                  </a:cubicBezTo>
                  <a:cubicBezTo>
                    <a:pt x="14323" y="12338"/>
                    <a:pt x="14355" y="12264"/>
                    <a:pt x="14535" y="12189"/>
                  </a:cubicBezTo>
                  <a:cubicBezTo>
                    <a:pt x="14602" y="12161"/>
                    <a:pt x="14653" y="12150"/>
                    <a:pt x="14693" y="12147"/>
                  </a:cubicBezTo>
                  <a:close/>
                  <a:moveTo>
                    <a:pt x="12681" y="12231"/>
                  </a:moveTo>
                  <a:cubicBezTo>
                    <a:pt x="13033" y="12129"/>
                    <a:pt x="13233" y="13427"/>
                    <a:pt x="12964" y="14069"/>
                  </a:cubicBezTo>
                  <a:cubicBezTo>
                    <a:pt x="12828" y="14394"/>
                    <a:pt x="12566" y="14455"/>
                    <a:pt x="12523" y="14175"/>
                  </a:cubicBezTo>
                  <a:cubicBezTo>
                    <a:pt x="12508" y="14075"/>
                    <a:pt x="12506" y="13611"/>
                    <a:pt x="12515" y="13140"/>
                  </a:cubicBezTo>
                  <a:cubicBezTo>
                    <a:pt x="12531" y="12307"/>
                    <a:pt x="12535" y="12274"/>
                    <a:pt x="12681" y="12231"/>
                  </a:cubicBezTo>
                  <a:close/>
                  <a:moveTo>
                    <a:pt x="9369" y="16636"/>
                  </a:moveTo>
                  <a:cubicBezTo>
                    <a:pt x="9251" y="16636"/>
                    <a:pt x="9253" y="16664"/>
                    <a:pt x="9253" y="18178"/>
                  </a:cubicBezTo>
                  <a:lnTo>
                    <a:pt x="9253" y="19720"/>
                  </a:lnTo>
                  <a:lnTo>
                    <a:pt x="9581" y="19720"/>
                  </a:lnTo>
                  <a:cubicBezTo>
                    <a:pt x="9875" y="19720"/>
                    <a:pt x="9918" y="19696"/>
                    <a:pt x="9918" y="19466"/>
                  </a:cubicBezTo>
                  <a:cubicBezTo>
                    <a:pt x="9918" y="19263"/>
                    <a:pt x="9873" y="19193"/>
                    <a:pt x="9718" y="19160"/>
                  </a:cubicBezTo>
                  <a:lnTo>
                    <a:pt x="9523" y="19118"/>
                  </a:lnTo>
                  <a:lnTo>
                    <a:pt x="9506" y="17882"/>
                  </a:lnTo>
                  <a:cubicBezTo>
                    <a:pt x="9492" y="16693"/>
                    <a:pt x="9484" y="16636"/>
                    <a:pt x="9369" y="16636"/>
                  </a:cubicBezTo>
                  <a:close/>
                  <a:moveTo>
                    <a:pt x="10977" y="16636"/>
                  </a:moveTo>
                  <a:cubicBezTo>
                    <a:pt x="10874" y="16636"/>
                    <a:pt x="10865" y="16713"/>
                    <a:pt x="10865" y="17713"/>
                  </a:cubicBezTo>
                  <a:cubicBezTo>
                    <a:pt x="10865" y="18607"/>
                    <a:pt x="10849" y="18831"/>
                    <a:pt x="10761" y="19054"/>
                  </a:cubicBezTo>
                  <a:cubicBezTo>
                    <a:pt x="10631" y="19384"/>
                    <a:pt x="10543" y="19391"/>
                    <a:pt x="10400" y="19086"/>
                  </a:cubicBezTo>
                  <a:cubicBezTo>
                    <a:pt x="10307" y="18890"/>
                    <a:pt x="10287" y="18674"/>
                    <a:pt x="10275" y="17776"/>
                  </a:cubicBezTo>
                  <a:cubicBezTo>
                    <a:pt x="10262" y="16768"/>
                    <a:pt x="10253" y="16698"/>
                    <a:pt x="10138" y="16657"/>
                  </a:cubicBezTo>
                  <a:cubicBezTo>
                    <a:pt x="10016" y="16613"/>
                    <a:pt x="10013" y="16621"/>
                    <a:pt x="10046" y="17734"/>
                  </a:cubicBezTo>
                  <a:cubicBezTo>
                    <a:pt x="10092" y="19254"/>
                    <a:pt x="10108" y="19393"/>
                    <a:pt x="10246" y="19561"/>
                  </a:cubicBezTo>
                  <a:cubicBezTo>
                    <a:pt x="10460" y="19823"/>
                    <a:pt x="10741" y="19755"/>
                    <a:pt x="10903" y="19403"/>
                  </a:cubicBezTo>
                  <a:cubicBezTo>
                    <a:pt x="11041" y="19100"/>
                    <a:pt x="11052" y="19003"/>
                    <a:pt x="11069" y="17861"/>
                  </a:cubicBezTo>
                  <a:cubicBezTo>
                    <a:pt x="11086" y="16697"/>
                    <a:pt x="11083" y="16636"/>
                    <a:pt x="10977" y="16636"/>
                  </a:cubicBezTo>
                  <a:close/>
                  <a:moveTo>
                    <a:pt x="11904" y="16636"/>
                  </a:moveTo>
                  <a:cubicBezTo>
                    <a:pt x="11457" y="16632"/>
                    <a:pt x="11235" y="17177"/>
                    <a:pt x="11235" y="18273"/>
                  </a:cubicBezTo>
                  <a:cubicBezTo>
                    <a:pt x="11235" y="18727"/>
                    <a:pt x="11270" y="18891"/>
                    <a:pt x="11426" y="19266"/>
                  </a:cubicBezTo>
                  <a:cubicBezTo>
                    <a:pt x="11574" y="19619"/>
                    <a:pt x="11657" y="19720"/>
                    <a:pt x="11817" y="19720"/>
                  </a:cubicBezTo>
                  <a:cubicBezTo>
                    <a:pt x="12080" y="19720"/>
                    <a:pt x="12291" y="19476"/>
                    <a:pt x="12291" y="19171"/>
                  </a:cubicBezTo>
                  <a:cubicBezTo>
                    <a:pt x="12291" y="19059"/>
                    <a:pt x="12302" y="18990"/>
                    <a:pt x="12316" y="18938"/>
                  </a:cubicBezTo>
                  <a:cubicBezTo>
                    <a:pt x="12310" y="18941"/>
                    <a:pt x="12305" y="18952"/>
                    <a:pt x="12299" y="18949"/>
                  </a:cubicBezTo>
                  <a:cubicBezTo>
                    <a:pt x="12259" y="18928"/>
                    <a:pt x="12172" y="19004"/>
                    <a:pt x="12104" y="19118"/>
                  </a:cubicBezTo>
                  <a:cubicBezTo>
                    <a:pt x="11828" y="19576"/>
                    <a:pt x="11555" y="19179"/>
                    <a:pt x="11514" y="18262"/>
                  </a:cubicBezTo>
                  <a:cubicBezTo>
                    <a:pt x="11492" y="17794"/>
                    <a:pt x="11511" y="17630"/>
                    <a:pt x="11609" y="17364"/>
                  </a:cubicBezTo>
                  <a:cubicBezTo>
                    <a:pt x="11748" y="16989"/>
                    <a:pt x="12029" y="16930"/>
                    <a:pt x="12133" y="17248"/>
                  </a:cubicBezTo>
                  <a:cubicBezTo>
                    <a:pt x="12169" y="17360"/>
                    <a:pt x="12240" y="17426"/>
                    <a:pt x="12287" y="17407"/>
                  </a:cubicBezTo>
                  <a:cubicBezTo>
                    <a:pt x="12304" y="17399"/>
                    <a:pt x="12317" y="17409"/>
                    <a:pt x="12328" y="17428"/>
                  </a:cubicBezTo>
                  <a:cubicBezTo>
                    <a:pt x="12322" y="17386"/>
                    <a:pt x="12320" y="17386"/>
                    <a:pt x="12312" y="17312"/>
                  </a:cubicBezTo>
                  <a:cubicBezTo>
                    <a:pt x="12291" y="17127"/>
                    <a:pt x="12279" y="16950"/>
                    <a:pt x="12287" y="16921"/>
                  </a:cubicBezTo>
                  <a:cubicBezTo>
                    <a:pt x="12324" y="16782"/>
                    <a:pt x="12134" y="16638"/>
                    <a:pt x="11904" y="16636"/>
                  </a:cubicBezTo>
                  <a:close/>
                  <a:moveTo>
                    <a:pt x="13039" y="16636"/>
                  </a:moveTo>
                  <a:cubicBezTo>
                    <a:pt x="12786" y="16637"/>
                    <a:pt x="12569" y="16903"/>
                    <a:pt x="12424" y="17386"/>
                  </a:cubicBezTo>
                  <a:cubicBezTo>
                    <a:pt x="12389" y="17502"/>
                    <a:pt x="12372" y="17555"/>
                    <a:pt x="12357" y="17555"/>
                  </a:cubicBezTo>
                  <a:cubicBezTo>
                    <a:pt x="12369" y="17669"/>
                    <a:pt x="12370" y="17856"/>
                    <a:pt x="12370" y="18178"/>
                  </a:cubicBezTo>
                  <a:cubicBezTo>
                    <a:pt x="12370" y="18576"/>
                    <a:pt x="12361" y="18780"/>
                    <a:pt x="12341" y="18875"/>
                  </a:cubicBezTo>
                  <a:cubicBezTo>
                    <a:pt x="12377" y="18843"/>
                    <a:pt x="12429" y="18912"/>
                    <a:pt x="12486" y="19097"/>
                  </a:cubicBezTo>
                  <a:cubicBezTo>
                    <a:pt x="12540" y="19270"/>
                    <a:pt x="12635" y="19476"/>
                    <a:pt x="12698" y="19561"/>
                  </a:cubicBezTo>
                  <a:cubicBezTo>
                    <a:pt x="12839" y="19753"/>
                    <a:pt x="13163" y="19775"/>
                    <a:pt x="13297" y="19593"/>
                  </a:cubicBezTo>
                  <a:cubicBezTo>
                    <a:pt x="13363" y="19503"/>
                    <a:pt x="13404" y="19503"/>
                    <a:pt x="13425" y="19593"/>
                  </a:cubicBezTo>
                  <a:cubicBezTo>
                    <a:pt x="13493" y="19873"/>
                    <a:pt x="13612" y="19699"/>
                    <a:pt x="13716" y="19181"/>
                  </a:cubicBezTo>
                  <a:cubicBezTo>
                    <a:pt x="13806" y="18732"/>
                    <a:pt x="13852" y="18653"/>
                    <a:pt x="13986" y="18653"/>
                  </a:cubicBezTo>
                  <a:cubicBezTo>
                    <a:pt x="14124" y="18653"/>
                    <a:pt x="14160" y="18723"/>
                    <a:pt x="14236" y="19181"/>
                  </a:cubicBezTo>
                  <a:cubicBezTo>
                    <a:pt x="14302" y="19579"/>
                    <a:pt x="14355" y="19719"/>
                    <a:pt x="14444" y="19720"/>
                  </a:cubicBezTo>
                  <a:cubicBezTo>
                    <a:pt x="14561" y="19721"/>
                    <a:pt x="14610" y="19352"/>
                    <a:pt x="14523" y="19128"/>
                  </a:cubicBezTo>
                  <a:cubicBezTo>
                    <a:pt x="14501" y="19074"/>
                    <a:pt x="14399" y="18512"/>
                    <a:pt x="14294" y="17871"/>
                  </a:cubicBezTo>
                  <a:cubicBezTo>
                    <a:pt x="14189" y="17231"/>
                    <a:pt x="14070" y="16688"/>
                    <a:pt x="14028" y="16667"/>
                  </a:cubicBezTo>
                  <a:cubicBezTo>
                    <a:pt x="13978" y="16642"/>
                    <a:pt x="13899" y="16925"/>
                    <a:pt x="13804" y="17481"/>
                  </a:cubicBezTo>
                  <a:cubicBezTo>
                    <a:pt x="13585" y="18754"/>
                    <a:pt x="13530" y="18988"/>
                    <a:pt x="13459" y="18949"/>
                  </a:cubicBezTo>
                  <a:cubicBezTo>
                    <a:pt x="13423" y="18929"/>
                    <a:pt x="13343" y="19006"/>
                    <a:pt x="13280" y="19118"/>
                  </a:cubicBezTo>
                  <a:cubicBezTo>
                    <a:pt x="13026" y="19569"/>
                    <a:pt x="12734" y="19190"/>
                    <a:pt x="12681" y="18347"/>
                  </a:cubicBezTo>
                  <a:cubicBezTo>
                    <a:pt x="12622" y="17409"/>
                    <a:pt x="12963" y="16741"/>
                    <a:pt x="13255" y="17227"/>
                  </a:cubicBezTo>
                  <a:cubicBezTo>
                    <a:pt x="13391" y="17454"/>
                    <a:pt x="13454" y="17403"/>
                    <a:pt x="13454" y="17037"/>
                  </a:cubicBezTo>
                  <a:cubicBezTo>
                    <a:pt x="13454" y="16742"/>
                    <a:pt x="13348" y="16635"/>
                    <a:pt x="13039" y="1663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2412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4777" y="1528343"/>
            <a:ext cx="11551681" cy="72605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3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2421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2417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2415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2413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2414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2416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2420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2418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2419" name="Picture 26" descr="Picture 26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422" name="Picture 3" descr="Picture 3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2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Conclusions"/>
          <p:cNvSpPr txBox="1"/>
          <p:nvPr>
            <p:ph type="title"/>
          </p:nvPr>
        </p:nvSpPr>
        <p:spPr>
          <a:xfrm>
            <a:off x="647700" y="1210766"/>
            <a:ext cx="11709400" cy="973634"/>
          </a:xfrm>
          <a:prstGeom prst="rect">
            <a:avLst/>
          </a:prstGeom>
        </p:spPr>
        <p:txBody>
          <a:bodyPr/>
          <a:lstStyle>
            <a:lvl1pPr defTabSz="432308">
              <a:defRPr sz="5180"/>
            </a:lvl1pPr>
          </a:lstStyle>
          <a:p>
            <a:pPr/>
            <a:r>
              <a:t>Conclusions</a:t>
            </a:r>
          </a:p>
        </p:txBody>
      </p:sp>
      <p:sp>
        <p:nvSpPr>
          <p:cNvPr id="242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428" name="Network based (Debtrank) measures of impact improve the estimate of sys. risk"/>
          <p:cNvSpPr txBox="1"/>
          <p:nvPr/>
        </p:nvSpPr>
        <p:spPr>
          <a:xfrm>
            <a:off x="1063773" y="3073399"/>
            <a:ext cx="1087725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400">
                <a:solidFill>
                  <a:srgbClr val="000000"/>
                </a:solidFill>
              </a:defRPr>
            </a:pPr>
            <a:r>
              <a:t>Network based (Debtrank) measures of impact </a:t>
            </a:r>
            <a:r>
              <a:rPr>
                <a:solidFill>
                  <a:schemeClr val="accent5">
                    <a:satOff val="18430"/>
                    <a:lumOff val="-14768"/>
                  </a:schemeClr>
                </a:solidFill>
              </a:rPr>
              <a:t>improve</a:t>
            </a:r>
            <a:r>
              <a:t> the estimate of sys. risk</a:t>
            </a:r>
          </a:p>
        </p:txBody>
      </p:sp>
      <p:sp>
        <p:nvSpPr>
          <p:cNvPr id="2429" name="Networks quantify effects of instability in financial markets"/>
          <p:cNvSpPr txBox="1"/>
          <p:nvPr/>
        </p:nvSpPr>
        <p:spPr>
          <a:xfrm>
            <a:off x="1095672" y="4673599"/>
            <a:ext cx="1087725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400">
                <a:solidFill>
                  <a:srgbClr val="000000"/>
                </a:solidFill>
              </a:defRPr>
            </a:pPr>
            <a:r>
              <a:t>Networks </a:t>
            </a:r>
            <a:r>
              <a:rPr>
                <a:solidFill>
                  <a:schemeClr val="accent5">
                    <a:satOff val="18430"/>
                    <a:lumOff val="-14768"/>
                  </a:schemeClr>
                </a:solidFill>
              </a:rPr>
              <a:t>quantify</a:t>
            </a:r>
            <a:r>
              <a:t> effects of instability in financial markets</a:t>
            </a:r>
          </a:p>
        </p:txBody>
      </p:sp>
      <p:sp>
        <p:nvSpPr>
          <p:cNvPr id="2430" name="Networks are essential ingredient in the analytical evaluation of systemic risk"/>
          <p:cNvSpPr txBox="1"/>
          <p:nvPr/>
        </p:nvSpPr>
        <p:spPr>
          <a:xfrm>
            <a:off x="1095672" y="5473699"/>
            <a:ext cx="1087725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400">
                <a:solidFill>
                  <a:srgbClr val="000000"/>
                </a:solidFill>
              </a:defRPr>
            </a:pPr>
            <a:r>
              <a:t>Networks are essential ingredient in the </a:t>
            </a:r>
            <a:r>
              <a:rPr>
                <a:solidFill>
                  <a:schemeClr val="accent5">
                    <a:satOff val="18430"/>
                    <a:lumOff val="-14768"/>
                  </a:schemeClr>
                </a:solidFill>
              </a:rPr>
              <a:t>analytical evaluation</a:t>
            </a:r>
            <a:r>
              <a:t> of systemic risk</a:t>
            </a:r>
          </a:p>
        </p:txBody>
      </p:sp>
      <p:sp>
        <p:nvSpPr>
          <p:cNvPr id="2431" name="Network modelling (FITNESS MODEL) allows to reconstruct missing information"/>
          <p:cNvSpPr txBox="1"/>
          <p:nvPr/>
        </p:nvSpPr>
        <p:spPr>
          <a:xfrm>
            <a:off x="1063773" y="3873499"/>
            <a:ext cx="1127700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400">
                <a:solidFill>
                  <a:srgbClr val="000000"/>
                </a:solidFill>
              </a:defRPr>
            </a:pPr>
            <a:r>
              <a:t>Network modelling (</a:t>
            </a:r>
            <a:r>
              <a:rPr>
                <a:solidFill>
                  <a:schemeClr val="accent5">
                    <a:satOff val="18430"/>
                    <a:lumOff val="-14768"/>
                  </a:schemeClr>
                </a:solidFill>
              </a:rPr>
              <a:t>FITNESS MODEL) </a:t>
            </a:r>
            <a:r>
              <a:t>allows to reconstruct missing information</a:t>
            </a:r>
          </a:p>
        </p:txBody>
      </p:sp>
      <p:grpSp>
        <p:nvGrpSpPr>
          <p:cNvPr id="2442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2440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2436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2434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2432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2433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2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2435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2439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2437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2438" name="Picture 26" descr="Picture 26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441" name="Picture 3" descr="Picture 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47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2445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2443" name="Immagine" descr="Immagin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44" name="Immagine" descr="Immagin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446" name="Gruppo" descr="Gruppo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2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7" dur="1000"/>
                                        <p:tgtEl>
                                          <p:spTgt spid="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2" dur="1000"/>
                                        <p:tgtEl>
                                          <p:spTgt spid="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9" grpId="3"/>
      <p:bldP build="whole" bldLvl="1" animBg="1" rev="0" advAuto="0" spid="2431" grpId="2"/>
      <p:bldP build="whole" bldLvl="1" animBg="1" rev="0" advAuto="0" spid="2428" grpId="1"/>
      <p:bldP build="whole" bldLvl="1" animBg="1" rev="0" advAuto="0" spid="2430" grpId="4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9" name="P. Barucca, M. Bardoscia,  M. D'Errico, G. Visentin, S. Battiston, G. Caldarelli…"/>
          <p:cNvSpPr txBox="1"/>
          <p:nvPr/>
        </p:nvSpPr>
        <p:spPr>
          <a:xfrm>
            <a:off x="477680" y="1872972"/>
            <a:ext cx="11300476" cy="722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49231" marR="457200" indent="-173665" algn="just" defTabSz="457200">
              <a:lnSpc>
                <a:spcPts val="3000"/>
              </a:lnSpc>
              <a:buSzPct val="80000"/>
              <a:buChar char="•"/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P. Barucca, M. Bardoscia,  M. D'Errico, G. Visentin, S. Battiston, G. Caldarelli </a:t>
            </a:r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 </a:t>
            </a:r>
            <a:r>
              <a:rPr u="sng"/>
              <a:t>Network valuation in Financial Systems </a:t>
            </a:r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 SSRN:2795583</a:t>
            </a:r>
          </a:p>
          <a:p>
            <a:pPr marL="249231" marR="457200" indent="-173665" algn="just" defTabSz="457200">
              <a:lnSpc>
                <a:spcPts val="3000"/>
              </a:lnSpc>
              <a:buSzPct val="80000"/>
              <a:buChar char="•"/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M. Bardoscia,  S. Battiston, F. Caccioli,  G. Caldarelli, </a:t>
            </a:r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 </a:t>
            </a:r>
            <a:r>
              <a:rPr u="sng"/>
              <a:t>Pathways towards instability in Financial Networks</a:t>
            </a:r>
            <a:r>
              <a:t> </a:t>
            </a:r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 arXiv:1602.05883</a:t>
            </a:r>
          </a:p>
          <a:p>
            <a:pPr marL="274040" marR="457200" indent="-198474" algn="just" defTabSz="457200">
              <a:lnSpc>
                <a:spcPts val="3000"/>
              </a:lnSpc>
              <a:buSzPct val="80000"/>
              <a:buChar char="•"/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M. Bardoscia, F. Caccioli, J.I. Perotti, G. Vivaldo, G. Caldarelli</a:t>
            </a:r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u="sng"/>
              <a:t>Distress propagation in complex networks: the case of non-linear DebtRank</a:t>
            </a:r>
            <a:r>
              <a:t>  </a:t>
            </a:r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arXiv:1512.04460</a:t>
            </a:r>
          </a:p>
          <a:p>
            <a:pPr marL="249231" marR="457200" indent="-173665" algn="just" defTabSz="457200">
              <a:lnSpc>
                <a:spcPts val="3000"/>
              </a:lnSpc>
              <a:buSzPct val="80000"/>
              <a:buChar char="•"/>
              <a:tabLst>
                <a:tab pos="127000" algn="l"/>
              </a:tabLst>
              <a:defRPr i="1"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0"/>
              <a:t>S. Battiston, G. Caldarelli, R. May, T. Roukny, J. Stiglitz, </a:t>
            </a:r>
            <a:endParaRPr i="0"/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i="1"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0"/>
              <a:t>    </a:t>
            </a:r>
            <a:r>
              <a:rPr i="0" u="sng"/>
              <a:t>The Price of Complexity in Financial Networks</a:t>
            </a:r>
            <a:endParaRPr i="0"/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i="1"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0"/>
              <a:t>    </a:t>
            </a:r>
            <a:r>
              <a:t>Submitted (2015) http://ssrn.com/abstract=2594028</a:t>
            </a:r>
            <a:r>
              <a:rPr i="0"/>
              <a:t> </a:t>
            </a:r>
            <a:endParaRPr i="0"/>
          </a:p>
          <a:p>
            <a:pPr marL="274040" marR="457200" indent="-198474" algn="just" defTabSz="457200">
              <a:lnSpc>
                <a:spcPts val="3000"/>
              </a:lnSpc>
              <a:buSzPct val="80000"/>
              <a:buChar char="•"/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M. Bardoscia, F. Caccioli,  S. Battiston, G. Caldarelli,</a:t>
            </a:r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</a:t>
            </a:r>
            <a:r>
              <a:rPr u="sng"/>
              <a:t> DebtRank: A microscopic foundation for shock propagation</a:t>
            </a:r>
            <a:r>
              <a:t> </a:t>
            </a:r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i="1"/>
              <a:t>Plos One, </a:t>
            </a:r>
            <a:r>
              <a:rPr b="1"/>
              <a:t>10 </a:t>
            </a:r>
            <a:r>
              <a:t>e0130406 (2015)</a:t>
            </a:r>
          </a:p>
          <a:p>
            <a:pPr marL="274040" marR="457200" indent="-198474" algn="just" defTabSz="457200">
              <a:lnSpc>
                <a:spcPts val="3000"/>
              </a:lnSpc>
              <a:buSzPct val="80000"/>
              <a:buChar char="•"/>
              <a:tabLst>
                <a:tab pos="127000" algn="l"/>
              </a:tabLst>
              <a:defRPr i="1"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0"/>
              <a:t>S. Battiston, M. D’ Errico, S. Gurciullo, G. Caldarelli, </a:t>
            </a:r>
            <a:endParaRPr i="0"/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i="1"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0"/>
              <a:t>    </a:t>
            </a:r>
            <a:r>
              <a:rPr i="0" u="sng"/>
              <a:t>Leveraging the network: a stress-test framework based on DebtRank</a:t>
            </a:r>
            <a:r>
              <a:rPr i="0"/>
              <a:t>, </a:t>
            </a:r>
            <a:endParaRPr i="0"/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i="1"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0"/>
              <a:t>    </a:t>
            </a:r>
            <a:r>
              <a:t>arXiv:1503.00621    Submitted (2015) </a:t>
            </a:r>
          </a:p>
          <a:p>
            <a:pPr marL="212017" marR="457200" indent="-136451" algn="just" defTabSz="457200">
              <a:buSzPct val="80000"/>
              <a:buChar char="•"/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G. Cimini, T. Squartini, N. Musmeci, M. Puliga, A. Gabrielli, D. Garlaschelli, S. Battiston, G. Caldarelli,  </a:t>
            </a:r>
          </a:p>
          <a:p>
            <a:pPr marL="329566" marR="457200" indent="-253999" algn="l" defTabSz="457200"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u="sng"/>
              <a:t>Reconstructing topological properties of complex networks using the fitness model</a:t>
            </a:r>
          </a:p>
          <a:p>
            <a:pPr marL="329566" marR="457200" indent="-253999" algn="l" defTabSz="457200"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i="1"/>
              <a:t>Lecture Notes in Computer Science (Socinfo 2014) </a:t>
            </a:r>
            <a:r>
              <a:rPr b="1"/>
              <a:t>8852</a:t>
            </a:r>
            <a:r>
              <a:t> 323-333 (2015).</a:t>
            </a:r>
          </a:p>
          <a:p>
            <a:pPr marL="212017" marR="457200" indent="-136451" algn="just" defTabSz="457200">
              <a:buSzPct val="80000"/>
              <a:buChar char="•"/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S. Battiston, G. Caldarelli, </a:t>
            </a:r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i="1"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i="0" u="sng"/>
              <a:t>Systemic Risk in Financial Networks</a:t>
            </a:r>
            <a:r>
              <a:rPr i="0"/>
              <a:t>, </a:t>
            </a:r>
            <a:endParaRPr i="0"/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i="1"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i="0"/>
              <a:t>   </a:t>
            </a:r>
            <a:r>
              <a:t>Journal of Financial Managements Markets and Institutions </a:t>
            </a:r>
            <a:r>
              <a:rPr b="1" i="0"/>
              <a:t>1</a:t>
            </a:r>
            <a:r>
              <a:rPr i="0"/>
              <a:t>, 129-154 (2014) </a:t>
            </a:r>
          </a:p>
          <a:p>
            <a:pPr marL="274040" marR="457200" indent="-198474" algn="just" defTabSz="457200">
              <a:buSzPct val="80000"/>
              <a:buChar char="•"/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S. Battiston, R. Kaushik, M. Puliga, P. Tasca,  G. Caldarelli,</a:t>
            </a:r>
            <a:r>
              <a:rPr b="1"/>
              <a:t>  </a:t>
            </a:r>
            <a:endParaRPr b="1"/>
          </a:p>
          <a:p>
            <a:pPr marL="329566" marR="457200" indent="-253999" algn="just" defTabSz="457200"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    </a:t>
            </a:r>
            <a:r>
              <a:rPr u="sng"/>
              <a:t>DebtRank: Too central to fail? FED and the Systemic Risk</a:t>
            </a:r>
          </a:p>
          <a:p>
            <a:pPr marL="329566" marR="457200" indent="-253999" algn="just" defTabSz="457200"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</a:t>
            </a:r>
            <a:r>
              <a:rPr i="1"/>
              <a:t>Nature Scientific Reports</a:t>
            </a:r>
            <a:r>
              <a:t> </a:t>
            </a:r>
            <a:r>
              <a:rPr b="1"/>
              <a:t>2</a:t>
            </a:r>
            <a:r>
              <a:rPr i="1"/>
              <a:t> </a:t>
            </a:r>
            <a:r>
              <a:t>541</a:t>
            </a:r>
            <a:r>
              <a:rPr i="1"/>
              <a:t> </a:t>
            </a:r>
            <a:r>
              <a:t>(2012)</a:t>
            </a:r>
            <a:r>
              <a:rPr i="1"/>
              <a:t>.</a:t>
            </a:r>
          </a:p>
          <a:p>
            <a:pPr marL="274040" marR="457200" indent="-198474" algn="just" defTabSz="457200">
              <a:lnSpc>
                <a:spcPts val="3000"/>
              </a:lnSpc>
              <a:buSzPct val="80000"/>
              <a:buChar char="•"/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G. Caldarelli, A. Chessa, A. Gabrielli, F. Pammolli, M. Puliga, </a:t>
            </a:r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</a:t>
            </a:r>
            <a:r>
              <a:rPr u="sng"/>
              <a:t> Reconstructing a Credit Network</a:t>
            </a:r>
            <a:r>
              <a:t> </a:t>
            </a:r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i="1"/>
              <a:t>Nature Physics </a:t>
            </a:r>
            <a:r>
              <a:rPr b="1"/>
              <a:t>9</a:t>
            </a:r>
            <a:r>
              <a:t> 125 (2013).</a:t>
            </a:r>
          </a:p>
          <a:p>
            <a:pPr marL="274040" marR="457200" indent="-198474" algn="just" defTabSz="457200">
              <a:lnSpc>
                <a:spcPts val="3000"/>
              </a:lnSpc>
              <a:buSzPct val="80000"/>
              <a:buChar char="•"/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S. Battiston, G. Caldarelli, Co-Pierre Georg, R. May, J. Stiglitz, </a:t>
            </a:r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u="sng"/>
              <a:t>Complex Derivatives</a:t>
            </a:r>
            <a:r>
              <a:t>, </a:t>
            </a:r>
          </a:p>
          <a:p>
            <a:pPr marL="329566" marR="457200" indent="-253999" algn="just" defTabSz="457200">
              <a:lnSpc>
                <a:spcPts val="3000"/>
              </a:lnSpc>
              <a:tabLst>
                <a:tab pos="127000" algn="l"/>
              </a:tabLst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   </a:t>
            </a:r>
            <a:r>
              <a:rPr i="1"/>
              <a:t>Nature Physics </a:t>
            </a:r>
            <a:r>
              <a:rPr b="1"/>
              <a:t>9 </a:t>
            </a:r>
            <a:r>
              <a:t>123 (2013).</a:t>
            </a:r>
          </a:p>
        </p:txBody>
      </p:sp>
      <p:sp>
        <p:nvSpPr>
          <p:cNvPr id="2450" name="(Short) BIBLIOGRAPHY"/>
          <p:cNvSpPr txBox="1"/>
          <p:nvPr/>
        </p:nvSpPr>
        <p:spPr>
          <a:xfrm>
            <a:off x="949171" y="1254124"/>
            <a:ext cx="446380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000"/>
            </a:lvl1pPr>
          </a:lstStyle>
          <a:p>
            <a:pPr>
              <a:defRPr b="0"/>
            </a:pPr>
            <a:r>
              <a:rPr b="1"/>
              <a:t>(Short) BIBLIOGRAPHY</a:t>
            </a:r>
          </a:p>
        </p:txBody>
      </p:sp>
      <p:pic>
        <p:nvPicPr>
          <p:cNvPr id="2451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1196" y="6068042"/>
            <a:ext cx="2026197" cy="2730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2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57791" y="7005021"/>
            <a:ext cx="2622017" cy="857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3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12795" y="2962896"/>
            <a:ext cx="4207752" cy="744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4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82453" y="4143998"/>
            <a:ext cx="66802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5" name="Immagine" descr="Immagin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51677" y="1773686"/>
            <a:ext cx="2451101" cy="660401"/>
          </a:xfrm>
          <a:prstGeom prst="rect">
            <a:avLst/>
          </a:prstGeom>
          <a:ln w="12700">
            <a:miter lim="400000"/>
          </a:ln>
        </p:spPr>
      </p:pic>
      <p:sp>
        <p:nvSpPr>
          <p:cNvPr id="245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57" name="Immagine" descr="Immagin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39669" y="1327134"/>
            <a:ext cx="1516981" cy="809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8" name="Immagine" descr="Immagin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147983" y="4830304"/>
            <a:ext cx="3147139" cy="8570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69" name="Gruppo"/>
          <p:cNvGrpSpPr/>
          <p:nvPr/>
        </p:nvGrpSpPr>
        <p:grpSpPr>
          <a:xfrm>
            <a:off x="1098936" y="9359900"/>
            <a:ext cx="11131020" cy="423439"/>
            <a:chOff x="0" y="0"/>
            <a:chExt cx="11131018" cy="423438"/>
          </a:xfrm>
        </p:grpSpPr>
        <p:grpSp>
          <p:nvGrpSpPr>
            <p:cNvPr id="2467" name="Gruppo"/>
            <p:cNvGrpSpPr/>
            <p:nvPr/>
          </p:nvGrpSpPr>
          <p:grpSpPr>
            <a:xfrm>
              <a:off x="328057" y="0"/>
              <a:ext cx="10802962" cy="423439"/>
              <a:chOff x="0" y="0"/>
              <a:chExt cx="10802961" cy="423438"/>
            </a:xfrm>
          </p:grpSpPr>
          <p:grpSp>
            <p:nvGrpSpPr>
              <p:cNvPr id="2463" name="Group 23"/>
              <p:cNvGrpSpPr/>
              <p:nvPr/>
            </p:nvGrpSpPr>
            <p:grpSpPr>
              <a:xfrm>
                <a:off x="-1" y="0"/>
                <a:ext cx="3413435" cy="423439"/>
                <a:chOff x="0" y="0"/>
                <a:chExt cx="3413433" cy="423438"/>
              </a:xfrm>
            </p:grpSpPr>
            <p:grpSp>
              <p:nvGrpSpPr>
                <p:cNvPr id="2461" name="Group 27"/>
                <p:cNvGrpSpPr/>
                <p:nvPr/>
              </p:nvGrpSpPr>
              <p:grpSpPr>
                <a:xfrm>
                  <a:off x="0" y="-1"/>
                  <a:ext cx="1850543" cy="423440"/>
                  <a:chOff x="0" y="0"/>
                  <a:chExt cx="1850542" cy="423438"/>
                </a:xfrm>
              </p:grpSpPr>
              <p:sp>
                <p:nvSpPr>
                  <p:cNvPr id="2459" name="TextBox 29"/>
                  <p:cNvSpPr txBox="1"/>
                  <p:nvPr/>
                </p:nvSpPr>
                <p:spPr>
                  <a:xfrm>
                    <a:off x="0" y="-1"/>
                    <a:ext cx="955251" cy="37084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none" lIns="45719" tIns="45719" rIns="45719" bIns="45719" numCol="1" anchor="t">
                    <a:spAutoFit/>
                  </a:bodyPr>
                  <a:lstStyle>
                    <a:lvl1pPr algn="l" defTabSz="457200">
                      <a:defRPr sz="1800">
                        <a:solidFill>
                          <a:srgbClr val="FFFFFF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lvl1pPr>
                  </a:lstStyle>
                  <a:p>
                    <a:pPr/>
                    <a:r>
                      <a:t>imt.lu/gc</a:t>
                    </a:r>
                  </a:p>
                </p:txBody>
              </p:sp>
              <p:pic>
                <p:nvPicPr>
                  <p:cNvPr id="2460" name="Picture 30" descr="Picture 30"/>
                  <p:cNvPicPr>
                    <a:picLocks noChangeAspect="1"/>
                  </p:cNvPicPr>
                  <p:nvPr/>
                </p:nvPicPr>
                <p:blipFill>
                  <a:blip r:embed="rId9">
                    <a:extLst/>
                  </a:blip>
                  <a:stretch>
                    <a:fillRect/>
                  </a:stretch>
                </p:blipFill>
                <p:spPr>
                  <a:xfrm>
                    <a:off x="988333" y="16283"/>
                    <a:ext cx="862210" cy="40715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sp>
              <p:nvSpPr>
                <p:cNvPr id="2462" name="TextBox 28"/>
                <p:cNvSpPr txBox="1"/>
                <p:nvPr/>
              </p:nvSpPr>
              <p:spPr>
                <a:xfrm>
                  <a:off x="1514315" y="16712"/>
                  <a:ext cx="1899119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@GuidoCaldarelli</a:t>
                  </a:r>
                </a:p>
              </p:txBody>
            </p:sp>
          </p:grpSp>
          <p:grpSp>
            <p:nvGrpSpPr>
              <p:cNvPr id="2466" name="Group 24"/>
              <p:cNvGrpSpPr/>
              <p:nvPr/>
            </p:nvGrpSpPr>
            <p:grpSpPr>
              <a:xfrm>
                <a:off x="7555974" y="26299"/>
                <a:ext cx="3246988" cy="370841"/>
                <a:chOff x="0" y="0"/>
                <a:chExt cx="3246986" cy="370840"/>
              </a:xfrm>
            </p:grpSpPr>
            <p:sp>
              <p:nvSpPr>
                <p:cNvPr id="2464" name="TextBox 25"/>
                <p:cNvSpPr txBox="1"/>
                <p:nvPr/>
              </p:nvSpPr>
              <p:spPr>
                <a:xfrm>
                  <a:off x="268156" y="0"/>
                  <a:ext cx="2978831" cy="3708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>
                  <a:lvl1pPr algn="l" defTabSz="457200">
                    <a:defRPr sz="1800">
                      <a:solidFill>
                        <a:srgbClr val="FFFFFF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pPr/>
                  <a:r>
                    <a:t>Guido.Caldarelli@imtlucca.it</a:t>
                  </a:r>
                </a:p>
              </p:txBody>
            </p:sp>
            <p:pic>
              <p:nvPicPr>
                <p:cNvPr id="2465" name="Picture 26" descr="Picture 26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tretch>
                  <a:fillRect/>
                </a:stretch>
              </p:blipFill>
              <p:spPr>
                <a:xfrm>
                  <a:off x="0" y="57241"/>
                  <a:ext cx="296807" cy="29680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468" name="Picture 3" descr="Picture 3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61084"/>
              <a:ext cx="284231" cy="2842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74" name="Gruppo"/>
          <p:cNvGrpSpPr/>
          <p:nvPr/>
        </p:nvGrpSpPr>
        <p:grpSpPr>
          <a:xfrm>
            <a:off x="377606" y="316270"/>
            <a:ext cx="12218510" cy="943776"/>
            <a:chOff x="0" y="0"/>
            <a:chExt cx="12218508" cy="943774"/>
          </a:xfrm>
        </p:grpSpPr>
        <p:grpSp>
          <p:nvGrpSpPr>
            <p:cNvPr id="2472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2470" name="Immagine" descr="Immagine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71" name="Immagine" descr="Immagine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473" name="Gruppo" descr="Gruppo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6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800" y="435463"/>
            <a:ext cx="12141200" cy="809415"/>
          </a:xfrm>
          <a:prstGeom prst="rect">
            <a:avLst/>
          </a:prstGeom>
          <a:ln w="12700">
            <a:miter lim="400000"/>
          </a:ln>
        </p:spPr>
      </p:pic>
      <p:sp>
        <p:nvSpPr>
          <p:cNvPr id="2477" name="Testo"/>
          <p:cNvSpPr txBox="1"/>
          <p:nvPr/>
        </p:nvSpPr>
        <p:spPr>
          <a:xfrm>
            <a:off x="6407150" y="4648199"/>
            <a:ext cx="1905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478" name="Numero diapositiva"/>
          <p:cNvSpPr txBox="1"/>
          <p:nvPr>
            <p:ph type="sldNum" sz="quarter" idx="2"/>
          </p:nvPr>
        </p:nvSpPr>
        <p:spPr>
          <a:xfrm>
            <a:off x="6362662" y="9359900"/>
            <a:ext cx="26677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79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6188" y="1227579"/>
            <a:ext cx="10983734" cy="8142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487" name="Gruppo"/>
          <p:cNvGrpSpPr/>
          <p:nvPr/>
        </p:nvGrpSpPr>
        <p:grpSpPr>
          <a:xfrm>
            <a:off x="377606" y="316270"/>
            <a:ext cx="12218510" cy="4878030"/>
            <a:chOff x="0" y="0"/>
            <a:chExt cx="12218508" cy="4878028"/>
          </a:xfrm>
        </p:grpSpPr>
        <p:grpSp>
          <p:nvGrpSpPr>
            <p:cNvPr id="2484" name="Gruppo"/>
            <p:cNvGrpSpPr/>
            <p:nvPr/>
          </p:nvGrpSpPr>
          <p:grpSpPr>
            <a:xfrm>
              <a:off x="0" y="0"/>
              <a:ext cx="12218509" cy="943775"/>
              <a:chOff x="0" y="0"/>
              <a:chExt cx="12218508" cy="943774"/>
            </a:xfrm>
          </p:grpSpPr>
          <p:pic>
            <p:nvPicPr>
              <p:cNvPr id="2482" name="Immagine" descr="Immagin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2218509" cy="9437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3" name="Immagine" descr="Immagin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383" t="3431" r="1882" b="3996"/>
              <a:stretch>
                <a:fillRect/>
              </a:stretch>
            </p:blipFill>
            <p:spPr>
              <a:xfrm>
                <a:off x="87407" y="56166"/>
                <a:ext cx="2053108" cy="80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4" h="21600" fill="norm" stroke="1" extrusionOk="0">
                    <a:moveTo>
                      <a:pt x="8387" y="0"/>
                    </a:moveTo>
                    <a:lnTo>
                      <a:pt x="4202" y="32"/>
                    </a:lnTo>
                    <a:cubicBezTo>
                      <a:pt x="58" y="66"/>
                      <a:pt x="18" y="74"/>
                      <a:pt x="18" y="339"/>
                    </a:cubicBezTo>
                    <a:cubicBezTo>
                      <a:pt x="18" y="604"/>
                      <a:pt x="60" y="612"/>
                      <a:pt x="4081" y="678"/>
                    </a:cubicBezTo>
                    <a:lnTo>
                      <a:pt x="8149" y="742"/>
                    </a:lnTo>
                    <a:lnTo>
                      <a:pt x="8149" y="10864"/>
                    </a:lnTo>
                    <a:lnTo>
                      <a:pt x="8149" y="20996"/>
                    </a:lnTo>
                    <a:lnTo>
                      <a:pt x="4085" y="21059"/>
                    </a:lnTo>
                    <a:cubicBezTo>
                      <a:pt x="268" y="21122"/>
                      <a:pt x="18" y="21136"/>
                      <a:pt x="1" y="21356"/>
                    </a:cubicBezTo>
                    <a:cubicBezTo>
                      <a:pt x="-16" y="21578"/>
                      <a:pt x="213" y="21600"/>
                      <a:pt x="4186" y="21600"/>
                    </a:cubicBezTo>
                    <a:lnTo>
                      <a:pt x="8387" y="21600"/>
                    </a:lnTo>
                    <a:lnTo>
                      <a:pt x="8387" y="10800"/>
                    </a:lnTo>
                    <a:lnTo>
                      <a:pt x="8387" y="0"/>
                    </a:lnTo>
                    <a:close/>
                    <a:moveTo>
                      <a:pt x="15355" y="1993"/>
                    </a:moveTo>
                    <a:lnTo>
                      <a:pt x="15355" y="3455"/>
                    </a:lnTo>
                    <a:cubicBezTo>
                      <a:pt x="15355" y="4259"/>
                      <a:pt x="15372" y="4961"/>
                      <a:pt x="15392" y="5013"/>
                    </a:cubicBezTo>
                    <a:cubicBezTo>
                      <a:pt x="15413" y="5065"/>
                      <a:pt x="15576" y="5098"/>
                      <a:pt x="15751" y="5077"/>
                    </a:cubicBezTo>
                    <a:cubicBezTo>
                      <a:pt x="15993" y="5047"/>
                      <a:pt x="16068" y="4985"/>
                      <a:pt x="16068" y="4833"/>
                    </a:cubicBezTo>
                    <a:cubicBezTo>
                      <a:pt x="16068" y="4688"/>
                      <a:pt x="16008" y="4632"/>
                      <a:pt x="15855" y="4632"/>
                    </a:cubicBezTo>
                    <a:lnTo>
                      <a:pt x="15647" y="4632"/>
                    </a:lnTo>
                    <a:lnTo>
                      <a:pt x="15647" y="3360"/>
                    </a:lnTo>
                    <a:lnTo>
                      <a:pt x="15647" y="2077"/>
                    </a:lnTo>
                    <a:lnTo>
                      <a:pt x="15501" y="2035"/>
                    </a:lnTo>
                    <a:lnTo>
                      <a:pt x="15355" y="1993"/>
                    </a:lnTo>
                    <a:close/>
                    <a:moveTo>
                      <a:pt x="9597" y="2014"/>
                    </a:moveTo>
                    <a:cubicBezTo>
                      <a:pt x="9351" y="2011"/>
                      <a:pt x="9220" y="2374"/>
                      <a:pt x="9242" y="2978"/>
                    </a:cubicBezTo>
                    <a:cubicBezTo>
                      <a:pt x="9256" y="3347"/>
                      <a:pt x="9294" y="3471"/>
                      <a:pt x="9468" y="3699"/>
                    </a:cubicBezTo>
                    <a:cubicBezTo>
                      <a:pt x="9626" y="3907"/>
                      <a:pt x="9681" y="4060"/>
                      <a:pt x="9680" y="4303"/>
                    </a:cubicBezTo>
                    <a:cubicBezTo>
                      <a:pt x="9680" y="4708"/>
                      <a:pt x="9525" y="4808"/>
                      <a:pt x="9388" y="4494"/>
                    </a:cubicBezTo>
                    <a:cubicBezTo>
                      <a:pt x="9230" y="4130"/>
                      <a:pt x="9091" y="4554"/>
                      <a:pt x="9242" y="4939"/>
                    </a:cubicBezTo>
                    <a:cubicBezTo>
                      <a:pt x="9309" y="5108"/>
                      <a:pt x="9552" y="5151"/>
                      <a:pt x="9739" y="5024"/>
                    </a:cubicBezTo>
                    <a:cubicBezTo>
                      <a:pt x="9800" y="4982"/>
                      <a:pt x="9887" y="4739"/>
                      <a:pt x="9935" y="4483"/>
                    </a:cubicBezTo>
                    <a:lnTo>
                      <a:pt x="10023" y="4017"/>
                    </a:lnTo>
                    <a:lnTo>
                      <a:pt x="10227" y="4557"/>
                    </a:lnTo>
                    <a:cubicBezTo>
                      <a:pt x="10408" y="5041"/>
                      <a:pt x="10455" y="5098"/>
                      <a:pt x="10678" y="5098"/>
                    </a:cubicBezTo>
                    <a:cubicBezTo>
                      <a:pt x="10977" y="5098"/>
                      <a:pt x="11132" y="4914"/>
                      <a:pt x="11132" y="4557"/>
                    </a:cubicBezTo>
                    <a:cubicBezTo>
                      <a:pt x="11132" y="4246"/>
                      <a:pt x="11088" y="4237"/>
                      <a:pt x="10949" y="4504"/>
                    </a:cubicBezTo>
                    <a:cubicBezTo>
                      <a:pt x="10786" y="4817"/>
                      <a:pt x="10628" y="4738"/>
                      <a:pt x="10473" y="4271"/>
                    </a:cubicBezTo>
                    <a:cubicBezTo>
                      <a:pt x="10359" y="3927"/>
                      <a:pt x="10333" y="3750"/>
                      <a:pt x="10356" y="3381"/>
                    </a:cubicBezTo>
                    <a:cubicBezTo>
                      <a:pt x="10412" y="2517"/>
                      <a:pt x="10702" y="2144"/>
                      <a:pt x="10949" y="2618"/>
                    </a:cubicBezTo>
                    <a:cubicBezTo>
                      <a:pt x="11086" y="2881"/>
                      <a:pt x="11116" y="2873"/>
                      <a:pt x="11149" y="2554"/>
                    </a:cubicBezTo>
                    <a:cubicBezTo>
                      <a:pt x="11167" y="2378"/>
                      <a:pt x="11142" y="2238"/>
                      <a:pt x="11078" y="2152"/>
                    </a:cubicBezTo>
                    <a:cubicBezTo>
                      <a:pt x="10948" y="1975"/>
                      <a:pt x="10534" y="1980"/>
                      <a:pt x="10377" y="2162"/>
                    </a:cubicBezTo>
                    <a:cubicBezTo>
                      <a:pt x="10223" y="2341"/>
                      <a:pt x="10077" y="2945"/>
                      <a:pt x="10077" y="3402"/>
                    </a:cubicBezTo>
                    <a:cubicBezTo>
                      <a:pt x="10077" y="3802"/>
                      <a:pt x="9981" y="4001"/>
                      <a:pt x="9935" y="3699"/>
                    </a:cubicBezTo>
                    <a:cubicBezTo>
                      <a:pt x="9918" y="3584"/>
                      <a:pt x="9800" y="3376"/>
                      <a:pt x="9672" y="3233"/>
                    </a:cubicBezTo>
                    <a:cubicBezTo>
                      <a:pt x="9437" y="2968"/>
                      <a:pt x="9367" y="2610"/>
                      <a:pt x="9522" y="2459"/>
                    </a:cubicBezTo>
                    <a:cubicBezTo>
                      <a:pt x="9567" y="2415"/>
                      <a:pt x="9667" y="2450"/>
                      <a:pt x="9739" y="2533"/>
                    </a:cubicBezTo>
                    <a:cubicBezTo>
                      <a:pt x="9846" y="2657"/>
                      <a:pt x="9875" y="2645"/>
                      <a:pt x="9902" y="2469"/>
                    </a:cubicBezTo>
                    <a:cubicBezTo>
                      <a:pt x="9944" y="2188"/>
                      <a:pt x="9831" y="2016"/>
                      <a:pt x="9597" y="2014"/>
                    </a:cubicBezTo>
                    <a:close/>
                    <a:moveTo>
                      <a:pt x="11425" y="2014"/>
                    </a:moveTo>
                    <a:cubicBezTo>
                      <a:pt x="11356" y="2014"/>
                      <a:pt x="11288" y="2079"/>
                      <a:pt x="11278" y="2152"/>
                    </a:cubicBezTo>
                    <a:cubicBezTo>
                      <a:pt x="11269" y="2224"/>
                      <a:pt x="11269" y="2918"/>
                      <a:pt x="11278" y="3699"/>
                    </a:cubicBezTo>
                    <a:cubicBezTo>
                      <a:pt x="11295" y="5071"/>
                      <a:pt x="11301" y="5117"/>
                      <a:pt x="11412" y="5077"/>
                    </a:cubicBezTo>
                    <a:cubicBezTo>
                      <a:pt x="11506" y="5043"/>
                      <a:pt x="11532" y="4923"/>
                      <a:pt x="11554" y="4430"/>
                    </a:cubicBezTo>
                    <a:lnTo>
                      <a:pt x="11579" y="3826"/>
                    </a:lnTo>
                    <a:lnTo>
                      <a:pt x="11817" y="3826"/>
                    </a:lnTo>
                    <a:lnTo>
                      <a:pt x="12055" y="3826"/>
                    </a:lnTo>
                    <a:lnTo>
                      <a:pt x="12059" y="4430"/>
                    </a:lnTo>
                    <a:cubicBezTo>
                      <a:pt x="12062" y="4933"/>
                      <a:pt x="12078" y="5034"/>
                      <a:pt x="12163" y="5034"/>
                    </a:cubicBezTo>
                    <a:cubicBezTo>
                      <a:pt x="12256" y="5034"/>
                      <a:pt x="12266" y="4915"/>
                      <a:pt x="12280" y="3529"/>
                    </a:cubicBezTo>
                    <a:cubicBezTo>
                      <a:pt x="12294" y="2104"/>
                      <a:pt x="12291" y="2014"/>
                      <a:pt x="12192" y="2014"/>
                    </a:cubicBezTo>
                    <a:cubicBezTo>
                      <a:pt x="12107" y="2014"/>
                      <a:pt x="12084" y="2122"/>
                      <a:pt x="12071" y="2586"/>
                    </a:cubicBezTo>
                    <a:lnTo>
                      <a:pt x="12055" y="3158"/>
                    </a:lnTo>
                    <a:lnTo>
                      <a:pt x="11817" y="3158"/>
                    </a:lnTo>
                    <a:lnTo>
                      <a:pt x="11579" y="3158"/>
                    </a:lnTo>
                    <a:lnTo>
                      <a:pt x="11562" y="2586"/>
                    </a:lnTo>
                    <a:cubicBezTo>
                      <a:pt x="11548" y="2088"/>
                      <a:pt x="11533" y="2014"/>
                      <a:pt x="11425" y="2014"/>
                    </a:cubicBezTo>
                    <a:close/>
                    <a:moveTo>
                      <a:pt x="14562" y="2014"/>
                    </a:moveTo>
                    <a:cubicBezTo>
                      <a:pt x="14270" y="2014"/>
                      <a:pt x="14068" y="2310"/>
                      <a:pt x="13961" y="2883"/>
                    </a:cubicBezTo>
                    <a:cubicBezTo>
                      <a:pt x="13912" y="3144"/>
                      <a:pt x="13865" y="3360"/>
                      <a:pt x="13853" y="3360"/>
                    </a:cubicBezTo>
                    <a:cubicBezTo>
                      <a:pt x="13841" y="3360"/>
                      <a:pt x="13789" y="3144"/>
                      <a:pt x="13740" y="2883"/>
                    </a:cubicBezTo>
                    <a:cubicBezTo>
                      <a:pt x="13691" y="2621"/>
                      <a:pt x="13584" y="2322"/>
                      <a:pt x="13502" y="2215"/>
                    </a:cubicBezTo>
                    <a:cubicBezTo>
                      <a:pt x="13200" y="1818"/>
                      <a:pt x="12688" y="2071"/>
                      <a:pt x="12559" y="2681"/>
                    </a:cubicBezTo>
                    <a:cubicBezTo>
                      <a:pt x="12499" y="2970"/>
                      <a:pt x="12494" y="3968"/>
                      <a:pt x="12551" y="4335"/>
                    </a:cubicBezTo>
                    <a:cubicBezTo>
                      <a:pt x="12571" y="4466"/>
                      <a:pt x="12657" y="4688"/>
                      <a:pt x="12743" y="4833"/>
                    </a:cubicBezTo>
                    <a:cubicBezTo>
                      <a:pt x="12844" y="5003"/>
                      <a:pt x="12991" y="5097"/>
                      <a:pt x="13156" y="5098"/>
                    </a:cubicBezTo>
                    <a:cubicBezTo>
                      <a:pt x="13376" y="5099"/>
                      <a:pt x="13434" y="5041"/>
                      <a:pt x="13577" y="4663"/>
                    </a:cubicBezTo>
                    <a:cubicBezTo>
                      <a:pt x="13669" y="4422"/>
                      <a:pt x="13771" y="4108"/>
                      <a:pt x="13803" y="3964"/>
                    </a:cubicBezTo>
                    <a:cubicBezTo>
                      <a:pt x="13856" y="3722"/>
                      <a:pt x="13866" y="3741"/>
                      <a:pt x="13953" y="4208"/>
                    </a:cubicBezTo>
                    <a:cubicBezTo>
                      <a:pt x="14068" y="4822"/>
                      <a:pt x="14269" y="5098"/>
                      <a:pt x="14587" y="5098"/>
                    </a:cubicBezTo>
                    <a:cubicBezTo>
                      <a:pt x="14911" y="5098"/>
                      <a:pt x="15137" y="4598"/>
                      <a:pt x="15180" y="3794"/>
                    </a:cubicBezTo>
                    <a:cubicBezTo>
                      <a:pt x="15238" y="2686"/>
                      <a:pt x="15005" y="2014"/>
                      <a:pt x="14562" y="2014"/>
                    </a:cubicBezTo>
                    <a:close/>
                    <a:moveTo>
                      <a:pt x="14591" y="2427"/>
                    </a:moveTo>
                    <a:cubicBezTo>
                      <a:pt x="14670" y="2446"/>
                      <a:pt x="14752" y="2538"/>
                      <a:pt x="14821" y="2724"/>
                    </a:cubicBezTo>
                    <a:cubicBezTo>
                      <a:pt x="14970" y="3127"/>
                      <a:pt x="14971" y="3873"/>
                      <a:pt x="14825" y="4345"/>
                    </a:cubicBezTo>
                    <a:cubicBezTo>
                      <a:pt x="14594" y="5091"/>
                      <a:pt x="14195" y="4581"/>
                      <a:pt x="14195" y="3540"/>
                    </a:cubicBezTo>
                    <a:cubicBezTo>
                      <a:pt x="14195" y="2928"/>
                      <a:pt x="14341" y="2507"/>
                      <a:pt x="14512" y="2438"/>
                    </a:cubicBezTo>
                    <a:cubicBezTo>
                      <a:pt x="14538" y="2427"/>
                      <a:pt x="14565" y="2421"/>
                      <a:pt x="14591" y="2427"/>
                    </a:cubicBezTo>
                    <a:close/>
                    <a:moveTo>
                      <a:pt x="13173" y="2448"/>
                    </a:moveTo>
                    <a:cubicBezTo>
                      <a:pt x="13444" y="2538"/>
                      <a:pt x="13641" y="3561"/>
                      <a:pt x="13398" y="4345"/>
                    </a:cubicBezTo>
                    <a:cubicBezTo>
                      <a:pt x="13325" y="4580"/>
                      <a:pt x="13239" y="4695"/>
                      <a:pt x="13139" y="4695"/>
                    </a:cubicBezTo>
                    <a:cubicBezTo>
                      <a:pt x="12808" y="4695"/>
                      <a:pt x="12634" y="3323"/>
                      <a:pt x="12889" y="2713"/>
                    </a:cubicBezTo>
                    <a:cubicBezTo>
                      <a:pt x="12982" y="2491"/>
                      <a:pt x="13082" y="2418"/>
                      <a:pt x="13173" y="2448"/>
                    </a:cubicBezTo>
                    <a:close/>
                    <a:moveTo>
                      <a:pt x="4411" y="6614"/>
                    </a:moveTo>
                    <a:cubicBezTo>
                      <a:pt x="4400" y="6608"/>
                      <a:pt x="4390" y="6614"/>
                      <a:pt x="4378" y="6635"/>
                    </a:cubicBezTo>
                    <a:cubicBezTo>
                      <a:pt x="4350" y="6677"/>
                      <a:pt x="4193" y="7359"/>
                      <a:pt x="4027" y="8150"/>
                    </a:cubicBezTo>
                    <a:cubicBezTo>
                      <a:pt x="3143" y="12373"/>
                      <a:pt x="3057" y="12740"/>
                      <a:pt x="2997" y="12740"/>
                    </a:cubicBezTo>
                    <a:cubicBezTo>
                      <a:pt x="2957" y="12740"/>
                      <a:pt x="2484" y="10529"/>
                      <a:pt x="1908" y="7652"/>
                    </a:cubicBezTo>
                    <a:cubicBezTo>
                      <a:pt x="1651" y="6374"/>
                      <a:pt x="1562" y="6340"/>
                      <a:pt x="1511" y="7514"/>
                    </a:cubicBezTo>
                    <a:cubicBezTo>
                      <a:pt x="1490" y="7994"/>
                      <a:pt x="1448" y="8881"/>
                      <a:pt x="1415" y="9486"/>
                    </a:cubicBezTo>
                    <a:cubicBezTo>
                      <a:pt x="1382" y="10091"/>
                      <a:pt x="1349" y="10752"/>
                      <a:pt x="1340" y="10959"/>
                    </a:cubicBezTo>
                    <a:cubicBezTo>
                      <a:pt x="1327" y="11286"/>
                      <a:pt x="1269" y="12204"/>
                      <a:pt x="1123" y="14467"/>
                    </a:cubicBezTo>
                    <a:lnTo>
                      <a:pt x="1086" y="15039"/>
                    </a:lnTo>
                    <a:lnTo>
                      <a:pt x="1290" y="14997"/>
                    </a:lnTo>
                    <a:lnTo>
                      <a:pt x="1494" y="14955"/>
                    </a:lnTo>
                    <a:lnTo>
                      <a:pt x="1507" y="14149"/>
                    </a:lnTo>
                    <a:cubicBezTo>
                      <a:pt x="1528" y="12861"/>
                      <a:pt x="1703" y="9844"/>
                      <a:pt x="1757" y="9804"/>
                    </a:cubicBezTo>
                    <a:cubicBezTo>
                      <a:pt x="1785" y="9784"/>
                      <a:pt x="1955" y="10501"/>
                      <a:pt x="2137" y="11394"/>
                    </a:cubicBezTo>
                    <a:cubicBezTo>
                      <a:pt x="2319" y="12286"/>
                      <a:pt x="2455" y="13015"/>
                      <a:pt x="2437" y="13015"/>
                    </a:cubicBezTo>
                    <a:cubicBezTo>
                      <a:pt x="2420" y="13015"/>
                      <a:pt x="2436" y="13119"/>
                      <a:pt x="2479" y="13248"/>
                    </a:cubicBezTo>
                    <a:cubicBezTo>
                      <a:pt x="2522" y="13377"/>
                      <a:pt x="2626" y="13831"/>
                      <a:pt x="2709" y="14255"/>
                    </a:cubicBezTo>
                    <a:cubicBezTo>
                      <a:pt x="2791" y="14679"/>
                      <a:pt x="2885" y="15018"/>
                      <a:pt x="2917" y="15018"/>
                    </a:cubicBezTo>
                    <a:cubicBezTo>
                      <a:pt x="2949" y="15018"/>
                      <a:pt x="3098" y="14370"/>
                      <a:pt x="3251" y="13577"/>
                    </a:cubicBezTo>
                    <a:cubicBezTo>
                      <a:pt x="3716" y="11161"/>
                      <a:pt x="4065" y="9625"/>
                      <a:pt x="4115" y="9751"/>
                    </a:cubicBezTo>
                    <a:cubicBezTo>
                      <a:pt x="4140" y="9816"/>
                      <a:pt x="4187" y="10505"/>
                      <a:pt x="4219" y="11277"/>
                    </a:cubicBezTo>
                    <a:cubicBezTo>
                      <a:pt x="4251" y="12049"/>
                      <a:pt x="4288" y="12767"/>
                      <a:pt x="4302" y="12877"/>
                    </a:cubicBezTo>
                    <a:cubicBezTo>
                      <a:pt x="4317" y="12988"/>
                      <a:pt x="4335" y="13506"/>
                      <a:pt x="4340" y="14022"/>
                    </a:cubicBezTo>
                    <a:lnTo>
                      <a:pt x="4348" y="14955"/>
                    </a:lnTo>
                    <a:lnTo>
                      <a:pt x="4578" y="14997"/>
                    </a:lnTo>
                    <a:cubicBezTo>
                      <a:pt x="4705" y="15020"/>
                      <a:pt x="4828" y="14994"/>
                      <a:pt x="4849" y="14933"/>
                    </a:cubicBezTo>
                    <a:cubicBezTo>
                      <a:pt x="4870" y="14873"/>
                      <a:pt x="4857" y="14283"/>
                      <a:pt x="4820" y="13619"/>
                    </a:cubicBezTo>
                    <a:cubicBezTo>
                      <a:pt x="4783" y="12955"/>
                      <a:pt x="4727" y="11803"/>
                      <a:pt x="4695" y="11065"/>
                    </a:cubicBezTo>
                    <a:cubicBezTo>
                      <a:pt x="4536" y="7464"/>
                      <a:pt x="4489" y="6653"/>
                      <a:pt x="4411" y="6614"/>
                    </a:cubicBezTo>
                    <a:close/>
                    <a:moveTo>
                      <a:pt x="6322" y="6741"/>
                    </a:moveTo>
                    <a:lnTo>
                      <a:pt x="5137" y="6773"/>
                    </a:lnTo>
                    <a:lnTo>
                      <a:pt x="5137" y="7239"/>
                    </a:lnTo>
                    <a:lnTo>
                      <a:pt x="5137" y="7705"/>
                    </a:lnTo>
                    <a:lnTo>
                      <a:pt x="5404" y="7652"/>
                    </a:lnTo>
                    <a:cubicBezTo>
                      <a:pt x="5549" y="7622"/>
                      <a:pt x="5759" y="7593"/>
                      <a:pt x="5875" y="7589"/>
                    </a:cubicBezTo>
                    <a:lnTo>
                      <a:pt x="6088" y="7578"/>
                    </a:lnTo>
                    <a:lnTo>
                      <a:pt x="6097" y="11203"/>
                    </a:lnTo>
                    <a:cubicBezTo>
                      <a:pt x="6101" y="13194"/>
                      <a:pt x="6106" y="14874"/>
                      <a:pt x="6109" y="14933"/>
                    </a:cubicBezTo>
                    <a:cubicBezTo>
                      <a:pt x="6112" y="14993"/>
                      <a:pt x="6230" y="15020"/>
                      <a:pt x="6368" y="14997"/>
                    </a:cubicBezTo>
                    <a:lnTo>
                      <a:pt x="6618" y="14955"/>
                    </a:lnTo>
                    <a:lnTo>
                      <a:pt x="6618" y="11266"/>
                    </a:lnTo>
                    <a:lnTo>
                      <a:pt x="6618" y="7578"/>
                    </a:lnTo>
                    <a:lnTo>
                      <a:pt x="6827" y="7589"/>
                    </a:lnTo>
                    <a:cubicBezTo>
                      <a:pt x="6943" y="7593"/>
                      <a:pt x="7159" y="7622"/>
                      <a:pt x="7302" y="7652"/>
                    </a:cubicBezTo>
                    <a:cubicBezTo>
                      <a:pt x="7548" y="7703"/>
                      <a:pt x="7563" y="7682"/>
                      <a:pt x="7599" y="7345"/>
                    </a:cubicBezTo>
                    <a:cubicBezTo>
                      <a:pt x="7623" y="7113"/>
                      <a:pt x="7613" y="6939"/>
                      <a:pt x="7569" y="6847"/>
                    </a:cubicBezTo>
                    <a:cubicBezTo>
                      <a:pt x="7525" y="6753"/>
                      <a:pt x="7098" y="6717"/>
                      <a:pt x="6322" y="6741"/>
                    </a:cubicBezTo>
                    <a:close/>
                    <a:moveTo>
                      <a:pt x="22" y="6773"/>
                    </a:moveTo>
                    <a:lnTo>
                      <a:pt x="18" y="10842"/>
                    </a:lnTo>
                    <a:cubicBezTo>
                      <a:pt x="16" y="13080"/>
                      <a:pt x="29" y="14942"/>
                      <a:pt x="43" y="14976"/>
                    </a:cubicBezTo>
                    <a:cubicBezTo>
                      <a:pt x="56" y="15010"/>
                      <a:pt x="168" y="15019"/>
                      <a:pt x="293" y="14997"/>
                    </a:cubicBezTo>
                    <a:lnTo>
                      <a:pt x="522" y="14955"/>
                    </a:lnTo>
                    <a:lnTo>
                      <a:pt x="522" y="10864"/>
                    </a:lnTo>
                    <a:lnTo>
                      <a:pt x="522" y="6773"/>
                    </a:lnTo>
                    <a:lnTo>
                      <a:pt x="272" y="6773"/>
                    </a:lnTo>
                    <a:lnTo>
                      <a:pt x="22" y="6773"/>
                    </a:lnTo>
                    <a:close/>
                    <a:moveTo>
                      <a:pt x="16657" y="6826"/>
                    </a:moveTo>
                    <a:cubicBezTo>
                      <a:pt x="16576" y="6882"/>
                      <a:pt x="16459" y="7463"/>
                      <a:pt x="16252" y="8723"/>
                    </a:cubicBezTo>
                    <a:cubicBezTo>
                      <a:pt x="16185" y="9128"/>
                      <a:pt x="16109" y="9522"/>
                      <a:pt x="16085" y="9602"/>
                    </a:cubicBezTo>
                    <a:cubicBezTo>
                      <a:pt x="16061" y="9683"/>
                      <a:pt x="16058" y="9787"/>
                      <a:pt x="16077" y="9836"/>
                    </a:cubicBezTo>
                    <a:cubicBezTo>
                      <a:pt x="16169" y="10071"/>
                      <a:pt x="16309" y="9908"/>
                      <a:pt x="16339" y="9528"/>
                    </a:cubicBezTo>
                    <a:cubicBezTo>
                      <a:pt x="16406" y="8680"/>
                      <a:pt x="16694" y="8611"/>
                      <a:pt x="16848" y="9412"/>
                    </a:cubicBezTo>
                    <a:cubicBezTo>
                      <a:pt x="16940" y="9887"/>
                      <a:pt x="16957" y="9914"/>
                      <a:pt x="17207" y="9899"/>
                    </a:cubicBezTo>
                    <a:lnTo>
                      <a:pt x="17466" y="9878"/>
                    </a:lnTo>
                    <a:lnTo>
                      <a:pt x="17466" y="9178"/>
                    </a:lnTo>
                    <a:cubicBezTo>
                      <a:pt x="17466" y="8790"/>
                      <a:pt x="17487" y="8433"/>
                      <a:pt x="17512" y="8394"/>
                    </a:cubicBezTo>
                    <a:cubicBezTo>
                      <a:pt x="17536" y="8356"/>
                      <a:pt x="17695" y="8686"/>
                      <a:pt x="17862" y="9125"/>
                    </a:cubicBezTo>
                    <a:cubicBezTo>
                      <a:pt x="18030" y="9565"/>
                      <a:pt x="18197" y="9931"/>
                      <a:pt x="18238" y="9931"/>
                    </a:cubicBezTo>
                    <a:cubicBezTo>
                      <a:pt x="18295" y="9931"/>
                      <a:pt x="18315" y="9630"/>
                      <a:pt x="18321" y="8585"/>
                    </a:cubicBezTo>
                    <a:cubicBezTo>
                      <a:pt x="18326" y="7847"/>
                      <a:pt x="18331" y="7172"/>
                      <a:pt x="18334" y="7080"/>
                    </a:cubicBezTo>
                    <a:cubicBezTo>
                      <a:pt x="18337" y="6988"/>
                      <a:pt x="18284" y="6892"/>
                      <a:pt x="18217" y="6868"/>
                    </a:cubicBezTo>
                    <a:cubicBezTo>
                      <a:pt x="18101" y="6826"/>
                      <a:pt x="18100" y="6855"/>
                      <a:pt x="18134" y="7504"/>
                    </a:cubicBezTo>
                    <a:cubicBezTo>
                      <a:pt x="18197" y="8722"/>
                      <a:pt x="18139" y="8750"/>
                      <a:pt x="17733" y="7726"/>
                    </a:cubicBezTo>
                    <a:cubicBezTo>
                      <a:pt x="17530" y="7214"/>
                      <a:pt x="17348" y="6848"/>
                      <a:pt x="17316" y="6900"/>
                    </a:cubicBezTo>
                    <a:cubicBezTo>
                      <a:pt x="17281" y="6954"/>
                      <a:pt x="17257" y="7445"/>
                      <a:pt x="17257" y="8119"/>
                    </a:cubicBezTo>
                    <a:cubicBezTo>
                      <a:pt x="17257" y="8737"/>
                      <a:pt x="17232" y="9281"/>
                      <a:pt x="17203" y="9327"/>
                    </a:cubicBezTo>
                    <a:cubicBezTo>
                      <a:pt x="17156" y="9401"/>
                      <a:pt x="16851" y="7913"/>
                      <a:pt x="16757" y="7143"/>
                    </a:cubicBezTo>
                    <a:cubicBezTo>
                      <a:pt x="16736" y="6973"/>
                      <a:pt x="16717" y="6870"/>
                      <a:pt x="16690" y="6836"/>
                    </a:cubicBezTo>
                    <a:cubicBezTo>
                      <a:pt x="16680" y="6823"/>
                      <a:pt x="16668" y="6817"/>
                      <a:pt x="16657" y="6826"/>
                    </a:cubicBezTo>
                    <a:close/>
                    <a:moveTo>
                      <a:pt x="20708" y="6836"/>
                    </a:moveTo>
                    <a:cubicBezTo>
                      <a:pt x="20499" y="6834"/>
                      <a:pt x="20498" y="7117"/>
                      <a:pt x="20474" y="8320"/>
                    </a:cubicBezTo>
                    <a:cubicBezTo>
                      <a:pt x="20459" y="9094"/>
                      <a:pt x="20456" y="9770"/>
                      <a:pt x="20466" y="9825"/>
                    </a:cubicBezTo>
                    <a:cubicBezTo>
                      <a:pt x="20497" y="10004"/>
                      <a:pt x="21110" y="9930"/>
                      <a:pt x="21263" y="9730"/>
                    </a:cubicBezTo>
                    <a:cubicBezTo>
                      <a:pt x="21471" y="9457"/>
                      <a:pt x="21584" y="8953"/>
                      <a:pt x="21584" y="8309"/>
                    </a:cubicBezTo>
                    <a:cubicBezTo>
                      <a:pt x="21584" y="7510"/>
                      <a:pt x="21384" y="7034"/>
                      <a:pt x="20996" y="6910"/>
                    </a:cubicBezTo>
                    <a:cubicBezTo>
                      <a:pt x="20871" y="6871"/>
                      <a:pt x="20777" y="6837"/>
                      <a:pt x="20708" y="6836"/>
                    </a:cubicBezTo>
                    <a:close/>
                    <a:moveTo>
                      <a:pt x="10744" y="6847"/>
                    </a:moveTo>
                    <a:cubicBezTo>
                      <a:pt x="10516" y="6788"/>
                      <a:pt x="10173" y="7114"/>
                      <a:pt x="10077" y="7599"/>
                    </a:cubicBezTo>
                    <a:cubicBezTo>
                      <a:pt x="9956" y="8210"/>
                      <a:pt x="9908" y="8327"/>
                      <a:pt x="9843" y="8193"/>
                    </a:cubicBezTo>
                    <a:cubicBezTo>
                      <a:pt x="9811" y="8125"/>
                      <a:pt x="9728" y="8059"/>
                      <a:pt x="9655" y="8034"/>
                    </a:cubicBezTo>
                    <a:cubicBezTo>
                      <a:pt x="9445" y="7960"/>
                      <a:pt x="9474" y="7462"/>
                      <a:pt x="9693" y="7408"/>
                    </a:cubicBezTo>
                    <a:cubicBezTo>
                      <a:pt x="9812" y="7379"/>
                      <a:pt x="9864" y="7290"/>
                      <a:pt x="9864" y="7133"/>
                    </a:cubicBezTo>
                    <a:cubicBezTo>
                      <a:pt x="9864" y="6946"/>
                      <a:pt x="9809" y="6910"/>
                      <a:pt x="9547" y="6910"/>
                    </a:cubicBezTo>
                    <a:lnTo>
                      <a:pt x="9230" y="6910"/>
                    </a:lnTo>
                    <a:lnTo>
                      <a:pt x="9230" y="8415"/>
                    </a:lnTo>
                    <a:lnTo>
                      <a:pt x="9230" y="9931"/>
                    </a:lnTo>
                    <a:lnTo>
                      <a:pt x="9359" y="9931"/>
                    </a:lnTo>
                    <a:cubicBezTo>
                      <a:pt x="9476" y="9931"/>
                      <a:pt x="9491" y="9868"/>
                      <a:pt x="9505" y="9295"/>
                    </a:cubicBezTo>
                    <a:cubicBezTo>
                      <a:pt x="9521" y="8673"/>
                      <a:pt x="9525" y="8655"/>
                      <a:pt x="9722" y="8574"/>
                    </a:cubicBezTo>
                    <a:cubicBezTo>
                      <a:pt x="9914" y="8496"/>
                      <a:pt x="9930" y="8515"/>
                      <a:pt x="10027" y="8998"/>
                    </a:cubicBezTo>
                    <a:cubicBezTo>
                      <a:pt x="10166" y="9693"/>
                      <a:pt x="10313" y="9931"/>
                      <a:pt x="10619" y="9931"/>
                    </a:cubicBezTo>
                    <a:cubicBezTo>
                      <a:pt x="11063" y="9931"/>
                      <a:pt x="11291" y="9389"/>
                      <a:pt x="11291" y="8331"/>
                    </a:cubicBezTo>
                    <a:cubicBezTo>
                      <a:pt x="11291" y="7817"/>
                      <a:pt x="11114" y="7040"/>
                      <a:pt x="11028" y="7175"/>
                    </a:cubicBezTo>
                    <a:cubicBezTo>
                      <a:pt x="11005" y="7212"/>
                      <a:pt x="10956" y="7147"/>
                      <a:pt x="10920" y="7037"/>
                    </a:cubicBezTo>
                    <a:cubicBezTo>
                      <a:pt x="10882" y="6922"/>
                      <a:pt x="10821" y="6866"/>
                      <a:pt x="10744" y="6847"/>
                    </a:cubicBezTo>
                    <a:close/>
                    <a:moveTo>
                      <a:pt x="13277" y="6847"/>
                    </a:moveTo>
                    <a:cubicBezTo>
                      <a:pt x="13210" y="6847"/>
                      <a:pt x="13174" y="6988"/>
                      <a:pt x="13006" y="7981"/>
                    </a:cubicBezTo>
                    <a:cubicBezTo>
                      <a:pt x="12956" y="8276"/>
                      <a:pt x="12862" y="8808"/>
                      <a:pt x="12797" y="9157"/>
                    </a:cubicBezTo>
                    <a:cubicBezTo>
                      <a:pt x="12733" y="9507"/>
                      <a:pt x="12690" y="9819"/>
                      <a:pt x="12705" y="9857"/>
                    </a:cubicBezTo>
                    <a:cubicBezTo>
                      <a:pt x="12791" y="10075"/>
                      <a:pt x="12931" y="9895"/>
                      <a:pt x="12960" y="9528"/>
                    </a:cubicBezTo>
                    <a:cubicBezTo>
                      <a:pt x="13027" y="8682"/>
                      <a:pt x="13316" y="8616"/>
                      <a:pt x="13469" y="9412"/>
                    </a:cubicBezTo>
                    <a:lnTo>
                      <a:pt x="13565" y="9899"/>
                    </a:lnTo>
                    <a:lnTo>
                      <a:pt x="14086" y="9920"/>
                    </a:lnTo>
                    <a:cubicBezTo>
                      <a:pt x="14599" y="9934"/>
                      <a:pt x="14616" y="9919"/>
                      <a:pt x="14796" y="9518"/>
                    </a:cubicBezTo>
                    <a:cubicBezTo>
                      <a:pt x="14962" y="9147"/>
                      <a:pt x="14981" y="9047"/>
                      <a:pt x="14979" y="8426"/>
                    </a:cubicBezTo>
                    <a:cubicBezTo>
                      <a:pt x="14978" y="8047"/>
                      <a:pt x="14939" y="7596"/>
                      <a:pt x="14896" y="7430"/>
                    </a:cubicBezTo>
                    <a:cubicBezTo>
                      <a:pt x="14807" y="7085"/>
                      <a:pt x="14385" y="6794"/>
                      <a:pt x="14086" y="6868"/>
                    </a:cubicBezTo>
                    <a:lnTo>
                      <a:pt x="13903" y="6910"/>
                    </a:lnTo>
                    <a:lnTo>
                      <a:pt x="13886" y="8055"/>
                    </a:lnTo>
                    <a:cubicBezTo>
                      <a:pt x="13878" y="8681"/>
                      <a:pt x="13853" y="9241"/>
                      <a:pt x="13828" y="9306"/>
                    </a:cubicBezTo>
                    <a:cubicBezTo>
                      <a:pt x="13786" y="9412"/>
                      <a:pt x="13472" y="7911"/>
                      <a:pt x="13377" y="7143"/>
                    </a:cubicBezTo>
                    <a:cubicBezTo>
                      <a:pt x="13357" y="6978"/>
                      <a:pt x="13314" y="6847"/>
                      <a:pt x="13277" y="6847"/>
                    </a:cubicBezTo>
                    <a:close/>
                    <a:moveTo>
                      <a:pt x="15167" y="6879"/>
                    </a:moveTo>
                    <a:cubicBezTo>
                      <a:pt x="15006" y="6879"/>
                      <a:pt x="15006" y="6913"/>
                      <a:pt x="15192" y="8087"/>
                    </a:cubicBezTo>
                    <a:cubicBezTo>
                      <a:pt x="15276" y="8620"/>
                      <a:pt x="15374" y="9246"/>
                      <a:pt x="15409" y="9486"/>
                    </a:cubicBezTo>
                    <a:cubicBezTo>
                      <a:pt x="15448" y="9750"/>
                      <a:pt x="15511" y="9931"/>
                      <a:pt x="15568" y="9931"/>
                    </a:cubicBezTo>
                    <a:cubicBezTo>
                      <a:pt x="15623" y="9931"/>
                      <a:pt x="15685" y="9746"/>
                      <a:pt x="15726" y="9486"/>
                    </a:cubicBezTo>
                    <a:cubicBezTo>
                      <a:pt x="15764" y="9246"/>
                      <a:pt x="15878" y="8608"/>
                      <a:pt x="15976" y="8055"/>
                    </a:cubicBezTo>
                    <a:cubicBezTo>
                      <a:pt x="16074" y="7502"/>
                      <a:pt x="16151" y="7011"/>
                      <a:pt x="16148" y="6974"/>
                    </a:cubicBezTo>
                    <a:cubicBezTo>
                      <a:pt x="16144" y="6937"/>
                      <a:pt x="16075" y="6895"/>
                      <a:pt x="15993" y="6879"/>
                    </a:cubicBezTo>
                    <a:cubicBezTo>
                      <a:pt x="15875" y="6854"/>
                      <a:pt x="15846" y="6896"/>
                      <a:pt x="15864" y="7080"/>
                    </a:cubicBezTo>
                    <a:cubicBezTo>
                      <a:pt x="15896" y="7412"/>
                      <a:pt x="15709" y="8659"/>
                      <a:pt x="15626" y="8659"/>
                    </a:cubicBezTo>
                    <a:cubicBezTo>
                      <a:pt x="15588" y="8659"/>
                      <a:pt x="15519" y="8414"/>
                      <a:pt x="15476" y="8119"/>
                    </a:cubicBezTo>
                    <a:cubicBezTo>
                      <a:pt x="15433" y="7824"/>
                      <a:pt x="15375" y="7422"/>
                      <a:pt x="15346" y="7228"/>
                    </a:cubicBezTo>
                    <a:cubicBezTo>
                      <a:pt x="15310" y="6981"/>
                      <a:pt x="15257" y="6879"/>
                      <a:pt x="15167" y="6879"/>
                    </a:cubicBezTo>
                    <a:close/>
                    <a:moveTo>
                      <a:pt x="19051" y="6889"/>
                    </a:moveTo>
                    <a:cubicBezTo>
                      <a:pt x="18986" y="6901"/>
                      <a:pt x="18924" y="6931"/>
                      <a:pt x="18872" y="6974"/>
                    </a:cubicBezTo>
                    <a:cubicBezTo>
                      <a:pt x="18621" y="7184"/>
                      <a:pt x="18471" y="7734"/>
                      <a:pt x="18471" y="8447"/>
                    </a:cubicBezTo>
                    <a:cubicBezTo>
                      <a:pt x="18471" y="8908"/>
                      <a:pt x="18504" y="9102"/>
                      <a:pt x="18651" y="9475"/>
                    </a:cubicBezTo>
                    <a:cubicBezTo>
                      <a:pt x="18811" y="9881"/>
                      <a:pt x="18862" y="9931"/>
                      <a:pt x="19114" y="9931"/>
                    </a:cubicBezTo>
                    <a:cubicBezTo>
                      <a:pt x="19293" y="9931"/>
                      <a:pt x="19444" y="9849"/>
                      <a:pt x="19523" y="9708"/>
                    </a:cubicBezTo>
                    <a:cubicBezTo>
                      <a:pt x="19639" y="9501"/>
                      <a:pt x="19651" y="9501"/>
                      <a:pt x="19711" y="9708"/>
                    </a:cubicBezTo>
                    <a:cubicBezTo>
                      <a:pt x="19780" y="9950"/>
                      <a:pt x="20287" y="10025"/>
                      <a:pt x="20341" y="9804"/>
                    </a:cubicBezTo>
                    <a:cubicBezTo>
                      <a:pt x="20381" y="9639"/>
                      <a:pt x="20265" y="9425"/>
                      <a:pt x="20107" y="9369"/>
                    </a:cubicBezTo>
                    <a:cubicBezTo>
                      <a:pt x="20006" y="9334"/>
                      <a:pt x="19978" y="9242"/>
                      <a:pt x="19978" y="8988"/>
                    </a:cubicBezTo>
                    <a:cubicBezTo>
                      <a:pt x="19978" y="8721"/>
                      <a:pt x="20006" y="8640"/>
                      <a:pt x="20132" y="8585"/>
                    </a:cubicBezTo>
                    <a:cubicBezTo>
                      <a:pt x="20224" y="8544"/>
                      <a:pt x="20291" y="8436"/>
                      <a:pt x="20291" y="8320"/>
                    </a:cubicBezTo>
                    <a:cubicBezTo>
                      <a:pt x="20291" y="8204"/>
                      <a:pt x="20224" y="8096"/>
                      <a:pt x="20132" y="8055"/>
                    </a:cubicBezTo>
                    <a:cubicBezTo>
                      <a:pt x="20018" y="8005"/>
                      <a:pt x="19978" y="7907"/>
                      <a:pt x="19978" y="7716"/>
                    </a:cubicBezTo>
                    <a:cubicBezTo>
                      <a:pt x="19978" y="7513"/>
                      <a:pt x="20018" y="7440"/>
                      <a:pt x="20149" y="7408"/>
                    </a:cubicBezTo>
                    <a:cubicBezTo>
                      <a:pt x="20270" y="7379"/>
                      <a:pt x="20320" y="7296"/>
                      <a:pt x="20320" y="7133"/>
                    </a:cubicBezTo>
                    <a:cubicBezTo>
                      <a:pt x="20320" y="6942"/>
                      <a:pt x="20269" y="6895"/>
                      <a:pt x="20040" y="6900"/>
                    </a:cubicBezTo>
                    <a:cubicBezTo>
                      <a:pt x="19862" y="6903"/>
                      <a:pt x="19741" y="6986"/>
                      <a:pt x="19702" y="7112"/>
                    </a:cubicBezTo>
                    <a:cubicBezTo>
                      <a:pt x="19656" y="7264"/>
                      <a:pt x="19626" y="7265"/>
                      <a:pt x="19569" y="7143"/>
                    </a:cubicBezTo>
                    <a:cubicBezTo>
                      <a:pt x="19478" y="6953"/>
                      <a:pt x="19248" y="6854"/>
                      <a:pt x="19051" y="6889"/>
                    </a:cubicBezTo>
                    <a:close/>
                    <a:moveTo>
                      <a:pt x="11475" y="6910"/>
                    </a:moveTo>
                    <a:lnTo>
                      <a:pt x="11458" y="8235"/>
                    </a:lnTo>
                    <a:cubicBezTo>
                      <a:pt x="11450" y="8967"/>
                      <a:pt x="11456" y="9653"/>
                      <a:pt x="11470" y="9751"/>
                    </a:cubicBezTo>
                    <a:cubicBezTo>
                      <a:pt x="11485" y="9848"/>
                      <a:pt x="11545" y="9931"/>
                      <a:pt x="11604" y="9931"/>
                    </a:cubicBezTo>
                    <a:cubicBezTo>
                      <a:pt x="11687" y="9931"/>
                      <a:pt x="11712" y="9835"/>
                      <a:pt x="11712" y="9528"/>
                    </a:cubicBezTo>
                    <a:cubicBezTo>
                      <a:pt x="11712" y="8950"/>
                      <a:pt x="11787" y="8936"/>
                      <a:pt x="11946" y="9465"/>
                    </a:cubicBezTo>
                    <a:cubicBezTo>
                      <a:pt x="12039" y="9775"/>
                      <a:pt x="12132" y="9931"/>
                      <a:pt x="12217" y="9931"/>
                    </a:cubicBezTo>
                    <a:cubicBezTo>
                      <a:pt x="12385" y="9931"/>
                      <a:pt x="12379" y="9823"/>
                      <a:pt x="12180" y="9136"/>
                    </a:cubicBezTo>
                    <a:lnTo>
                      <a:pt x="12017" y="8574"/>
                    </a:lnTo>
                    <a:lnTo>
                      <a:pt x="12130" y="8267"/>
                    </a:lnTo>
                    <a:cubicBezTo>
                      <a:pt x="12254" y="7931"/>
                      <a:pt x="12277" y="7355"/>
                      <a:pt x="12176" y="7143"/>
                    </a:cubicBezTo>
                    <a:cubicBezTo>
                      <a:pt x="12139" y="7068"/>
                      <a:pt x="11966" y="6978"/>
                      <a:pt x="11792" y="6953"/>
                    </a:cubicBezTo>
                    <a:lnTo>
                      <a:pt x="11475" y="6910"/>
                    </a:lnTo>
                    <a:close/>
                    <a:moveTo>
                      <a:pt x="19594" y="7239"/>
                    </a:moveTo>
                    <a:cubicBezTo>
                      <a:pt x="19643" y="7188"/>
                      <a:pt x="19685" y="7669"/>
                      <a:pt x="19673" y="8331"/>
                    </a:cubicBezTo>
                    <a:cubicBezTo>
                      <a:pt x="19658" y="9118"/>
                      <a:pt x="19648" y="9184"/>
                      <a:pt x="19544" y="9157"/>
                    </a:cubicBezTo>
                    <a:cubicBezTo>
                      <a:pt x="19481" y="9141"/>
                      <a:pt x="19404" y="9218"/>
                      <a:pt x="19369" y="9327"/>
                    </a:cubicBezTo>
                    <a:cubicBezTo>
                      <a:pt x="19285" y="9583"/>
                      <a:pt x="19052" y="9576"/>
                      <a:pt x="18905" y="9316"/>
                    </a:cubicBezTo>
                    <a:cubicBezTo>
                      <a:pt x="18651" y="8864"/>
                      <a:pt x="18718" y="7584"/>
                      <a:pt x="19010" y="7324"/>
                    </a:cubicBezTo>
                    <a:cubicBezTo>
                      <a:pt x="19127" y="7219"/>
                      <a:pt x="19187" y="7244"/>
                      <a:pt x="19314" y="7483"/>
                    </a:cubicBezTo>
                    <a:cubicBezTo>
                      <a:pt x="19507" y="7845"/>
                      <a:pt x="19506" y="7850"/>
                      <a:pt x="19544" y="7483"/>
                    </a:cubicBezTo>
                    <a:cubicBezTo>
                      <a:pt x="19559" y="7335"/>
                      <a:pt x="19578" y="7256"/>
                      <a:pt x="19594" y="7239"/>
                    </a:cubicBezTo>
                    <a:close/>
                    <a:moveTo>
                      <a:pt x="10661" y="7260"/>
                    </a:moveTo>
                    <a:cubicBezTo>
                      <a:pt x="10739" y="7281"/>
                      <a:pt x="10819" y="7387"/>
                      <a:pt x="10895" y="7578"/>
                    </a:cubicBezTo>
                    <a:cubicBezTo>
                      <a:pt x="11058" y="7994"/>
                      <a:pt x="11068" y="8685"/>
                      <a:pt x="10915" y="9178"/>
                    </a:cubicBezTo>
                    <a:cubicBezTo>
                      <a:pt x="10829" y="9458"/>
                      <a:pt x="10766" y="9521"/>
                      <a:pt x="10623" y="9496"/>
                    </a:cubicBezTo>
                    <a:cubicBezTo>
                      <a:pt x="10380" y="9455"/>
                      <a:pt x="10285" y="9156"/>
                      <a:pt x="10285" y="8426"/>
                    </a:cubicBezTo>
                    <a:cubicBezTo>
                      <a:pt x="10285" y="7766"/>
                      <a:pt x="10420" y="7338"/>
                      <a:pt x="10586" y="7271"/>
                    </a:cubicBezTo>
                    <a:cubicBezTo>
                      <a:pt x="10611" y="7261"/>
                      <a:pt x="10635" y="7253"/>
                      <a:pt x="10661" y="7260"/>
                    </a:cubicBezTo>
                    <a:close/>
                    <a:moveTo>
                      <a:pt x="14295" y="7292"/>
                    </a:moveTo>
                    <a:cubicBezTo>
                      <a:pt x="14427" y="7342"/>
                      <a:pt x="14627" y="7573"/>
                      <a:pt x="14671" y="7779"/>
                    </a:cubicBezTo>
                    <a:cubicBezTo>
                      <a:pt x="14773" y="8266"/>
                      <a:pt x="14732" y="8955"/>
                      <a:pt x="14583" y="9253"/>
                    </a:cubicBezTo>
                    <a:cubicBezTo>
                      <a:pt x="14447" y="9525"/>
                      <a:pt x="14244" y="9610"/>
                      <a:pt x="14174" y="9433"/>
                    </a:cubicBezTo>
                    <a:cubicBezTo>
                      <a:pt x="14117" y="9288"/>
                      <a:pt x="14136" y="7406"/>
                      <a:pt x="14195" y="7313"/>
                    </a:cubicBezTo>
                    <a:cubicBezTo>
                      <a:pt x="14216" y="7280"/>
                      <a:pt x="14251" y="7275"/>
                      <a:pt x="14295" y="7292"/>
                    </a:cubicBezTo>
                    <a:close/>
                    <a:moveTo>
                      <a:pt x="20766" y="7313"/>
                    </a:moveTo>
                    <a:lnTo>
                      <a:pt x="20925" y="7345"/>
                    </a:lnTo>
                    <a:cubicBezTo>
                      <a:pt x="21165" y="7388"/>
                      <a:pt x="21340" y="7963"/>
                      <a:pt x="21296" y="8574"/>
                    </a:cubicBezTo>
                    <a:cubicBezTo>
                      <a:pt x="21277" y="8840"/>
                      <a:pt x="21235" y="9130"/>
                      <a:pt x="21200" y="9221"/>
                    </a:cubicBezTo>
                    <a:cubicBezTo>
                      <a:pt x="21166" y="9311"/>
                      <a:pt x="21060" y="9428"/>
                      <a:pt x="20967" y="9475"/>
                    </a:cubicBezTo>
                    <a:cubicBezTo>
                      <a:pt x="20753" y="9583"/>
                      <a:pt x="20729" y="9453"/>
                      <a:pt x="20750" y="8235"/>
                    </a:cubicBezTo>
                    <a:lnTo>
                      <a:pt x="20766" y="7313"/>
                    </a:lnTo>
                    <a:close/>
                    <a:moveTo>
                      <a:pt x="11821" y="7324"/>
                    </a:moveTo>
                    <a:cubicBezTo>
                      <a:pt x="11845" y="7342"/>
                      <a:pt x="11873" y="7382"/>
                      <a:pt x="11904" y="7440"/>
                    </a:cubicBezTo>
                    <a:cubicBezTo>
                      <a:pt x="11983" y="7588"/>
                      <a:pt x="11990" y="7680"/>
                      <a:pt x="11946" y="7864"/>
                    </a:cubicBezTo>
                    <a:cubicBezTo>
                      <a:pt x="11836" y="8320"/>
                      <a:pt x="11712" y="8240"/>
                      <a:pt x="11712" y="7705"/>
                    </a:cubicBezTo>
                    <a:cubicBezTo>
                      <a:pt x="11712" y="7405"/>
                      <a:pt x="11750" y="7269"/>
                      <a:pt x="11821" y="7324"/>
                    </a:cubicBezTo>
                    <a:close/>
                    <a:moveTo>
                      <a:pt x="13177" y="7970"/>
                    </a:moveTo>
                    <a:cubicBezTo>
                      <a:pt x="13192" y="7979"/>
                      <a:pt x="13206" y="7999"/>
                      <a:pt x="13214" y="8034"/>
                    </a:cubicBezTo>
                    <a:cubicBezTo>
                      <a:pt x="13231" y="8104"/>
                      <a:pt x="13221" y="8203"/>
                      <a:pt x="13194" y="8246"/>
                    </a:cubicBezTo>
                    <a:cubicBezTo>
                      <a:pt x="13166" y="8289"/>
                      <a:pt x="13131" y="8263"/>
                      <a:pt x="13114" y="8193"/>
                    </a:cubicBezTo>
                    <a:cubicBezTo>
                      <a:pt x="13097" y="8123"/>
                      <a:pt x="13108" y="8035"/>
                      <a:pt x="13135" y="7991"/>
                    </a:cubicBezTo>
                    <a:cubicBezTo>
                      <a:pt x="13149" y="7970"/>
                      <a:pt x="13162" y="7961"/>
                      <a:pt x="13177" y="7970"/>
                    </a:cubicBezTo>
                    <a:close/>
                    <a:moveTo>
                      <a:pt x="11938" y="11807"/>
                    </a:moveTo>
                    <a:cubicBezTo>
                      <a:pt x="11882" y="11807"/>
                      <a:pt x="11867" y="12026"/>
                      <a:pt x="11875" y="12740"/>
                    </a:cubicBezTo>
                    <a:cubicBezTo>
                      <a:pt x="11888" y="13860"/>
                      <a:pt x="11792" y="14351"/>
                      <a:pt x="11562" y="14351"/>
                    </a:cubicBezTo>
                    <a:cubicBezTo>
                      <a:pt x="11330" y="14351"/>
                      <a:pt x="11291" y="14138"/>
                      <a:pt x="11291" y="12930"/>
                    </a:cubicBezTo>
                    <a:lnTo>
                      <a:pt x="11291" y="11828"/>
                    </a:lnTo>
                    <a:lnTo>
                      <a:pt x="10273" y="11828"/>
                    </a:lnTo>
                    <a:cubicBezTo>
                      <a:pt x="9161" y="11834"/>
                      <a:pt x="9249" y="11777"/>
                      <a:pt x="9222" y="12581"/>
                    </a:cubicBezTo>
                    <a:cubicBezTo>
                      <a:pt x="9206" y="13024"/>
                      <a:pt x="9257" y="13206"/>
                      <a:pt x="9455" y="13439"/>
                    </a:cubicBezTo>
                    <a:cubicBezTo>
                      <a:pt x="9690" y="13715"/>
                      <a:pt x="9753" y="14018"/>
                      <a:pt x="9635" y="14319"/>
                    </a:cubicBezTo>
                    <a:cubicBezTo>
                      <a:pt x="9556" y="14519"/>
                      <a:pt x="9536" y="14515"/>
                      <a:pt x="9393" y="14245"/>
                    </a:cubicBezTo>
                    <a:lnTo>
                      <a:pt x="9238" y="13958"/>
                    </a:lnTo>
                    <a:lnTo>
                      <a:pt x="9201" y="14234"/>
                    </a:lnTo>
                    <a:cubicBezTo>
                      <a:pt x="9163" y="14539"/>
                      <a:pt x="9161" y="14521"/>
                      <a:pt x="9309" y="14732"/>
                    </a:cubicBezTo>
                    <a:cubicBezTo>
                      <a:pt x="9453" y="14937"/>
                      <a:pt x="9579" y="14922"/>
                      <a:pt x="9756" y="14690"/>
                    </a:cubicBezTo>
                    <a:cubicBezTo>
                      <a:pt x="10032" y="14327"/>
                      <a:pt x="10059" y="13521"/>
                      <a:pt x="9806" y="13174"/>
                    </a:cubicBezTo>
                    <a:cubicBezTo>
                      <a:pt x="9528" y="12794"/>
                      <a:pt x="9423" y="12490"/>
                      <a:pt x="9497" y="12263"/>
                    </a:cubicBezTo>
                    <a:cubicBezTo>
                      <a:pt x="9553" y="12092"/>
                      <a:pt x="9578" y="12092"/>
                      <a:pt x="9693" y="12284"/>
                    </a:cubicBezTo>
                    <a:cubicBezTo>
                      <a:pt x="9813" y="12484"/>
                      <a:pt x="9830" y="12488"/>
                      <a:pt x="9872" y="12294"/>
                    </a:cubicBezTo>
                    <a:cubicBezTo>
                      <a:pt x="9907" y="12139"/>
                      <a:pt x="9965" y="12098"/>
                      <a:pt x="10089" y="12157"/>
                    </a:cubicBezTo>
                    <a:cubicBezTo>
                      <a:pt x="10183" y="12201"/>
                      <a:pt x="10283" y="12293"/>
                      <a:pt x="10311" y="12358"/>
                    </a:cubicBezTo>
                    <a:cubicBezTo>
                      <a:pt x="10338" y="12423"/>
                      <a:pt x="10355" y="12993"/>
                      <a:pt x="10348" y="13619"/>
                    </a:cubicBezTo>
                    <a:cubicBezTo>
                      <a:pt x="10336" y="14751"/>
                      <a:pt x="10339" y="14753"/>
                      <a:pt x="10469" y="14753"/>
                    </a:cubicBezTo>
                    <a:cubicBezTo>
                      <a:pt x="10598" y="14753"/>
                      <a:pt x="10600" y="14735"/>
                      <a:pt x="10615" y="13513"/>
                    </a:cubicBezTo>
                    <a:cubicBezTo>
                      <a:pt x="10629" y="12338"/>
                      <a:pt x="10635" y="12277"/>
                      <a:pt x="10744" y="12273"/>
                    </a:cubicBezTo>
                    <a:cubicBezTo>
                      <a:pt x="10808" y="12271"/>
                      <a:pt x="10879" y="12229"/>
                      <a:pt x="10899" y="12178"/>
                    </a:cubicBezTo>
                    <a:cubicBezTo>
                      <a:pt x="10982" y="11966"/>
                      <a:pt x="11024" y="12274"/>
                      <a:pt x="11024" y="13079"/>
                    </a:cubicBezTo>
                    <a:cubicBezTo>
                      <a:pt x="11024" y="14192"/>
                      <a:pt x="11085" y="14557"/>
                      <a:pt x="11295" y="14743"/>
                    </a:cubicBezTo>
                    <a:cubicBezTo>
                      <a:pt x="11555" y="14973"/>
                      <a:pt x="11691" y="14926"/>
                      <a:pt x="11871" y="14541"/>
                    </a:cubicBezTo>
                    <a:cubicBezTo>
                      <a:pt x="12035" y="14191"/>
                      <a:pt x="12033" y="14177"/>
                      <a:pt x="12021" y="12994"/>
                    </a:cubicBezTo>
                    <a:cubicBezTo>
                      <a:pt x="12012" y="12090"/>
                      <a:pt x="11993" y="11807"/>
                      <a:pt x="11938" y="11807"/>
                    </a:cubicBezTo>
                    <a:close/>
                    <a:moveTo>
                      <a:pt x="13661" y="11807"/>
                    </a:moveTo>
                    <a:cubicBezTo>
                      <a:pt x="13579" y="11807"/>
                      <a:pt x="13563" y="11977"/>
                      <a:pt x="13548" y="13227"/>
                    </a:cubicBezTo>
                    <a:cubicBezTo>
                      <a:pt x="13539" y="14008"/>
                      <a:pt x="13544" y="14670"/>
                      <a:pt x="13557" y="14700"/>
                    </a:cubicBezTo>
                    <a:cubicBezTo>
                      <a:pt x="13569" y="14731"/>
                      <a:pt x="13618" y="14753"/>
                      <a:pt x="13665" y="14753"/>
                    </a:cubicBezTo>
                    <a:cubicBezTo>
                      <a:pt x="13738" y="14753"/>
                      <a:pt x="13746" y="14544"/>
                      <a:pt x="13748" y="13280"/>
                    </a:cubicBezTo>
                    <a:cubicBezTo>
                      <a:pt x="13751" y="11959"/>
                      <a:pt x="13744" y="11807"/>
                      <a:pt x="13661" y="11807"/>
                    </a:cubicBezTo>
                    <a:close/>
                    <a:moveTo>
                      <a:pt x="14036" y="11807"/>
                    </a:moveTo>
                    <a:lnTo>
                      <a:pt x="14036" y="13280"/>
                    </a:lnTo>
                    <a:lnTo>
                      <a:pt x="14036" y="14753"/>
                    </a:lnTo>
                    <a:lnTo>
                      <a:pt x="14395" y="14753"/>
                    </a:lnTo>
                    <a:cubicBezTo>
                      <a:pt x="14593" y="14753"/>
                      <a:pt x="14778" y="14692"/>
                      <a:pt x="14808" y="14616"/>
                    </a:cubicBezTo>
                    <a:cubicBezTo>
                      <a:pt x="14846" y="14519"/>
                      <a:pt x="14882" y="14536"/>
                      <a:pt x="14929" y="14679"/>
                    </a:cubicBezTo>
                    <a:cubicBezTo>
                      <a:pt x="15015" y="14942"/>
                      <a:pt x="15216" y="14949"/>
                      <a:pt x="15301" y="14690"/>
                    </a:cubicBezTo>
                    <a:cubicBezTo>
                      <a:pt x="15336" y="14580"/>
                      <a:pt x="15389" y="14524"/>
                      <a:pt x="15413" y="14563"/>
                    </a:cubicBezTo>
                    <a:cubicBezTo>
                      <a:pt x="15474" y="14658"/>
                      <a:pt x="15568" y="14174"/>
                      <a:pt x="15568" y="13768"/>
                    </a:cubicBezTo>
                    <a:cubicBezTo>
                      <a:pt x="15568" y="13450"/>
                      <a:pt x="15477" y="13227"/>
                      <a:pt x="15175" y="12803"/>
                    </a:cubicBezTo>
                    <a:cubicBezTo>
                      <a:pt x="15119" y="12724"/>
                      <a:pt x="15062" y="12583"/>
                      <a:pt x="15050" y="12496"/>
                    </a:cubicBezTo>
                    <a:cubicBezTo>
                      <a:pt x="15018" y="12254"/>
                      <a:pt x="15199" y="12139"/>
                      <a:pt x="15317" y="12326"/>
                    </a:cubicBezTo>
                    <a:cubicBezTo>
                      <a:pt x="15455" y="12545"/>
                      <a:pt x="15563" y="12312"/>
                      <a:pt x="15463" y="12008"/>
                    </a:cubicBezTo>
                    <a:cubicBezTo>
                      <a:pt x="15377" y="11744"/>
                      <a:pt x="15042" y="11737"/>
                      <a:pt x="14896" y="11998"/>
                    </a:cubicBezTo>
                    <a:cubicBezTo>
                      <a:pt x="14797" y="12173"/>
                      <a:pt x="14778" y="12173"/>
                      <a:pt x="14721" y="11998"/>
                    </a:cubicBezTo>
                    <a:cubicBezTo>
                      <a:pt x="14677" y="11863"/>
                      <a:pt x="14555" y="11807"/>
                      <a:pt x="14345" y="11807"/>
                    </a:cubicBezTo>
                    <a:lnTo>
                      <a:pt x="14036" y="11807"/>
                    </a:lnTo>
                    <a:close/>
                    <a:moveTo>
                      <a:pt x="12810" y="11817"/>
                    </a:moveTo>
                    <a:cubicBezTo>
                      <a:pt x="12728" y="11811"/>
                      <a:pt x="12639" y="11817"/>
                      <a:pt x="12559" y="11828"/>
                    </a:cubicBezTo>
                    <a:lnTo>
                      <a:pt x="12267" y="11870"/>
                    </a:lnTo>
                    <a:lnTo>
                      <a:pt x="12251" y="13206"/>
                    </a:lnTo>
                    <a:cubicBezTo>
                      <a:pt x="12242" y="13938"/>
                      <a:pt x="12247" y="14599"/>
                      <a:pt x="12259" y="14679"/>
                    </a:cubicBezTo>
                    <a:cubicBezTo>
                      <a:pt x="12290" y="14883"/>
                      <a:pt x="12971" y="14731"/>
                      <a:pt x="13118" y="14488"/>
                    </a:cubicBezTo>
                    <a:cubicBezTo>
                      <a:pt x="13476" y="13899"/>
                      <a:pt x="13397" y="12046"/>
                      <a:pt x="13006" y="11860"/>
                    </a:cubicBezTo>
                    <a:cubicBezTo>
                      <a:pt x="12962" y="11839"/>
                      <a:pt x="12891" y="11824"/>
                      <a:pt x="12810" y="11817"/>
                    </a:cubicBezTo>
                    <a:close/>
                    <a:moveTo>
                      <a:pt x="14696" y="12135"/>
                    </a:moveTo>
                    <a:cubicBezTo>
                      <a:pt x="14815" y="12126"/>
                      <a:pt x="14829" y="12265"/>
                      <a:pt x="14829" y="12687"/>
                    </a:cubicBezTo>
                    <a:cubicBezTo>
                      <a:pt x="14829" y="13103"/>
                      <a:pt x="14853" y="13173"/>
                      <a:pt x="15092" y="13481"/>
                    </a:cubicBezTo>
                    <a:cubicBezTo>
                      <a:pt x="15372" y="13842"/>
                      <a:pt x="15423" y="14116"/>
                      <a:pt x="15250" y="14351"/>
                    </a:cubicBezTo>
                    <a:cubicBezTo>
                      <a:pt x="15135" y="14508"/>
                      <a:pt x="14960" y="14352"/>
                      <a:pt x="14921" y="14054"/>
                    </a:cubicBezTo>
                    <a:cubicBezTo>
                      <a:pt x="14907" y="13948"/>
                      <a:pt x="14873" y="13993"/>
                      <a:pt x="14833" y="14181"/>
                    </a:cubicBezTo>
                    <a:cubicBezTo>
                      <a:pt x="14798" y="14347"/>
                      <a:pt x="14754" y="14477"/>
                      <a:pt x="14733" y="14467"/>
                    </a:cubicBezTo>
                    <a:cubicBezTo>
                      <a:pt x="14712" y="14457"/>
                      <a:pt x="14614" y="14417"/>
                      <a:pt x="14512" y="14372"/>
                    </a:cubicBezTo>
                    <a:cubicBezTo>
                      <a:pt x="14349" y="14299"/>
                      <a:pt x="14324" y="14239"/>
                      <a:pt x="14324" y="13884"/>
                    </a:cubicBezTo>
                    <a:cubicBezTo>
                      <a:pt x="14324" y="13527"/>
                      <a:pt x="14344" y="13477"/>
                      <a:pt x="14499" y="13439"/>
                    </a:cubicBezTo>
                    <a:cubicBezTo>
                      <a:pt x="14732" y="13382"/>
                      <a:pt x="14717" y="12959"/>
                      <a:pt x="14483" y="12952"/>
                    </a:cubicBezTo>
                    <a:cubicBezTo>
                      <a:pt x="14350" y="12947"/>
                      <a:pt x="14324" y="12892"/>
                      <a:pt x="14324" y="12612"/>
                    </a:cubicBezTo>
                    <a:cubicBezTo>
                      <a:pt x="14324" y="12328"/>
                      <a:pt x="14357" y="12264"/>
                      <a:pt x="14537" y="12188"/>
                    </a:cubicBezTo>
                    <a:cubicBezTo>
                      <a:pt x="14604" y="12161"/>
                      <a:pt x="14656" y="12138"/>
                      <a:pt x="14696" y="12135"/>
                    </a:cubicBezTo>
                    <a:close/>
                    <a:moveTo>
                      <a:pt x="12680" y="12231"/>
                    </a:moveTo>
                    <a:cubicBezTo>
                      <a:pt x="13032" y="12129"/>
                      <a:pt x="13233" y="13422"/>
                      <a:pt x="12964" y="14064"/>
                    </a:cubicBezTo>
                    <a:cubicBezTo>
                      <a:pt x="12828" y="14389"/>
                      <a:pt x="12568" y="14451"/>
                      <a:pt x="12526" y="14170"/>
                    </a:cubicBezTo>
                    <a:cubicBezTo>
                      <a:pt x="12511" y="14070"/>
                      <a:pt x="12505" y="13603"/>
                      <a:pt x="12513" y="13132"/>
                    </a:cubicBezTo>
                    <a:cubicBezTo>
                      <a:pt x="12529" y="12299"/>
                      <a:pt x="12534" y="12273"/>
                      <a:pt x="12680" y="12231"/>
                    </a:cubicBezTo>
                    <a:close/>
                    <a:moveTo>
                      <a:pt x="9372" y="16629"/>
                    </a:moveTo>
                    <a:cubicBezTo>
                      <a:pt x="9254" y="16629"/>
                      <a:pt x="9251" y="16663"/>
                      <a:pt x="9251" y="18177"/>
                    </a:cubicBezTo>
                    <a:lnTo>
                      <a:pt x="9251" y="19713"/>
                    </a:lnTo>
                    <a:lnTo>
                      <a:pt x="9585" y="19713"/>
                    </a:lnTo>
                    <a:cubicBezTo>
                      <a:pt x="9879" y="19713"/>
                      <a:pt x="9918" y="19689"/>
                      <a:pt x="9918" y="19459"/>
                    </a:cubicBezTo>
                    <a:cubicBezTo>
                      <a:pt x="9918" y="19255"/>
                      <a:pt x="9873" y="19184"/>
                      <a:pt x="9718" y="19152"/>
                    </a:cubicBezTo>
                    <a:lnTo>
                      <a:pt x="9522" y="19109"/>
                    </a:lnTo>
                    <a:lnTo>
                      <a:pt x="9505" y="17869"/>
                    </a:lnTo>
                    <a:cubicBezTo>
                      <a:pt x="9491" y="16680"/>
                      <a:pt x="9487" y="16629"/>
                      <a:pt x="9372" y="16629"/>
                    </a:cubicBezTo>
                    <a:close/>
                    <a:moveTo>
                      <a:pt x="10978" y="16629"/>
                    </a:moveTo>
                    <a:cubicBezTo>
                      <a:pt x="10875" y="16629"/>
                      <a:pt x="10870" y="16699"/>
                      <a:pt x="10870" y="17700"/>
                    </a:cubicBezTo>
                    <a:cubicBezTo>
                      <a:pt x="10870" y="18594"/>
                      <a:pt x="10849" y="18822"/>
                      <a:pt x="10761" y="19046"/>
                    </a:cubicBezTo>
                    <a:cubicBezTo>
                      <a:pt x="10631" y="19376"/>
                      <a:pt x="10541" y="19382"/>
                      <a:pt x="10398" y="19078"/>
                    </a:cubicBezTo>
                    <a:cubicBezTo>
                      <a:pt x="10306" y="18881"/>
                      <a:pt x="10285" y="18672"/>
                      <a:pt x="10273" y="17774"/>
                    </a:cubicBezTo>
                    <a:cubicBezTo>
                      <a:pt x="10260" y="16765"/>
                      <a:pt x="10255" y="16703"/>
                      <a:pt x="10139" y="16661"/>
                    </a:cubicBezTo>
                    <a:cubicBezTo>
                      <a:pt x="10017" y="16617"/>
                      <a:pt x="10014" y="16619"/>
                      <a:pt x="10048" y="17732"/>
                    </a:cubicBezTo>
                    <a:cubicBezTo>
                      <a:pt x="10093" y="19251"/>
                      <a:pt x="10110" y="19386"/>
                      <a:pt x="10248" y="19554"/>
                    </a:cubicBezTo>
                    <a:cubicBezTo>
                      <a:pt x="10462" y="19816"/>
                      <a:pt x="10742" y="19748"/>
                      <a:pt x="10903" y="19395"/>
                    </a:cubicBezTo>
                    <a:cubicBezTo>
                      <a:pt x="11042" y="19092"/>
                      <a:pt x="11053" y="18990"/>
                      <a:pt x="11070" y="17848"/>
                    </a:cubicBezTo>
                    <a:cubicBezTo>
                      <a:pt x="11087" y="16685"/>
                      <a:pt x="11084" y="16629"/>
                      <a:pt x="10978" y="16629"/>
                    </a:cubicBezTo>
                    <a:close/>
                    <a:moveTo>
                      <a:pt x="13039" y="16629"/>
                    </a:moveTo>
                    <a:cubicBezTo>
                      <a:pt x="12786" y="16630"/>
                      <a:pt x="12571" y="16899"/>
                      <a:pt x="12426" y="17382"/>
                    </a:cubicBezTo>
                    <a:cubicBezTo>
                      <a:pt x="12391" y="17498"/>
                      <a:pt x="12369" y="17551"/>
                      <a:pt x="12355" y="17551"/>
                    </a:cubicBezTo>
                    <a:cubicBezTo>
                      <a:pt x="12366" y="17666"/>
                      <a:pt x="12372" y="17855"/>
                      <a:pt x="12372" y="18177"/>
                    </a:cubicBezTo>
                    <a:cubicBezTo>
                      <a:pt x="12372" y="18575"/>
                      <a:pt x="12363" y="18782"/>
                      <a:pt x="12342" y="18876"/>
                    </a:cubicBezTo>
                    <a:cubicBezTo>
                      <a:pt x="12378" y="18844"/>
                      <a:pt x="12431" y="18903"/>
                      <a:pt x="12488" y="19088"/>
                    </a:cubicBezTo>
                    <a:cubicBezTo>
                      <a:pt x="12542" y="19262"/>
                      <a:pt x="12638" y="19480"/>
                      <a:pt x="12701" y="19565"/>
                    </a:cubicBezTo>
                    <a:cubicBezTo>
                      <a:pt x="12842" y="19756"/>
                      <a:pt x="13164" y="19768"/>
                      <a:pt x="13298" y="19586"/>
                    </a:cubicBezTo>
                    <a:cubicBezTo>
                      <a:pt x="13364" y="19496"/>
                      <a:pt x="13405" y="19496"/>
                      <a:pt x="13427" y="19586"/>
                    </a:cubicBezTo>
                    <a:cubicBezTo>
                      <a:pt x="13495" y="19866"/>
                      <a:pt x="13615" y="19701"/>
                      <a:pt x="13719" y="19184"/>
                    </a:cubicBezTo>
                    <a:cubicBezTo>
                      <a:pt x="13809" y="18735"/>
                      <a:pt x="13851" y="18643"/>
                      <a:pt x="13986" y="18643"/>
                    </a:cubicBezTo>
                    <a:cubicBezTo>
                      <a:pt x="14124" y="18643"/>
                      <a:pt x="14161" y="18715"/>
                      <a:pt x="14237" y="19173"/>
                    </a:cubicBezTo>
                    <a:cubicBezTo>
                      <a:pt x="14302" y="19571"/>
                      <a:pt x="14357" y="19712"/>
                      <a:pt x="14445" y="19713"/>
                    </a:cubicBezTo>
                    <a:cubicBezTo>
                      <a:pt x="14563" y="19715"/>
                      <a:pt x="14612" y="19354"/>
                      <a:pt x="14525" y="19131"/>
                    </a:cubicBezTo>
                    <a:cubicBezTo>
                      <a:pt x="14503" y="19076"/>
                      <a:pt x="14400" y="18499"/>
                      <a:pt x="14295" y="17859"/>
                    </a:cubicBezTo>
                    <a:cubicBezTo>
                      <a:pt x="14190" y="17219"/>
                      <a:pt x="14070" y="16682"/>
                      <a:pt x="14028" y="16661"/>
                    </a:cubicBezTo>
                    <a:cubicBezTo>
                      <a:pt x="13978" y="16636"/>
                      <a:pt x="13902" y="16922"/>
                      <a:pt x="13807" y="17477"/>
                    </a:cubicBezTo>
                    <a:cubicBezTo>
                      <a:pt x="13589" y="18750"/>
                      <a:pt x="13532" y="18979"/>
                      <a:pt x="13461" y="18940"/>
                    </a:cubicBezTo>
                    <a:cubicBezTo>
                      <a:pt x="13425" y="18920"/>
                      <a:pt x="13344" y="18997"/>
                      <a:pt x="13281" y="19109"/>
                    </a:cubicBezTo>
                    <a:cubicBezTo>
                      <a:pt x="13027" y="19561"/>
                      <a:pt x="12733" y="19189"/>
                      <a:pt x="12680" y="18346"/>
                    </a:cubicBezTo>
                    <a:cubicBezTo>
                      <a:pt x="12621" y="17409"/>
                      <a:pt x="12964" y="16737"/>
                      <a:pt x="13256" y="17223"/>
                    </a:cubicBezTo>
                    <a:cubicBezTo>
                      <a:pt x="13393" y="17450"/>
                      <a:pt x="13456" y="17398"/>
                      <a:pt x="13456" y="17032"/>
                    </a:cubicBezTo>
                    <a:cubicBezTo>
                      <a:pt x="13456" y="16737"/>
                      <a:pt x="13348" y="16628"/>
                      <a:pt x="13039" y="16629"/>
                    </a:cubicBezTo>
                    <a:close/>
                    <a:moveTo>
                      <a:pt x="11904" y="16640"/>
                    </a:moveTo>
                    <a:cubicBezTo>
                      <a:pt x="11457" y="16636"/>
                      <a:pt x="11237" y="17166"/>
                      <a:pt x="11237" y="18261"/>
                    </a:cubicBezTo>
                    <a:cubicBezTo>
                      <a:pt x="11237" y="18716"/>
                      <a:pt x="11268" y="18894"/>
                      <a:pt x="11425" y="19268"/>
                    </a:cubicBezTo>
                    <a:cubicBezTo>
                      <a:pt x="11572" y="19621"/>
                      <a:pt x="11661" y="19713"/>
                      <a:pt x="11821" y="19713"/>
                    </a:cubicBezTo>
                    <a:cubicBezTo>
                      <a:pt x="12084" y="19713"/>
                      <a:pt x="12292" y="19467"/>
                      <a:pt x="12292" y="19162"/>
                    </a:cubicBezTo>
                    <a:cubicBezTo>
                      <a:pt x="12292" y="19050"/>
                      <a:pt x="12304" y="18981"/>
                      <a:pt x="12317" y="18929"/>
                    </a:cubicBezTo>
                    <a:cubicBezTo>
                      <a:pt x="12312" y="18932"/>
                      <a:pt x="12307" y="18943"/>
                      <a:pt x="12301" y="18940"/>
                    </a:cubicBezTo>
                    <a:cubicBezTo>
                      <a:pt x="12261" y="18918"/>
                      <a:pt x="12173" y="18996"/>
                      <a:pt x="12105" y="19109"/>
                    </a:cubicBezTo>
                    <a:cubicBezTo>
                      <a:pt x="11829" y="19568"/>
                      <a:pt x="11558" y="19178"/>
                      <a:pt x="11516" y="18261"/>
                    </a:cubicBezTo>
                    <a:cubicBezTo>
                      <a:pt x="11495" y="17793"/>
                      <a:pt x="11514" y="17626"/>
                      <a:pt x="11612" y="17361"/>
                    </a:cubicBezTo>
                    <a:cubicBezTo>
                      <a:pt x="11751" y="16986"/>
                      <a:pt x="12030" y="16915"/>
                      <a:pt x="12134" y="17233"/>
                    </a:cubicBezTo>
                    <a:cubicBezTo>
                      <a:pt x="12170" y="17345"/>
                      <a:pt x="12241" y="17422"/>
                      <a:pt x="12288" y="17403"/>
                    </a:cubicBezTo>
                    <a:cubicBezTo>
                      <a:pt x="12306" y="17396"/>
                      <a:pt x="12319" y="17405"/>
                      <a:pt x="12330" y="17424"/>
                    </a:cubicBezTo>
                    <a:cubicBezTo>
                      <a:pt x="12324" y="17383"/>
                      <a:pt x="12321" y="17382"/>
                      <a:pt x="12313" y="17308"/>
                    </a:cubicBezTo>
                    <a:cubicBezTo>
                      <a:pt x="12293" y="17123"/>
                      <a:pt x="12280" y="16944"/>
                      <a:pt x="12288" y="16915"/>
                    </a:cubicBezTo>
                    <a:cubicBezTo>
                      <a:pt x="12326" y="16776"/>
                      <a:pt x="12134" y="16642"/>
                      <a:pt x="11904" y="1664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485" name="Gruppo" descr="Gruppo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2824310" y="76174"/>
              <a:ext cx="9380341" cy="7914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86" name="Testo"/>
            <p:cNvSpPr txBox="1"/>
            <p:nvPr/>
          </p:nvSpPr>
          <p:spPr>
            <a:xfrm>
              <a:off x="5601116" y="4243028"/>
              <a:ext cx="1047354" cy="63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</a:p>
          </p:txBody>
        </p:sp>
      </p:grpSp>
      <p:pic>
        <p:nvPicPr>
          <p:cNvPr id="2488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3111" y="1244349"/>
            <a:ext cx="12058578" cy="81218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800" y="435463"/>
            <a:ext cx="12141200" cy="809415"/>
          </a:xfrm>
          <a:prstGeom prst="rect">
            <a:avLst/>
          </a:prstGeom>
          <a:ln w="12700">
            <a:miter lim="400000"/>
          </a:ln>
        </p:spPr>
      </p:pic>
      <p:sp>
        <p:nvSpPr>
          <p:cNvPr id="2491" name="Testo"/>
          <p:cNvSpPr txBox="1"/>
          <p:nvPr/>
        </p:nvSpPr>
        <p:spPr>
          <a:xfrm>
            <a:off x="6407150" y="4648199"/>
            <a:ext cx="1905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492" name="Numero diapositiva"/>
          <p:cNvSpPr txBox="1"/>
          <p:nvPr>
            <p:ph type="sldNum" sz="quarter" idx="2"/>
          </p:nvPr>
        </p:nvSpPr>
        <p:spPr>
          <a:xfrm>
            <a:off x="6362662" y="9359900"/>
            <a:ext cx="26677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93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8550" y="685800"/>
            <a:ext cx="8521700" cy="863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Numero diapositiva"/>
          <p:cNvSpPr txBox="1"/>
          <p:nvPr>
            <p:ph type="sldNum" sz="quarter" idx="2"/>
          </p:nvPr>
        </p:nvSpPr>
        <p:spPr>
          <a:xfrm>
            <a:off x="6362662" y="9359900"/>
            <a:ext cx="26677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77" name="Gruppo"/>
          <p:cNvGrpSpPr/>
          <p:nvPr/>
        </p:nvGrpSpPr>
        <p:grpSpPr>
          <a:xfrm>
            <a:off x="458633" y="452727"/>
            <a:ext cx="12115093" cy="828478"/>
            <a:chOff x="-20420" y="72267"/>
            <a:chExt cx="12115092" cy="828476"/>
          </a:xfrm>
        </p:grpSpPr>
        <p:pic>
          <p:nvPicPr>
            <p:cNvPr id="375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12572" y="72267"/>
              <a:ext cx="9182101" cy="774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6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75" t="3420" r="1866" b="4022"/>
            <a:stretch>
              <a:fillRect/>
            </a:stretch>
          </p:blipFill>
          <p:spPr>
            <a:xfrm>
              <a:off x="-20421" y="89134"/>
              <a:ext cx="2061045" cy="8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8384" y="0"/>
                  </a:moveTo>
                  <a:lnTo>
                    <a:pt x="4203" y="42"/>
                  </a:lnTo>
                  <a:cubicBezTo>
                    <a:pt x="59" y="76"/>
                    <a:pt x="17" y="72"/>
                    <a:pt x="17" y="338"/>
                  </a:cubicBezTo>
                  <a:cubicBezTo>
                    <a:pt x="17" y="603"/>
                    <a:pt x="62" y="610"/>
                    <a:pt x="4082" y="676"/>
                  </a:cubicBezTo>
                  <a:lnTo>
                    <a:pt x="8147" y="739"/>
                  </a:lnTo>
                  <a:lnTo>
                    <a:pt x="8147" y="10869"/>
                  </a:lnTo>
                  <a:lnTo>
                    <a:pt x="8147" y="20998"/>
                  </a:lnTo>
                  <a:lnTo>
                    <a:pt x="4086" y="21061"/>
                  </a:lnTo>
                  <a:cubicBezTo>
                    <a:pt x="270" y="21124"/>
                    <a:pt x="18" y="21147"/>
                    <a:pt x="1" y="21368"/>
                  </a:cubicBezTo>
                  <a:cubicBezTo>
                    <a:pt x="-16" y="21590"/>
                    <a:pt x="214" y="21600"/>
                    <a:pt x="4186" y="21600"/>
                  </a:cubicBezTo>
                  <a:lnTo>
                    <a:pt x="8384" y="21600"/>
                  </a:lnTo>
                  <a:lnTo>
                    <a:pt x="8384" y="10805"/>
                  </a:lnTo>
                  <a:lnTo>
                    <a:pt x="8384" y="0"/>
                  </a:lnTo>
                  <a:close/>
                  <a:moveTo>
                    <a:pt x="15354" y="1996"/>
                  </a:moveTo>
                  <a:lnTo>
                    <a:pt x="15354" y="3464"/>
                  </a:lnTo>
                  <a:cubicBezTo>
                    <a:pt x="15354" y="4268"/>
                    <a:pt x="15371" y="4965"/>
                    <a:pt x="15391" y="5017"/>
                  </a:cubicBezTo>
                  <a:cubicBezTo>
                    <a:pt x="15412" y="5069"/>
                    <a:pt x="15573" y="5102"/>
                    <a:pt x="15749" y="5080"/>
                  </a:cubicBezTo>
                  <a:cubicBezTo>
                    <a:pt x="15990" y="5051"/>
                    <a:pt x="16065" y="4990"/>
                    <a:pt x="16065" y="4838"/>
                  </a:cubicBezTo>
                  <a:cubicBezTo>
                    <a:pt x="16065" y="4692"/>
                    <a:pt x="16005" y="4637"/>
                    <a:pt x="15853" y="4637"/>
                  </a:cubicBezTo>
                  <a:lnTo>
                    <a:pt x="15645" y="4637"/>
                  </a:lnTo>
                  <a:lnTo>
                    <a:pt x="15645" y="3359"/>
                  </a:lnTo>
                  <a:lnTo>
                    <a:pt x="15645" y="2081"/>
                  </a:lnTo>
                  <a:lnTo>
                    <a:pt x="15499" y="2039"/>
                  </a:lnTo>
                  <a:lnTo>
                    <a:pt x="15354" y="1996"/>
                  </a:lnTo>
                  <a:close/>
                  <a:moveTo>
                    <a:pt x="9593" y="2017"/>
                  </a:moveTo>
                  <a:cubicBezTo>
                    <a:pt x="9347" y="2015"/>
                    <a:pt x="9217" y="2374"/>
                    <a:pt x="9240" y="2979"/>
                  </a:cubicBezTo>
                  <a:cubicBezTo>
                    <a:pt x="9254" y="3347"/>
                    <a:pt x="9295" y="3479"/>
                    <a:pt x="9469" y="3707"/>
                  </a:cubicBezTo>
                  <a:cubicBezTo>
                    <a:pt x="9627" y="3915"/>
                    <a:pt x="9681" y="4067"/>
                    <a:pt x="9681" y="4309"/>
                  </a:cubicBezTo>
                  <a:cubicBezTo>
                    <a:pt x="9681" y="4714"/>
                    <a:pt x="9526" y="4814"/>
                    <a:pt x="9390" y="4500"/>
                  </a:cubicBezTo>
                  <a:cubicBezTo>
                    <a:pt x="9231" y="4136"/>
                    <a:pt x="9089" y="4559"/>
                    <a:pt x="9240" y="4943"/>
                  </a:cubicBezTo>
                  <a:cubicBezTo>
                    <a:pt x="9307" y="5113"/>
                    <a:pt x="9552" y="5155"/>
                    <a:pt x="9739" y="5028"/>
                  </a:cubicBezTo>
                  <a:cubicBezTo>
                    <a:pt x="9800" y="4986"/>
                    <a:pt x="9886" y="4744"/>
                    <a:pt x="9934" y="4489"/>
                  </a:cubicBezTo>
                  <a:lnTo>
                    <a:pt x="10021" y="4014"/>
                  </a:lnTo>
                  <a:lnTo>
                    <a:pt x="10225" y="4563"/>
                  </a:lnTo>
                  <a:cubicBezTo>
                    <a:pt x="10406" y="5047"/>
                    <a:pt x="10456" y="5102"/>
                    <a:pt x="10678" y="5102"/>
                  </a:cubicBezTo>
                  <a:cubicBezTo>
                    <a:pt x="10977" y="5102"/>
                    <a:pt x="11131" y="4920"/>
                    <a:pt x="11131" y="4563"/>
                  </a:cubicBezTo>
                  <a:cubicBezTo>
                    <a:pt x="11131" y="4251"/>
                    <a:pt x="11087" y="4232"/>
                    <a:pt x="10948" y="4500"/>
                  </a:cubicBezTo>
                  <a:cubicBezTo>
                    <a:pt x="10785" y="4813"/>
                    <a:pt x="10625" y="4744"/>
                    <a:pt x="10470" y="4278"/>
                  </a:cubicBezTo>
                  <a:cubicBezTo>
                    <a:pt x="10356" y="3934"/>
                    <a:pt x="10335" y="3749"/>
                    <a:pt x="10358" y="3380"/>
                  </a:cubicBezTo>
                  <a:cubicBezTo>
                    <a:pt x="10413" y="2516"/>
                    <a:pt x="10702" y="2146"/>
                    <a:pt x="10948" y="2619"/>
                  </a:cubicBezTo>
                  <a:cubicBezTo>
                    <a:pt x="11085" y="2882"/>
                    <a:pt x="11115" y="2875"/>
                    <a:pt x="11148" y="2556"/>
                  </a:cubicBezTo>
                  <a:cubicBezTo>
                    <a:pt x="11166" y="2380"/>
                    <a:pt x="11141" y="2241"/>
                    <a:pt x="11077" y="2155"/>
                  </a:cubicBezTo>
                  <a:cubicBezTo>
                    <a:pt x="10947" y="1978"/>
                    <a:pt x="10532" y="1984"/>
                    <a:pt x="10375" y="2165"/>
                  </a:cubicBezTo>
                  <a:cubicBezTo>
                    <a:pt x="10220" y="2344"/>
                    <a:pt x="10075" y="2944"/>
                    <a:pt x="10075" y="3401"/>
                  </a:cubicBezTo>
                  <a:cubicBezTo>
                    <a:pt x="10075" y="3801"/>
                    <a:pt x="9984" y="4009"/>
                    <a:pt x="9938" y="3707"/>
                  </a:cubicBezTo>
                  <a:cubicBezTo>
                    <a:pt x="9921" y="3592"/>
                    <a:pt x="9800" y="3375"/>
                    <a:pt x="9672" y="3232"/>
                  </a:cubicBezTo>
                  <a:cubicBezTo>
                    <a:pt x="9437" y="2967"/>
                    <a:pt x="9368" y="2612"/>
                    <a:pt x="9523" y="2461"/>
                  </a:cubicBezTo>
                  <a:cubicBezTo>
                    <a:pt x="9568" y="2417"/>
                    <a:pt x="9663" y="2452"/>
                    <a:pt x="9735" y="2535"/>
                  </a:cubicBezTo>
                  <a:cubicBezTo>
                    <a:pt x="9842" y="2659"/>
                    <a:pt x="9874" y="2647"/>
                    <a:pt x="9901" y="2472"/>
                  </a:cubicBezTo>
                  <a:cubicBezTo>
                    <a:pt x="9943" y="2190"/>
                    <a:pt x="9827" y="2020"/>
                    <a:pt x="9593" y="2017"/>
                  </a:cubicBezTo>
                  <a:close/>
                  <a:moveTo>
                    <a:pt x="11422" y="2017"/>
                  </a:moveTo>
                  <a:cubicBezTo>
                    <a:pt x="11354" y="2017"/>
                    <a:pt x="11290" y="2083"/>
                    <a:pt x="11281" y="2155"/>
                  </a:cubicBezTo>
                  <a:cubicBezTo>
                    <a:pt x="11271" y="2227"/>
                    <a:pt x="11272" y="2916"/>
                    <a:pt x="11281" y="3697"/>
                  </a:cubicBezTo>
                  <a:cubicBezTo>
                    <a:pt x="11297" y="5069"/>
                    <a:pt x="11298" y="5121"/>
                    <a:pt x="11410" y="5080"/>
                  </a:cubicBezTo>
                  <a:cubicBezTo>
                    <a:pt x="11504" y="5046"/>
                    <a:pt x="11534" y="4929"/>
                    <a:pt x="11555" y="4436"/>
                  </a:cubicBezTo>
                  <a:lnTo>
                    <a:pt x="11580" y="3824"/>
                  </a:lnTo>
                  <a:lnTo>
                    <a:pt x="11817" y="3824"/>
                  </a:lnTo>
                  <a:lnTo>
                    <a:pt x="12054" y="3824"/>
                  </a:lnTo>
                  <a:lnTo>
                    <a:pt x="12058" y="4436"/>
                  </a:lnTo>
                  <a:cubicBezTo>
                    <a:pt x="12061" y="4939"/>
                    <a:pt x="12077" y="5038"/>
                    <a:pt x="12162" y="5038"/>
                  </a:cubicBezTo>
                  <a:cubicBezTo>
                    <a:pt x="12255" y="5038"/>
                    <a:pt x="12265" y="4914"/>
                    <a:pt x="12278" y="3528"/>
                  </a:cubicBezTo>
                  <a:cubicBezTo>
                    <a:pt x="12292" y="2102"/>
                    <a:pt x="12290" y="2017"/>
                    <a:pt x="12191" y="2017"/>
                  </a:cubicBezTo>
                  <a:cubicBezTo>
                    <a:pt x="12106" y="2017"/>
                    <a:pt x="12084" y="2123"/>
                    <a:pt x="12070" y="2588"/>
                  </a:cubicBezTo>
                  <a:lnTo>
                    <a:pt x="12054" y="3158"/>
                  </a:lnTo>
                  <a:lnTo>
                    <a:pt x="11817" y="3158"/>
                  </a:lnTo>
                  <a:lnTo>
                    <a:pt x="11580" y="3158"/>
                  </a:lnTo>
                  <a:lnTo>
                    <a:pt x="11563" y="2588"/>
                  </a:lnTo>
                  <a:cubicBezTo>
                    <a:pt x="11549" y="2090"/>
                    <a:pt x="11531" y="2017"/>
                    <a:pt x="11422" y="2017"/>
                  </a:cubicBezTo>
                  <a:close/>
                  <a:moveTo>
                    <a:pt x="14560" y="2017"/>
                  </a:moveTo>
                  <a:cubicBezTo>
                    <a:pt x="14268" y="2017"/>
                    <a:pt x="14064" y="2311"/>
                    <a:pt x="13957" y="2884"/>
                  </a:cubicBezTo>
                  <a:cubicBezTo>
                    <a:pt x="13909" y="3145"/>
                    <a:pt x="13861" y="3359"/>
                    <a:pt x="13849" y="3359"/>
                  </a:cubicBezTo>
                  <a:cubicBezTo>
                    <a:pt x="13838" y="3359"/>
                    <a:pt x="13786" y="3145"/>
                    <a:pt x="13737" y="2884"/>
                  </a:cubicBezTo>
                  <a:cubicBezTo>
                    <a:pt x="13688" y="2622"/>
                    <a:pt x="13582" y="2325"/>
                    <a:pt x="13500" y="2218"/>
                  </a:cubicBezTo>
                  <a:cubicBezTo>
                    <a:pt x="13198" y="1821"/>
                    <a:pt x="12685" y="2072"/>
                    <a:pt x="12557" y="2683"/>
                  </a:cubicBezTo>
                  <a:cubicBezTo>
                    <a:pt x="12496" y="2972"/>
                    <a:pt x="12491" y="3975"/>
                    <a:pt x="12548" y="4341"/>
                  </a:cubicBezTo>
                  <a:cubicBezTo>
                    <a:pt x="12569" y="4473"/>
                    <a:pt x="12657" y="4693"/>
                    <a:pt x="12744" y="4838"/>
                  </a:cubicBezTo>
                  <a:cubicBezTo>
                    <a:pt x="12845" y="5007"/>
                    <a:pt x="12990" y="5101"/>
                    <a:pt x="13155" y="5102"/>
                  </a:cubicBezTo>
                  <a:cubicBezTo>
                    <a:pt x="13376" y="5102"/>
                    <a:pt x="13436" y="5047"/>
                    <a:pt x="13579" y="4669"/>
                  </a:cubicBezTo>
                  <a:cubicBezTo>
                    <a:pt x="13671" y="4427"/>
                    <a:pt x="13768" y="4105"/>
                    <a:pt x="13799" y="3961"/>
                  </a:cubicBezTo>
                  <a:cubicBezTo>
                    <a:pt x="13853" y="3719"/>
                    <a:pt x="13866" y="3737"/>
                    <a:pt x="13953" y="4204"/>
                  </a:cubicBezTo>
                  <a:cubicBezTo>
                    <a:pt x="14068" y="4819"/>
                    <a:pt x="14267" y="5102"/>
                    <a:pt x="14585" y="5102"/>
                  </a:cubicBezTo>
                  <a:cubicBezTo>
                    <a:pt x="14909" y="5102"/>
                    <a:pt x="15137" y="4607"/>
                    <a:pt x="15179" y="3802"/>
                  </a:cubicBezTo>
                  <a:cubicBezTo>
                    <a:pt x="15238" y="2694"/>
                    <a:pt x="15003" y="2017"/>
                    <a:pt x="14560" y="2017"/>
                  </a:cubicBezTo>
                  <a:close/>
                  <a:moveTo>
                    <a:pt x="14589" y="2429"/>
                  </a:moveTo>
                  <a:cubicBezTo>
                    <a:pt x="14668" y="2448"/>
                    <a:pt x="14749" y="2549"/>
                    <a:pt x="14818" y="2736"/>
                  </a:cubicBezTo>
                  <a:cubicBezTo>
                    <a:pt x="14967" y="3139"/>
                    <a:pt x="14968" y="3880"/>
                    <a:pt x="14822" y="4352"/>
                  </a:cubicBezTo>
                  <a:cubicBezTo>
                    <a:pt x="14591" y="5098"/>
                    <a:pt x="14194" y="4580"/>
                    <a:pt x="14194" y="3538"/>
                  </a:cubicBezTo>
                  <a:cubicBezTo>
                    <a:pt x="14194" y="2926"/>
                    <a:pt x="14339" y="2509"/>
                    <a:pt x="14510" y="2440"/>
                  </a:cubicBezTo>
                  <a:cubicBezTo>
                    <a:pt x="14536" y="2430"/>
                    <a:pt x="14563" y="2423"/>
                    <a:pt x="14589" y="2429"/>
                  </a:cubicBezTo>
                  <a:close/>
                  <a:moveTo>
                    <a:pt x="13172" y="2450"/>
                  </a:moveTo>
                  <a:cubicBezTo>
                    <a:pt x="13443" y="2540"/>
                    <a:pt x="13639" y="3567"/>
                    <a:pt x="13396" y="4352"/>
                  </a:cubicBezTo>
                  <a:cubicBezTo>
                    <a:pt x="13324" y="4586"/>
                    <a:pt x="13239" y="4700"/>
                    <a:pt x="13139" y="4700"/>
                  </a:cubicBezTo>
                  <a:cubicBezTo>
                    <a:pt x="12807" y="4700"/>
                    <a:pt x="12634" y="3324"/>
                    <a:pt x="12889" y="2715"/>
                  </a:cubicBezTo>
                  <a:cubicBezTo>
                    <a:pt x="12982" y="2492"/>
                    <a:pt x="13082" y="2421"/>
                    <a:pt x="13172" y="2450"/>
                  </a:cubicBezTo>
                  <a:close/>
                  <a:moveTo>
                    <a:pt x="4415" y="6612"/>
                  </a:moveTo>
                  <a:cubicBezTo>
                    <a:pt x="4404" y="6606"/>
                    <a:pt x="4390" y="6623"/>
                    <a:pt x="4377" y="6644"/>
                  </a:cubicBezTo>
                  <a:cubicBezTo>
                    <a:pt x="4350" y="6686"/>
                    <a:pt x="4194" y="7362"/>
                    <a:pt x="4028" y="8154"/>
                  </a:cubicBezTo>
                  <a:cubicBezTo>
                    <a:pt x="3144" y="12378"/>
                    <a:pt x="3062" y="12749"/>
                    <a:pt x="3002" y="12749"/>
                  </a:cubicBezTo>
                  <a:cubicBezTo>
                    <a:pt x="2962" y="12749"/>
                    <a:pt x="2485" y="10535"/>
                    <a:pt x="1909" y="7658"/>
                  </a:cubicBezTo>
                  <a:cubicBezTo>
                    <a:pt x="1652" y="6379"/>
                    <a:pt x="1565" y="6345"/>
                    <a:pt x="1514" y="7520"/>
                  </a:cubicBezTo>
                  <a:cubicBezTo>
                    <a:pt x="1493" y="8000"/>
                    <a:pt x="1447" y="8880"/>
                    <a:pt x="1414" y="9485"/>
                  </a:cubicBezTo>
                  <a:cubicBezTo>
                    <a:pt x="1381" y="10090"/>
                    <a:pt x="1348" y="10757"/>
                    <a:pt x="1339" y="10964"/>
                  </a:cubicBezTo>
                  <a:cubicBezTo>
                    <a:pt x="1326" y="11291"/>
                    <a:pt x="1269" y="12207"/>
                    <a:pt x="1123" y="14470"/>
                  </a:cubicBezTo>
                  <a:lnTo>
                    <a:pt x="1086" y="15051"/>
                  </a:lnTo>
                  <a:lnTo>
                    <a:pt x="1293" y="15009"/>
                  </a:lnTo>
                  <a:lnTo>
                    <a:pt x="1497" y="14956"/>
                  </a:lnTo>
                  <a:lnTo>
                    <a:pt x="1510" y="14154"/>
                  </a:lnTo>
                  <a:cubicBezTo>
                    <a:pt x="1531" y="12865"/>
                    <a:pt x="1705" y="9842"/>
                    <a:pt x="1759" y="9802"/>
                  </a:cubicBezTo>
                  <a:cubicBezTo>
                    <a:pt x="1786" y="9782"/>
                    <a:pt x="1955" y="10504"/>
                    <a:pt x="2137" y="11397"/>
                  </a:cubicBezTo>
                  <a:cubicBezTo>
                    <a:pt x="2319" y="12289"/>
                    <a:pt x="2454" y="13013"/>
                    <a:pt x="2436" y="13013"/>
                  </a:cubicBezTo>
                  <a:cubicBezTo>
                    <a:pt x="2419" y="13013"/>
                    <a:pt x="2439" y="13127"/>
                    <a:pt x="2482" y="13256"/>
                  </a:cubicBezTo>
                  <a:cubicBezTo>
                    <a:pt x="2525" y="13385"/>
                    <a:pt x="2628" y="13835"/>
                    <a:pt x="2711" y="14259"/>
                  </a:cubicBezTo>
                  <a:cubicBezTo>
                    <a:pt x="2793" y="14683"/>
                    <a:pt x="2887" y="15030"/>
                    <a:pt x="2918" y="15030"/>
                  </a:cubicBezTo>
                  <a:cubicBezTo>
                    <a:pt x="2950" y="15030"/>
                    <a:pt x="3103" y="14376"/>
                    <a:pt x="3255" y="13583"/>
                  </a:cubicBezTo>
                  <a:cubicBezTo>
                    <a:pt x="3720" y="11167"/>
                    <a:pt x="4066" y="9633"/>
                    <a:pt x="4115" y="9760"/>
                  </a:cubicBezTo>
                  <a:cubicBezTo>
                    <a:pt x="4141" y="9825"/>
                    <a:pt x="4187" y="10508"/>
                    <a:pt x="4219" y="11281"/>
                  </a:cubicBezTo>
                  <a:cubicBezTo>
                    <a:pt x="4251" y="12053"/>
                    <a:pt x="4288" y="12775"/>
                    <a:pt x="4302" y="12886"/>
                  </a:cubicBezTo>
                  <a:cubicBezTo>
                    <a:pt x="4317" y="12997"/>
                    <a:pt x="4335" y="13510"/>
                    <a:pt x="4340" y="14027"/>
                  </a:cubicBezTo>
                  <a:lnTo>
                    <a:pt x="4348" y="14956"/>
                  </a:lnTo>
                  <a:lnTo>
                    <a:pt x="4577" y="15009"/>
                  </a:lnTo>
                  <a:cubicBezTo>
                    <a:pt x="4704" y="15032"/>
                    <a:pt x="4830" y="14995"/>
                    <a:pt x="4851" y="14935"/>
                  </a:cubicBezTo>
                  <a:cubicBezTo>
                    <a:pt x="4873" y="14875"/>
                    <a:pt x="4859" y="14279"/>
                    <a:pt x="4822" y="13615"/>
                  </a:cubicBezTo>
                  <a:cubicBezTo>
                    <a:pt x="4785" y="12951"/>
                    <a:pt x="4730" y="11807"/>
                    <a:pt x="4697" y="11069"/>
                  </a:cubicBezTo>
                  <a:cubicBezTo>
                    <a:pt x="4539" y="7468"/>
                    <a:pt x="4493" y="6651"/>
                    <a:pt x="4415" y="6612"/>
                  </a:cubicBezTo>
                  <a:close/>
                  <a:moveTo>
                    <a:pt x="6322" y="6739"/>
                  </a:moveTo>
                  <a:lnTo>
                    <a:pt x="5138" y="6781"/>
                  </a:lnTo>
                  <a:lnTo>
                    <a:pt x="5138" y="7246"/>
                  </a:lnTo>
                  <a:lnTo>
                    <a:pt x="5138" y="7711"/>
                  </a:lnTo>
                  <a:lnTo>
                    <a:pt x="5404" y="7658"/>
                  </a:lnTo>
                  <a:cubicBezTo>
                    <a:pt x="5549" y="7628"/>
                    <a:pt x="5762" y="7599"/>
                    <a:pt x="5878" y="7594"/>
                  </a:cubicBezTo>
                  <a:lnTo>
                    <a:pt x="6090" y="7584"/>
                  </a:lnTo>
                  <a:lnTo>
                    <a:pt x="6098" y="11207"/>
                  </a:lnTo>
                  <a:cubicBezTo>
                    <a:pt x="6103" y="13198"/>
                    <a:pt x="6108" y="14876"/>
                    <a:pt x="6110" y="14935"/>
                  </a:cubicBezTo>
                  <a:cubicBezTo>
                    <a:pt x="6113" y="14995"/>
                    <a:pt x="6230" y="15021"/>
                    <a:pt x="6368" y="14999"/>
                  </a:cubicBezTo>
                  <a:lnTo>
                    <a:pt x="6617" y="14956"/>
                  </a:lnTo>
                  <a:lnTo>
                    <a:pt x="6617" y="11270"/>
                  </a:lnTo>
                  <a:lnTo>
                    <a:pt x="6617" y="7584"/>
                  </a:lnTo>
                  <a:lnTo>
                    <a:pt x="6829" y="7594"/>
                  </a:lnTo>
                  <a:cubicBezTo>
                    <a:pt x="6946" y="7599"/>
                    <a:pt x="7156" y="7628"/>
                    <a:pt x="7299" y="7658"/>
                  </a:cubicBezTo>
                  <a:cubicBezTo>
                    <a:pt x="7545" y="7709"/>
                    <a:pt x="7563" y="7689"/>
                    <a:pt x="7598" y="7351"/>
                  </a:cubicBezTo>
                  <a:cubicBezTo>
                    <a:pt x="7623" y="7120"/>
                    <a:pt x="7613" y="6947"/>
                    <a:pt x="7569" y="6855"/>
                  </a:cubicBezTo>
                  <a:cubicBezTo>
                    <a:pt x="7525" y="6762"/>
                    <a:pt x="7098" y="6715"/>
                    <a:pt x="6322" y="6739"/>
                  </a:cubicBezTo>
                  <a:close/>
                  <a:moveTo>
                    <a:pt x="22" y="6781"/>
                  </a:moveTo>
                  <a:lnTo>
                    <a:pt x="22" y="10848"/>
                  </a:lnTo>
                  <a:cubicBezTo>
                    <a:pt x="21" y="13085"/>
                    <a:pt x="29" y="14943"/>
                    <a:pt x="42" y="14977"/>
                  </a:cubicBezTo>
                  <a:cubicBezTo>
                    <a:pt x="56" y="15012"/>
                    <a:pt x="171" y="15020"/>
                    <a:pt x="296" y="14999"/>
                  </a:cubicBezTo>
                  <a:lnTo>
                    <a:pt x="520" y="14956"/>
                  </a:lnTo>
                  <a:lnTo>
                    <a:pt x="524" y="10869"/>
                  </a:lnTo>
                  <a:lnTo>
                    <a:pt x="524" y="6781"/>
                  </a:lnTo>
                  <a:lnTo>
                    <a:pt x="275" y="6781"/>
                  </a:lnTo>
                  <a:lnTo>
                    <a:pt x="22" y="6781"/>
                  </a:lnTo>
                  <a:close/>
                  <a:moveTo>
                    <a:pt x="16655" y="6834"/>
                  </a:moveTo>
                  <a:cubicBezTo>
                    <a:pt x="16574" y="6890"/>
                    <a:pt x="16454" y="7464"/>
                    <a:pt x="16247" y="8724"/>
                  </a:cubicBezTo>
                  <a:cubicBezTo>
                    <a:pt x="16181" y="9130"/>
                    <a:pt x="16109" y="9531"/>
                    <a:pt x="16085" y="9612"/>
                  </a:cubicBezTo>
                  <a:cubicBezTo>
                    <a:pt x="16062" y="9692"/>
                    <a:pt x="16058" y="9796"/>
                    <a:pt x="16077" y="9844"/>
                  </a:cubicBezTo>
                  <a:cubicBezTo>
                    <a:pt x="16170" y="10079"/>
                    <a:pt x="16309" y="9908"/>
                    <a:pt x="16339" y="9527"/>
                  </a:cubicBezTo>
                  <a:cubicBezTo>
                    <a:pt x="16406" y="8679"/>
                    <a:pt x="16692" y="8621"/>
                    <a:pt x="16846" y="9422"/>
                  </a:cubicBezTo>
                  <a:cubicBezTo>
                    <a:pt x="16937" y="9897"/>
                    <a:pt x="16953" y="9911"/>
                    <a:pt x="17203" y="9897"/>
                  </a:cubicBezTo>
                  <a:lnTo>
                    <a:pt x="17465" y="9886"/>
                  </a:lnTo>
                  <a:lnTo>
                    <a:pt x="17465" y="9179"/>
                  </a:lnTo>
                  <a:cubicBezTo>
                    <a:pt x="17465" y="8790"/>
                    <a:pt x="17486" y="8436"/>
                    <a:pt x="17511" y="8397"/>
                  </a:cubicBezTo>
                  <a:cubicBezTo>
                    <a:pt x="17535" y="8359"/>
                    <a:pt x="17693" y="8697"/>
                    <a:pt x="17860" y="9136"/>
                  </a:cubicBezTo>
                  <a:cubicBezTo>
                    <a:pt x="18027" y="9576"/>
                    <a:pt x="18198" y="9929"/>
                    <a:pt x="18238" y="9929"/>
                  </a:cubicBezTo>
                  <a:cubicBezTo>
                    <a:pt x="18295" y="9929"/>
                    <a:pt x="18311" y="9633"/>
                    <a:pt x="18317" y="8587"/>
                  </a:cubicBezTo>
                  <a:cubicBezTo>
                    <a:pt x="18322" y="7850"/>
                    <a:pt x="18327" y="7169"/>
                    <a:pt x="18330" y="7077"/>
                  </a:cubicBezTo>
                  <a:cubicBezTo>
                    <a:pt x="18333" y="6985"/>
                    <a:pt x="18280" y="6900"/>
                    <a:pt x="18213" y="6876"/>
                  </a:cubicBezTo>
                  <a:cubicBezTo>
                    <a:pt x="18097" y="6834"/>
                    <a:pt x="18096" y="6851"/>
                    <a:pt x="18130" y="7499"/>
                  </a:cubicBezTo>
                  <a:cubicBezTo>
                    <a:pt x="18194" y="8718"/>
                    <a:pt x="18137" y="8745"/>
                    <a:pt x="17731" y="7721"/>
                  </a:cubicBezTo>
                  <a:cubicBezTo>
                    <a:pt x="17528" y="7208"/>
                    <a:pt x="17344" y="6856"/>
                    <a:pt x="17311" y="6908"/>
                  </a:cubicBezTo>
                  <a:cubicBezTo>
                    <a:pt x="17277" y="6963"/>
                    <a:pt x="17253" y="7448"/>
                    <a:pt x="17253" y="8122"/>
                  </a:cubicBezTo>
                  <a:cubicBezTo>
                    <a:pt x="17253" y="8741"/>
                    <a:pt x="17233" y="9281"/>
                    <a:pt x="17203" y="9327"/>
                  </a:cubicBezTo>
                  <a:cubicBezTo>
                    <a:pt x="17156" y="9401"/>
                    <a:pt x="16849" y="7920"/>
                    <a:pt x="16754" y="7151"/>
                  </a:cubicBezTo>
                  <a:cubicBezTo>
                    <a:pt x="16734" y="6980"/>
                    <a:pt x="16715" y="6868"/>
                    <a:pt x="16688" y="6834"/>
                  </a:cubicBezTo>
                  <a:cubicBezTo>
                    <a:pt x="16678" y="6821"/>
                    <a:pt x="16666" y="6826"/>
                    <a:pt x="16655" y="6834"/>
                  </a:cubicBezTo>
                  <a:close/>
                  <a:moveTo>
                    <a:pt x="10740" y="6844"/>
                  </a:moveTo>
                  <a:cubicBezTo>
                    <a:pt x="10512" y="6786"/>
                    <a:pt x="10171" y="7119"/>
                    <a:pt x="10075" y="7605"/>
                  </a:cubicBezTo>
                  <a:cubicBezTo>
                    <a:pt x="9955" y="8216"/>
                    <a:pt x="9907" y="8331"/>
                    <a:pt x="9843" y="8196"/>
                  </a:cubicBezTo>
                  <a:cubicBezTo>
                    <a:pt x="9810" y="8129"/>
                    <a:pt x="9724" y="8063"/>
                    <a:pt x="9652" y="8038"/>
                  </a:cubicBezTo>
                  <a:cubicBezTo>
                    <a:pt x="9441" y="7964"/>
                    <a:pt x="9474" y="7458"/>
                    <a:pt x="9693" y="7404"/>
                  </a:cubicBezTo>
                  <a:cubicBezTo>
                    <a:pt x="9812" y="7375"/>
                    <a:pt x="9864" y="7297"/>
                    <a:pt x="9863" y="7140"/>
                  </a:cubicBezTo>
                  <a:cubicBezTo>
                    <a:pt x="9863" y="6953"/>
                    <a:pt x="9809" y="6918"/>
                    <a:pt x="9548" y="6918"/>
                  </a:cubicBezTo>
                  <a:lnTo>
                    <a:pt x="9232" y="6918"/>
                  </a:lnTo>
                  <a:lnTo>
                    <a:pt x="9232" y="8418"/>
                  </a:lnTo>
                  <a:lnTo>
                    <a:pt x="9232" y="9929"/>
                  </a:lnTo>
                  <a:lnTo>
                    <a:pt x="9361" y="9929"/>
                  </a:lnTo>
                  <a:cubicBezTo>
                    <a:pt x="9477" y="9929"/>
                    <a:pt x="9492" y="9868"/>
                    <a:pt x="9506" y="9295"/>
                  </a:cubicBezTo>
                  <a:cubicBezTo>
                    <a:pt x="9522" y="8672"/>
                    <a:pt x="9525" y="8657"/>
                    <a:pt x="9722" y="8577"/>
                  </a:cubicBezTo>
                  <a:cubicBezTo>
                    <a:pt x="9914" y="8498"/>
                    <a:pt x="9928" y="8516"/>
                    <a:pt x="10026" y="8999"/>
                  </a:cubicBezTo>
                  <a:cubicBezTo>
                    <a:pt x="10165" y="9694"/>
                    <a:pt x="10314" y="9929"/>
                    <a:pt x="10620" y="9929"/>
                  </a:cubicBezTo>
                  <a:cubicBezTo>
                    <a:pt x="11063" y="9929"/>
                    <a:pt x="11289" y="9392"/>
                    <a:pt x="11289" y="8334"/>
                  </a:cubicBezTo>
                  <a:cubicBezTo>
                    <a:pt x="11289" y="7820"/>
                    <a:pt x="11113" y="7047"/>
                    <a:pt x="11027" y="7182"/>
                  </a:cubicBezTo>
                  <a:cubicBezTo>
                    <a:pt x="11004" y="7219"/>
                    <a:pt x="10955" y="7155"/>
                    <a:pt x="10919" y="7045"/>
                  </a:cubicBezTo>
                  <a:cubicBezTo>
                    <a:pt x="10881" y="6930"/>
                    <a:pt x="10817" y="6864"/>
                    <a:pt x="10740" y="6844"/>
                  </a:cubicBezTo>
                  <a:close/>
                  <a:moveTo>
                    <a:pt x="13276" y="6844"/>
                  </a:moveTo>
                  <a:cubicBezTo>
                    <a:pt x="13209" y="6844"/>
                    <a:pt x="13174" y="6992"/>
                    <a:pt x="13006" y="7985"/>
                  </a:cubicBezTo>
                  <a:cubicBezTo>
                    <a:pt x="12956" y="8280"/>
                    <a:pt x="12858" y="8808"/>
                    <a:pt x="12794" y="9158"/>
                  </a:cubicBezTo>
                  <a:cubicBezTo>
                    <a:pt x="12729" y="9507"/>
                    <a:pt x="12691" y="9827"/>
                    <a:pt x="12706" y="9865"/>
                  </a:cubicBezTo>
                  <a:cubicBezTo>
                    <a:pt x="12792" y="10083"/>
                    <a:pt x="12931" y="9894"/>
                    <a:pt x="12960" y="9527"/>
                  </a:cubicBezTo>
                  <a:cubicBezTo>
                    <a:pt x="13026" y="8681"/>
                    <a:pt x="13314" y="8615"/>
                    <a:pt x="13467" y="9411"/>
                  </a:cubicBezTo>
                  <a:lnTo>
                    <a:pt x="13563" y="9907"/>
                  </a:lnTo>
                  <a:lnTo>
                    <a:pt x="14086" y="9918"/>
                  </a:lnTo>
                  <a:cubicBezTo>
                    <a:pt x="14598" y="9931"/>
                    <a:pt x="14613" y="9918"/>
                    <a:pt x="14793" y="9517"/>
                  </a:cubicBezTo>
                  <a:cubicBezTo>
                    <a:pt x="14959" y="9146"/>
                    <a:pt x="14978" y="9050"/>
                    <a:pt x="14976" y="8429"/>
                  </a:cubicBezTo>
                  <a:cubicBezTo>
                    <a:pt x="14974" y="8050"/>
                    <a:pt x="14940" y="7603"/>
                    <a:pt x="14897" y="7436"/>
                  </a:cubicBezTo>
                  <a:cubicBezTo>
                    <a:pt x="14808" y="7091"/>
                    <a:pt x="14385" y="6791"/>
                    <a:pt x="14086" y="6866"/>
                  </a:cubicBezTo>
                  <a:lnTo>
                    <a:pt x="13903" y="6918"/>
                  </a:lnTo>
                  <a:lnTo>
                    <a:pt x="13887" y="8059"/>
                  </a:lnTo>
                  <a:cubicBezTo>
                    <a:pt x="13878" y="8686"/>
                    <a:pt x="13850" y="9241"/>
                    <a:pt x="13824" y="9305"/>
                  </a:cubicBezTo>
                  <a:cubicBezTo>
                    <a:pt x="13782" y="9412"/>
                    <a:pt x="13470" y="7918"/>
                    <a:pt x="13375" y="7151"/>
                  </a:cubicBezTo>
                  <a:cubicBezTo>
                    <a:pt x="13355" y="6985"/>
                    <a:pt x="13312" y="6844"/>
                    <a:pt x="13276" y="6844"/>
                  </a:cubicBezTo>
                  <a:close/>
                  <a:moveTo>
                    <a:pt x="20703" y="6844"/>
                  </a:moveTo>
                  <a:cubicBezTo>
                    <a:pt x="20494" y="6843"/>
                    <a:pt x="20494" y="7120"/>
                    <a:pt x="20470" y="8323"/>
                  </a:cubicBezTo>
                  <a:cubicBezTo>
                    <a:pt x="20455" y="9097"/>
                    <a:pt x="20452" y="9778"/>
                    <a:pt x="20462" y="9834"/>
                  </a:cubicBezTo>
                  <a:cubicBezTo>
                    <a:pt x="20493" y="10012"/>
                    <a:pt x="21107" y="9939"/>
                    <a:pt x="21260" y="9738"/>
                  </a:cubicBezTo>
                  <a:cubicBezTo>
                    <a:pt x="21468" y="9465"/>
                    <a:pt x="21584" y="8957"/>
                    <a:pt x="21584" y="8313"/>
                  </a:cubicBezTo>
                  <a:cubicBezTo>
                    <a:pt x="21584" y="7513"/>
                    <a:pt x="21378" y="7042"/>
                    <a:pt x="20990" y="6918"/>
                  </a:cubicBezTo>
                  <a:cubicBezTo>
                    <a:pt x="20865" y="6879"/>
                    <a:pt x="20773" y="6845"/>
                    <a:pt x="20703" y="6844"/>
                  </a:cubicBezTo>
                  <a:close/>
                  <a:moveTo>
                    <a:pt x="15167" y="6876"/>
                  </a:moveTo>
                  <a:cubicBezTo>
                    <a:pt x="15005" y="6876"/>
                    <a:pt x="15006" y="6917"/>
                    <a:pt x="15192" y="8091"/>
                  </a:cubicBezTo>
                  <a:cubicBezTo>
                    <a:pt x="15276" y="8624"/>
                    <a:pt x="15373" y="9256"/>
                    <a:pt x="15408" y="9496"/>
                  </a:cubicBezTo>
                  <a:cubicBezTo>
                    <a:pt x="15447" y="9760"/>
                    <a:pt x="15510" y="9929"/>
                    <a:pt x="15566" y="9929"/>
                  </a:cubicBezTo>
                  <a:cubicBezTo>
                    <a:pt x="15621" y="9929"/>
                    <a:pt x="15687" y="9756"/>
                    <a:pt x="15728" y="9496"/>
                  </a:cubicBezTo>
                  <a:cubicBezTo>
                    <a:pt x="15766" y="9256"/>
                    <a:pt x="15875" y="8612"/>
                    <a:pt x="15973" y="8059"/>
                  </a:cubicBezTo>
                  <a:cubicBezTo>
                    <a:pt x="16071" y="7506"/>
                    <a:pt x="16147" y="7019"/>
                    <a:pt x="16144" y="6982"/>
                  </a:cubicBezTo>
                  <a:cubicBezTo>
                    <a:pt x="16140" y="6945"/>
                    <a:pt x="16072" y="6904"/>
                    <a:pt x="15990" y="6887"/>
                  </a:cubicBezTo>
                  <a:cubicBezTo>
                    <a:pt x="15871" y="6862"/>
                    <a:pt x="15843" y="6904"/>
                    <a:pt x="15861" y="7087"/>
                  </a:cubicBezTo>
                  <a:cubicBezTo>
                    <a:pt x="15893" y="7420"/>
                    <a:pt x="15707" y="8661"/>
                    <a:pt x="15624" y="8661"/>
                  </a:cubicBezTo>
                  <a:cubicBezTo>
                    <a:pt x="15586" y="8661"/>
                    <a:pt x="15517" y="8418"/>
                    <a:pt x="15474" y="8122"/>
                  </a:cubicBezTo>
                  <a:cubicBezTo>
                    <a:pt x="15431" y="7827"/>
                    <a:pt x="15374" y="7429"/>
                    <a:pt x="15346" y="7235"/>
                  </a:cubicBezTo>
                  <a:cubicBezTo>
                    <a:pt x="15309" y="6988"/>
                    <a:pt x="15257" y="6876"/>
                    <a:pt x="15167" y="6876"/>
                  </a:cubicBezTo>
                  <a:close/>
                  <a:moveTo>
                    <a:pt x="19049" y="6897"/>
                  </a:moveTo>
                  <a:cubicBezTo>
                    <a:pt x="18983" y="6909"/>
                    <a:pt x="18922" y="6928"/>
                    <a:pt x="18870" y="6971"/>
                  </a:cubicBezTo>
                  <a:cubicBezTo>
                    <a:pt x="18619" y="7181"/>
                    <a:pt x="18467" y="7748"/>
                    <a:pt x="18467" y="8460"/>
                  </a:cubicBezTo>
                  <a:cubicBezTo>
                    <a:pt x="18467" y="8922"/>
                    <a:pt x="18498" y="9101"/>
                    <a:pt x="18646" y="9474"/>
                  </a:cubicBezTo>
                  <a:cubicBezTo>
                    <a:pt x="18805" y="9880"/>
                    <a:pt x="18859" y="9929"/>
                    <a:pt x="19111" y="9929"/>
                  </a:cubicBezTo>
                  <a:cubicBezTo>
                    <a:pt x="19290" y="9929"/>
                    <a:pt x="19439" y="9847"/>
                    <a:pt x="19518" y="9707"/>
                  </a:cubicBezTo>
                  <a:cubicBezTo>
                    <a:pt x="19635" y="9499"/>
                    <a:pt x="19650" y="9499"/>
                    <a:pt x="19710" y="9707"/>
                  </a:cubicBezTo>
                  <a:cubicBezTo>
                    <a:pt x="19779" y="9949"/>
                    <a:pt x="20283" y="10034"/>
                    <a:pt x="20337" y="9812"/>
                  </a:cubicBezTo>
                  <a:cubicBezTo>
                    <a:pt x="20377" y="9647"/>
                    <a:pt x="20262" y="9435"/>
                    <a:pt x="20104" y="9379"/>
                  </a:cubicBezTo>
                  <a:cubicBezTo>
                    <a:pt x="20004" y="9344"/>
                    <a:pt x="19971" y="9254"/>
                    <a:pt x="19971" y="8999"/>
                  </a:cubicBezTo>
                  <a:cubicBezTo>
                    <a:pt x="19971" y="8733"/>
                    <a:pt x="20003" y="8643"/>
                    <a:pt x="20129" y="8587"/>
                  </a:cubicBezTo>
                  <a:cubicBezTo>
                    <a:pt x="20222" y="8547"/>
                    <a:pt x="20287" y="8439"/>
                    <a:pt x="20287" y="8323"/>
                  </a:cubicBezTo>
                  <a:cubicBezTo>
                    <a:pt x="20287" y="8207"/>
                    <a:pt x="20222" y="8100"/>
                    <a:pt x="20129" y="8059"/>
                  </a:cubicBezTo>
                  <a:cubicBezTo>
                    <a:pt x="20016" y="8009"/>
                    <a:pt x="19971" y="7913"/>
                    <a:pt x="19971" y="7721"/>
                  </a:cubicBezTo>
                  <a:cubicBezTo>
                    <a:pt x="19971" y="7518"/>
                    <a:pt x="20011" y="7436"/>
                    <a:pt x="20142" y="7404"/>
                  </a:cubicBezTo>
                  <a:cubicBezTo>
                    <a:pt x="20263" y="7375"/>
                    <a:pt x="20316" y="7304"/>
                    <a:pt x="20316" y="7140"/>
                  </a:cubicBezTo>
                  <a:cubicBezTo>
                    <a:pt x="20316" y="6949"/>
                    <a:pt x="20266" y="6903"/>
                    <a:pt x="20038" y="6908"/>
                  </a:cubicBezTo>
                  <a:cubicBezTo>
                    <a:pt x="19860" y="6911"/>
                    <a:pt x="19740" y="6982"/>
                    <a:pt x="19701" y="7108"/>
                  </a:cubicBezTo>
                  <a:cubicBezTo>
                    <a:pt x="19655" y="7260"/>
                    <a:pt x="19626" y="7272"/>
                    <a:pt x="19568" y="7151"/>
                  </a:cubicBezTo>
                  <a:cubicBezTo>
                    <a:pt x="19478" y="6960"/>
                    <a:pt x="19245" y="6862"/>
                    <a:pt x="19049" y="6897"/>
                  </a:cubicBezTo>
                  <a:close/>
                  <a:moveTo>
                    <a:pt x="11472" y="6918"/>
                  </a:moveTo>
                  <a:lnTo>
                    <a:pt x="11459" y="8249"/>
                  </a:lnTo>
                  <a:cubicBezTo>
                    <a:pt x="11451" y="8982"/>
                    <a:pt x="11457" y="9662"/>
                    <a:pt x="11472" y="9760"/>
                  </a:cubicBezTo>
                  <a:cubicBezTo>
                    <a:pt x="11487" y="9857"/>
                    <a:pt x="11546" y="9929"/>
                    <a:pt x="11605" y="9929"/>
                  </a:cubicBezTo>
                  <a:cubicBezTo>
                    <a:pt x="11688" y="9929"/>
                    <a:pt x="11713" y="9845"/>
                    <a:pt x="11713" y="9538"/>
                  </a:cubicBezTo>
                  <a:cubicBezTo>
                    <a:pt x="11713" y="8959"/>
                    <a:pt x="11787" y="8935"/>
                    <a:pt x="11946" y="9464"/>
                  </a:cubicBezTo>
                  <a:cubicBezTo>
                    <a:pt x="12039" y="9774"/>
                    <a:pt x="12130" y="9929"/>
                    <a:pt x="12216" y="9929"/>
                  </a:cubicBezTo>
                  <a:cubicBezTo>
                    <a:pt x="12384" y="9929"/>
                    <a:pt x="12377" y="9834"/>
                    <a:pt x="12179" y="9147"/>
                  </a:cubicBezTo>
                  <a:lnTo>
                    <a:pt x="12016" y="8577"/>
                  </a:lnTo>
                  <a:lnTo>
                    <a:pt x="12129" y="8270"/>
                  </a:lnTo>
                  <a:cubicBezTo>
                    <a:pt x="12253" y="7934"/>
                    <a:pt x="12276" y="7352"/>
                    <a:pt x="12174" y="7140"/>
                  </a:cubicBezTo>
                  <a:cubicBezTo>
                    <a:pt x="12138" y="7065"/>
                    <a:pt x="11966" y="6986"/>
                    <a:pt x="11792" y="6961"/>
                  </a:cubicBezTo>
                  <a:lnTo>
                    <a:pt x="11472" y="6918"/>
                  </a:lnTo>
                  <a:close/>
                  <a:moveTo>
                    <a:pt x="19589" y="7246"/>
                  </a:moveTo>
                  <a:cubicBezTo>
                    <a:pt x="19638" y="7195"/>
                    <a:pt x="19684" y="7672"/>
                    <a:pt x="19672" y="8334"/>
                  </a:cubicBezTo>
                  <a:cubicBezTo>
                    <a:pt x="19658" y="9121"/>
                    <a:pt x="19648" y="9195"/>
                    <a:pt x="19543" y="9168"/>
                  </a:cubicBezTo>
                  <a:cubicBezTo>
                    <a:pt x="19481" y="9152"/>
                    <a:pt x="19400" y="9229"/>
                    <a:pt x="19365" y="9337"/>
                  </a:cubicBezTo>
                  <a:cubicBezTo>
                    <a:pt x="19281" y="9593"/>
                    <a:pt x="19049" y="9587"/>
                    <a:pt x="18903" y="9327"/>
                  </a:cubicBezTo>
                  <a:cubicBezTo>
                    <a:pt x="18649" y="8875"/>
                    <a:pt x="18716" y="7591"/>
                    <a:pt x="19007" y="7330"/>
                  </a:cubicBezTo>
                  <a:cubicBezTo>
                    <a:pt x="19125" y="7225"/>
                    <a:pt x="19183" y="7250"/>
                    <a:pt x="19311" y="7489"/>
                  </a:cubicBezTo>
                  <a:cubicBezTo>
                    <a:pt x="19503" y="7851"/>
                    <a:pt x="19505" y="7856"/>
                    <a:pt x="19543" y="7489"/>
                  </a:cubicBezTo>
                  <a:cubicBezTo>
                    <a:pt x="19558" y="7341"/>
                    <a:pt x="19573" y="7263"/>
                    <a:pt x="19589" y="7246"/>
                  </a:cubicBezTo>
                  <a:close/>
                  <a:moveTo>
                    <a:pt x="10661" y="7267"/>
                  </a:moveTo>
                  <a:cubicBezTo>
                    <a:pt x="10739" y="7288"/>
                    <a:pt x="10819" y="7393"/>
                    <a:pt x="10894" y="7584"/>
                  </a:cubicBezTo>
                  <a:cubicBezTo>
                    <a:pt x="11058" y="8000"/>
                    <a:pt x="11068" y="8685"/>
                    <a:pt x="10915" y="9179"/>
                  </a:cubicBezTo>
                  <a:cubicBezTo>
                    <a:pt x="10829" y="9458"/>
                    <a:pt x="10766" y="9530"/>
                    <a:pt x="10624" y="9506"/>
                  </a:cubicBezTo>
                  <a:cubicBezTo>
                    <a:pt x="10381" y="9465"/>
                    <a:pt x="10287" y="9170"/>
                    <a:pt x="10287" y="8439"/>
                  </a:cubicBezTo>
                  <a:cubicBezTo>
                    <a:pt x="10287" y="7779"/>
                    <a:pt x="10421" y="7345"/>
                    <a:pt x="10587" y="7277"/>
                  </a:cubicBezTo>
                  <a:cubicBezTo>
                    <a:pt x="10611" y="7267"/>
                    <a:pt x="10636" y="7260"/>
                    <a:pt x="10661" y="7267"/>
                  </a:cubicBezTo>
                  <a:close/>
                  <a:moveTo>
                    <a:pt x="14294" y="7299"/>
                  </a:moveTo>
                  <a:cubicBezTo>
                    <a:pt x="14426" y="7348"/>
                    <a:pt x="14625" y="7578"/>
                    <a:pt x="14668" y="7784"/>
                  </a:cubicBezTo>
                  <a:cubicBezTo>
                    <a:pt x="14771" y="8272"/>
                    <a:pt x="14730" y="8955"/>
                    <a:pt x="14581" y="9253"/>
                  </a:cubicBezTo>
                  <a:cubicBezTo>
                    <a:pt x="14444" y="9525"/>
                    <a:pt x="14243" y="9620"/>
                    <a:pt x="14173" y="9443"/>
                  </a:cubicBezTo>
                  <a:cubicBezTo>
                    <a:pt x="14117" y="9298"/>
                    <a:pt x="14135" y="7412"/>
                    <a:pt x="14194" y="7320"/>
                  </a:cubicBezTo>
                  <a:cubicBezTo>
                    <a:pt x="14215" y="7286"/>
                    <a:pt x="14250" y="7282"/>
                    <a:pt x="14294" y="7299"/>
                  </a:cubicBezTo>
                  <a:close/>
                  <a:moveTo>
                    <a:pt x="20765" y="7320"/>
                  </a:moveTo>
                  <a:lnTo>
                    <a:pt x="20923" y="7341"/>
                  </a:lnTo>
                  <a:cubicBezTo>
                    <a:pt x="21164" y="7384"/>
                    <a:pt x="21337" y="7965"/>
                    <a:pt x="21293" y="8577"/>
                  </a:cubicBezTo>
                  <a:cubicBezTo>
                    <a:pt x="21274" y="8842"/>
                    <a:pt x="21232" y="9130"/>
                    <a:pt x="21197" y="9221"/>
                  </a:cubicBezTo>
                  <a:cubicBezTo>
                    <a:pt x="21163" y="9311"/>
                    <a:pt x="21054" y="9427"/>
                    <a:pt x="20961" y="9474"/>
                  </a:cubicBezTo>
                  <a:cubicBezTo>
                    <a:pt x="20747" y="9583"/>
                    <a:pt x="20728" y="9457"/>
                    <a:pt x="20749" y="8239"/>
                  </a:cubicBezTo>
                  <a:lnTo>
                    <a:pt x="20765" y="7320"/>
                  </a:lnTo>
                  <a:close/>
                  <a:moveTo>
                    <a:pt x="11821" y="7330"/>
                  </a:moveTo>
                  <a:cubicBezTo>
                    <a:pt x="11845" y="7348"/>
                    <a:pt x="11869" y="7388"/>
                    <a:pt x="11900" y="7446"/>
                  </a:cubicBezTo>
                  <a:cubicBezTo>
                    <a:pt x="11978" y="7595"/>
                    <a:pt x="11990" y="7685"/>
                    <a:pt x="11946" y="7869"/>
                  </a:cubicBezTo>
                  <a:cubicBezTo>
                    <a:pt x="11836" y="8325"/>
                    <a:pt x="11713" y="8234"/>
                    <a:pt x="11713" y="7700"/>
                  </a:cubicBezTo>
                  <a:cubicBezTo>
                    <a:pt x="11713" y="7400"/>
                    <a:pt x="11750" y="7276"/>
                    <a:pt x="11821" y="7330"/>
                  </a:cubicBezTo>
                  <a:close/>
                  <a:moveTo>
                    <a:pt x="13176" y="7975"/>
                  </a:moveTo>
                  <a:cubicBezTo>
                    <a:pt x="13191" y="7983"/>
                    <a:pt x="13205" y="8003"/>
                    <a:pt x="13213" y="8038"/>
                  </a:cubicBezTo>
                  <a:cubicBezTo>
                    <a:pt x="13230" y="8108"/>
                    <a:pt x="13220" y="8206"/>
                    <a:pt x="13193" y="8249"/>
                  </a:cubicBezTo>
                  <a:cubicBezTo>
                    <a:pt x="13165" y="8292"/>
                    <a:pt x="13131" y="8266"/>
                    <a:pt x="13114" y="8196"/>
                  </a:cubicBezTo>
                  <a:cubicBezTo>
                    <a:pt x="13097" y="8127"/>
                    <a:pt x="13103" y="8039"/>
                    <a:pt x="13130" y="7996"/>
                  </a:cubicBezTo>
                  <a:cubicBezTo>
                    <a:pt x="13144" y="7974"/>
                    <a:pt x="13161" y="7966"/>
                    <a:pt x="13176" y="7975"/>
                  </a:cubicBezTo>
                  <a:close/>
                  <a:moveTo>
                    <a:pt x="11937" y="11809"/>
                  </a:moveTo>
                  <a:cubicBezTo>
                    <a:pt x="11882" y="11809"/>
                    <a:pt x="11867" y="12024"/>
                    <a:pt x="11875" y="12738"/>
                  </a:cubicBezTo>
                  <a:cubicBezTo>
                    <a:pt x="11888" y="13859"/>
                    <a:pt x="11793" y="14354"/>
                    <a:pt x="11563" y="14354"/>
                  </a:cubicBezTo>
                  <a:cubicBezTo>
                    <a:pt x="11332" y="14354"/>
                    <a:pt x="11289" y="14137"/>
                    <a:pt x="11289" y="12928"/>
                  </a:cubicBezTo>
                  <a:lnTo>
                    <a:pt x="11289" y="11830"/>
                  </a:lnTo>
                  <a:lnTo>
                    <a:pt x="10271" y="11840"/>
                  </a:lnTo>
                  <a:cubicBezTo>
                    <a:pt x="9159" y="11847"/>
                    <a:pt x="9251" y="11777"/>
                    <a:pt x="9223" y="12580"/>
                  </a:cubicBezTo>
                  <a:cubicBezTo>
                    <a:pt x="9208" y="13023"/>
                    <a:pt x="9258" y="13213"/>
                    <a:pt x="9456" y="13446"/>
                  </a:cubicBezTo>
                  <a:cubicBezTo>
                    <a:pt x="9691" y="13722"/>
                    <a:pt x="9753" y="14021"/>
                    <a:pt x="9635" y="14323"/>
                  </a:cubicBezTo>
                  <a:cubicBezTo>
                    <a:pt x="9556" y="14523"/>
                    <a:pt x="9538" y="14519"/>
                    <a:pt x="9394" y="14249"/>
                  </a:cubicBezTo>
                  <a:lnTo>
                    <a:pt x="9236" y="13963"/>
                  </a:lnTo>
                  <a:lnTo>
                    <a:pt x="9203" y="14238"/>
                  </a:lnTo>
                  <a:cubicBezTo>
                    <a:pt x="9165" y="14543"/>
                    <a:pt x="9162" y="14524"/>
                    <a:pt x="9311" y="14734"/>
                  </a:cubicBezTo>
                  <a:cubicBezTo>
                    <a:pt x="9455" y="14939"/>
                    <a:pt x="9579" y="14924"/>
                    <a:pt x="9755" y="14692"/>
                  </a:cubicBezTo>
                  <a:cubicBezTo>
                    <a:pt x="10031" y="14330"/>
                    <a:pt x="10054" y="13529"/>
                    <a:pt x="9801" y="13182"/>
                  </a:cubicBezTo>
                  <a:cubicBezTo>
                    <a:pt x="9524" y="12801"/>
                    <a:pt x="9423" y="12490"/>
                    <a:pt x="9498" y="12263"/>
                  </a:cubicBezTo>
                  <a:cubicBezTo>
                    <a:pt x="9553" y="12093"/>
                    <a:pt x="9578" y="12103"/>
                    <a:pt x="9693" y="12295"/>
                  </a:cubicBezTo>
                  <a:cubicBezTo>
                    <a:pt x="9813" y="12495"/>
                    <a:pt x="9829" y="12488"/>
                    <a:pt x="9872" y="12295"/>
                  </a:cubicBezTo>
                  <a:cubicBezTo>
                    <a:pt x="9906" y="12139"/>
                    <a:pt x="9964" y="12109"/>
                    <a:pt x="10088" y="12168"/>
                  </a:cubicBezTo>
                  <a:cubicBezTo>
                    <a:pt x="10181" y="12212"/>
                    <a:pt x="10280" y="12304"/>
                    <a:pt x="10308" y="12369"/>
                  </a:cubicBezTo>
                  <a:cubicBezTo>
                    <a:pt x="10336" y="12433"/>
                    <a:pt x="10357" y="12999"/>
                    <a:pt x="10350" y="13625"/>
                  </a:cubicBezTo>
                  <a:cubicBezTo>
                    <a:pt x="10337" y="14757"/>
                    <a:pt x="10336" y="14756"/>
                    <a:pt x="10466" y="14756"/>
                  </a:cubicBezTo>
                  <a:cubicBezTo>
                    <a:pt x="10595" y="14756"/>
                    <a:pt x="10601" y="14742"/>
                    <a:pt x="10616" y="13520"/>
                  </a:cubicBezTo>
                  <a:cubicBezTo>
                    <a:pt x="10630" y="12345"/>
                    <a:pt x="10635" y="12277"/>
                    <a:pt x="10745" y="12273"/>
                  </a:cubicBezTo>
                  <a:cubicBezTo>
                    <a:pt x="10808" y="12271"/>
                    <a:pt x="10878" y="12229"/>
                    <a:pt x="10898" y="12178"/>
                  </a:cubicBezTo>
                  <a:cubicBezTo>
                    <a:pt x="10982" y="11966"/>
                    <a:pt x="11023" y="12282"/>
                    <a:pt x="11023" y="13087"/>
                  </a:cubicBezTo>
                  <a:cubicBezTo>
                    <a:pt x="11023" y="14201"/>
                    <a:pt x="11083" y="14559"/>
                    <a:pt x="11293" y="14745"/>
                  </a:cubicBezTo>
                  <a:cubicBezTo>
                    <a:pt x="11553" y="14975"/>
                    <a:pt x="11687" y="14930"/>
                    <a:pt x="11867" y="14544"/>
                  </a:cubicBezTo>
                  <a:cubicBezTo>
                    <a:pt x="12031" y="14194"/>
                    <a:pt x="12033" y="14185"/>
                    <a:pt x="12021" y="13002"/>
                  </a:cubicBezTo>
                  <a:cubicBezTo>
                    <a:pt x="12011" y="12098"/>
                    <a:pt x="11993" y="11809"/>
                    <a:pt x="11937" y="11809"/>
                  </a:cubicBezTo>
                  <a:close/>
                  <a:moveTo>
                    <a:pt x="13658" y="11809"/>
                  </a:moveTo>
                  <a:cubicBezTo>
                    <a:pt x="13576" y="11809"/>
                    <a:pt x="13565" y="11985"/>
                    <a:pt x="13550" y="13235"/>
                  </a:cubicBezTo>
                  <a:cubicBezTo>
                    <a:pt x="13541" y="14016"/>
                    <a:pt x="13542" y="14672"/>
                    <a:pt x="13554" y="14703"/>
                  </a:cubicBezTo>
                  <a:cubicBezTo>
                    <a:pt x="13566" y="14733"/>
                    <a:pt x="13616" y="14756"/>
                    <a:pt x="13662" y="14756"/>
                  </a:cubicBezTo>
                  <a:cubicBezTo>
                    <a:pt x="13735" y="14756"/>
                    <a:pt x="13747" y="14551"/>
                    <a:pt x="13750" y="13287"/>
                  </a:cubicBezTo>
                  <a:cubicBezTo>
                    <a:pt x="13752" y="11966"/>
                    <a:pt x="13741" y="11809"/>
                    <a:pt x="13658" y="11809"/>
                  </a:cubicBezTo>
                  <a:close/>
                  <a:moveTo>
                    <a:pt x="14032" y="11809"/>
                  </a:moveTo>
                  <a:lnTo>
                    <a:pt x="14032" y="13287"/>
                  </a:lnTo>
                  <a:lnTo>
                    <a:pt x="14032" y="14756"/>
                  </a:lnTo>
                  <a:lnTo>
                    <a:pt x="14394" y="14756"/>
                  </a:lnTo>
                  <a:cubicBezTo>
                    <a:pt x="14591" y="14756"/>
                    <a:pt x="14775" y="14695"/>
                    <a:pt x="14805" y="14618"/>
                  </a:cubicBezTo>
                  <a:cubicBezTo>
                    <a:pt x="14843" y="14521"/>
                    <a:pt x="14883" y="14549"/>
                    <a:pt x="14930" y="14692"/>
                  </a:cubicBezTo>
                  <a:cubicBezTo>
                    <a:pt x="15016" y="14955"/>
                    <a:pt x="15215" y="14952"/>
                    <a:pt x="15300" y="14692"/>
                  </a:cubicBezTo>
                  <a:cubicBezTo>
                    <a:pt x="15336" y="14582"/>
                    <a:pt x="15384" y="14527"/>
                    <a:pt x="15408" y="14565"/>
                  </a:cubicBezTo>
                  <a:cubicBezTo>
                    <a:pt x="15469" y="14661"/>
                    <a:pt x="15566" y="14180"/>
                    <a:pt x="15566" y="13773"/>
                  </a:cubicBezTo>
                  <a:cubicBezTo>
                    <a:pt x="15566" y="13456"/>
                    <a:pt x="15472" y="13225"/>
                    <a:pt x="15171" y="12802"/>
                  </a:cubicBezTo>
                  <a:cubicBezTo>
                    <a:pt x="15115" y="12723"/>
                    <a:pt x="15062" y="12593"/>
                    <a:pt x="15050" y="12506"/>
                  </a:cubicBezTo>
                  <a:cubicBezTo>
                    <a:pt x="15019" y="12264"/>
                    <a:pt x="15194" y="12150"/>
                    <a:pt x="15312" y="12337"/>
                  </a:cubicBezTo>
                  <a:cubicBezTo>
                    <a:pt x="15450" y="12556"/>
                    <a:pt x="15561" y="12324"/>
                    <a:pt x="15462" y="12020"/>
                  </a:cubicBezTo>
                  <a:cubicBezTo>
                    <a:pt x="15376" y="11756"/>
                    <a:pt x="15043" y="11749"/>
                    <a:pt x="14897" y="12009"/>
                  </a:cubicBezTo>
                  <a:cubicBezTo>
                    <a:pt x="14798" y="12185"/>
                    <a:pt x="14775" y="12185"/>
                    <a:pt x="14718" y="12009"/>
                  </a:cubicBezTo>
                  <a:cubicBezTo>
                    <a:pt x="14674" y="11875"/>
                    <a:pt x="14554" y="11809"/>
                    <a:pt x="14344" y="11809"/>
                  </a:cubicBezTo>
                  <a:lnTo>
                    <a:pt x="14032" y="11809"/>
                  </a:lnTo>
                  <a:close/>
                  <a:moveTo>
                    <a:pt x="12810" y="11830"/>
                  </a:moveTo>
                  <a:cubicBezTo>
                    <a:pt x="12729" y="11824"/>
                    <a:pt x="12637" y="11829"/>
                    <a:pt x="12557" y="11840"/>
                  </a:cubicBezTo>
                  <a:lnTo>
                    <a:pt x="12266" y="11872"/>
                  </a:lnTo>
                  <a:lnTo>
                    <a:pt x="12249" y="13203"/>
                  </a:lnTo>
                  <a:cubicBezTo>
                    <a:pt x="12241" y="13935"/>
                    <a:pt x="12245" y="14601"/>
                    <a:pt x="12257" y="14682"/>
                  </a:cubicBezTo>
                  <a:cubicBezTo>
                    <a:pt x="12288" y="14885"/>
                    <a:pt x="12971" y="14734"/>
                    <a:pt x="13118" y="14492"/>
                  </a:cubicBezTo>
                  <a:cubicBezTo>
                    <a:pt x="13475" y="13902"/>
                    <a:pt x="13396" y="12058"/>
                    <a:pt x="13006" y="11872"/>
                  </a:cubicBezTo>
                  <a:cubicBezTo>
                    <a:pt x="12961" y="11851"/>
                    <a:pt x="12892" y="11836"/>
                    <a:pt x="12810" y="11830"/>
                  </a:cubicBezTo>
                  <a:close/>
                  <a:moveTo>
                    <a:pt x="14693" y="12147"/>
                  </a:moveTo>
                  <a:cubicBezTo>
                    <a:pt x="14812" y="12138"/>
                    <a:pt x="14826" y="12263"/>
                    <a:pt x="14826" y="12685"/>
                  </a:cubicBezTo>
                  <a:cubicBezTo>
                    <a:pt x="14826" y="13102"/>
                    <a:pt x="14849" y="13180"/>
                    <a:pt x="15088" y="13488"/>
                  </a:cubicBezTo>
                  <a:cubicBezTo>
                    <a:pt x="15368" y="13849"/>
                    <a:pt x="15418" y="14120"/>
                    <a:pt x="15246" y="14354"/>
                  </a:cubicBezTo>
                  <a:cubicBezTo>
                    <a:pt x="15130" y="14512"/>
                    <a:pt x="14957" y="14357"/>
                    <a:pt x="14917" y="14058"/>
                  </a:cubicBezTo>
                  <a:cubicBezTo>
                    <a:pt x="14904" y="13953"/>
                    <a:pt x="14874" y="13997"/>
                    <a:pt x="14834" y="14185"/>
                  </a:cubicBezTo>
                  <a:cubicBezTo>
                    <a:pt x="14799" y="14351"/>
                    <a:pt x="14751" y="14480"/>
                    <a:pt x="14730" y="14470"/>
                  </a:cubicBezTo>
                  <a:cubicBezTo>
                    <a:pt x="14710" y="14461"/>
                    <a:pt x="14612" y="14421"/>
                    <a:pt x="14510" y="14375"/>
                  </a:cubicBezTo>
                  <a:cubicBezTo>
                    <a:pt x="14347" y="14302"/>
                    <a:pt x="14323" y="14244"/>
                    <a:pt x="14323" y="13889"/>
                  </a:cubicBezTo>
                  <a:cubicBezTo>
                    <a:pt x="14323" y="13532"/>
                    <a:pt x="14342" y="13484"/>
                    <a:pt x="14498" y="13446"/>
                  </a:cubicBezTo>
                  <a:cubicBezTo>
                    <a:pt x="14730" y="13389"/>
                    <a:pt x="14715" y="12957"/>
                    <a:pt x="14481" y="12949"/>
                  </a:cubicBezTo>
                  <a:cubicBezTo>
                    <a:pt x="14348" y="12945"/>
                    <a:pt x="14323" y="12901"/>
                    <a:pt x="14323" y="12622"/>
                  </a:cubicBezTo>
                  <a:cubicBezTo>
                    <a:pt x="14323" y="12338"/>
                    <a:pt x="14355" y="12264"/>
                    <a:pt x="14535" y="12189"/>
                  </a:cubicBezTo>
                  <a:cubicBezTo>
                    <a:pt x="14602" y="12161"/>
                    <a:pt x="14653" y="12150"/>
                    <a:pt x="14693" y="12147"/>
                  </a:cubicBezTo>
                  <a:close/>
                  <a:moveTo>
                    <a:pt x="12681" y="12231"/>
                  </a:moveTo>
                  <a:cubicBezTo>
                    <a:pt x="13033" y="12129"/>
                    <a:pt x="13233" y="13427"/>
                    <a:pt x="12964" y="14069"/>
                  </a:cubicBezTo>
                  <a:cubicBezTo>
                    <a:pt x="12828" y="14394"/>
                    <a:pt x="12566" y="14455"/>
                    <a:pt x="12523" y="14175"/>
                  </a:cubicBezTo>
                  <a:cubicBezTo>
                    <a:pt x="12508" y="14075"/>
                    <a:pt x="12506" y="13611"/>
                    <a:pt x="12515" y="13140"/>
                  </a:cubicBezTo>
                  <a:cubicBezTo>
                    <a:pt x="12531" y="12307"/>
                    <a:pt x="12535" y="12274"/>
                    <a:pt x="12681" y="12231"/>
                  </a:cubicBezTo>
                  <a:close/>
                  <a:moveTo>
                    <a:pt x="9369" y="16636"/>
                  </a:moveTo>
                  <a:cubicBezTo>
                    <a:pt x="9251" y="16636"/>
                    <a:pt x="9253" y="16664"/>
                    <a:pt x="9253" y="18178"/>
                  </a:cubicBezTo>
                  <a:lnTo>
                    <a:pt x="9253" y="19720"/>
                  </a:lnTo>
                  <a:lnTo>
                    <a:pt x="9581" y="19720"/>
                  </a:lnTo>
                  <a:cubicBezTo>
                    <a:pt x="9875" y="19720"/>
                    <a:pt x="9918" y="19696"/>
                    <a:pt x="9918" y="19466"/>
                  </a:cubicBezTo>
                  <a:cubicBezTo>
                    <a:pt x="9918" y="19263"/>
                    <a:pt x="9873" y="19193"/>
                    <a:pt x="9718" y="19160"/>
                  </a:cubicBezTo>
                  <a:lnTo>
                    <a:pt x="9523" y="19118"/>
                  </a:lnTo>
                  <a:lnTo>
                    <a:pt x="9506" y="17882"/>
                  </a:lnTo>
                  <a:cubicBezTo>
                    <a:pt x="9492" y="16693"/>
                    <a:pt x="9484" y="16636"/>
                    <a:pt x="9369" y="16636"/>
                  </a:cubicBezTo>
                  <a:close/>
                  <a:moveTo>
                    <a:pt x="10977" y="16636"/>
                  </a:moveTo>
                  <a:cubicBezTo>
                    <a:pt x="10874" y="16636"/>
                    <a:pt x="10865" y="16713"/>
                    <a:pt x="10865" y="17713"/>
                  </a:cubicBezTo>
                  <a:cubicBezTo>
                    <a:pt x="10865" y="18607"/>
                    <a:pt x="10849" y="18831"/>
                    <a:pt x="10761" y="19054"/>
                  </a:cubicBezTo>
                  <a:cubicBezTo>
                    <a:pt x="10631" y="19384"/>
                    <a:pt x="10543" y="19391"/>
                    <a:pt x="10400" y="19086"/>
                  </a:cubicBezTo>
                  <a:cubicBezTo>
                    <a:pt x="10307" y="18890"/>
                    <a:pt x="10287" y="18674"/>
                    <a:pt x="10275" y="17776"/>
                  </a:cubicBezTo>
                  <a:cubicBezTo>
                    <a:pt x="10262" y="16768"/>
                    <a:pt x="10253" y="16698"/>
                    <a:pt x="10138" y="16657"/>
                  </a:cubicBezTo>
                  <a:cubicBezTo>
                    <a:pt x="10016" y="16613"/>
                    <a:pt x="10013" y="16621"/>
                    <a:pt x="10046" y="17734"/>
                  </a:cubicBezTo>
                  <a:cubicBezTo>
                    <a:pt x="10092" y="19254"/>
                    <a:pt x="10108" y="19393"/>
                    <a:pt x="10246" y="19561"/>
                  </a:cubicBezTo>
                  <a:cubicBezTo>
                    <a:pt x="10460" y="19823"/>
                    <a:pt x="10741" y="19755"/>
                    <a:pt x="10903" y="19403"/>
                  </a:cubicBezTo>
                  <a:cubicBezTo>
                    <a:pt x="11041" y="19100"/>
                    <a:pt x="11052" y="19003"/>
                    <a:pt x="11069" y="17861"/>
                  </a:cubicBezTo>
                  <a:cubicBezTo>
                    <a:pt x="11086" y="16697"/>
                    <a:pt x="11083" y="16636"/>
                    <a:pt x="10977" y="16636"/>
                  </a:cubicBezTo>
                  <a:close/>
                  <a:moveTo>
                    <a:pt x="11904" y="16636"/>
                  </a:moveTo>
                  <a:cubicBezTo>
                    <a:pt x="11457" y="16632"/>
                    <a:pt x="11235" y="17177"/>
                    <a:pt x="11235" y="18273"/>
                  </a:cubicBezTo>
                  <a:cubicBezTo>
                    <a:pt x="11235" y="18727"/>
                    <a:pt x="11270" y="18891"/>
                    <a:pt x="11426" y="19266"/>
                  </a:cubicBezTo>
                  <a:cubicBezTo>
                    <a:pt x="11574" y="19619"/>
                    <a:pt x="11657" y="19720"/>
                    <a:pt x="11817" y="19720"/>
                  </a:cubicBezTo>
                  <a:cubicBezTo>
                    <a:pt x="12080" y="19720"/>
                    <a:pt x="12291" y="19476"/>
                    <a:pt x="12291" y="19171"/>
                  </a:cubicBezTo>
                  <a:cubicBezTo>
                    <a:pt x="12291" y="19059"/>
                    <a:pt x="12302" y="18990"/>
                    <a:pt x="12316" y="18938"/>
                  </a:cubicBezTo>
                  <a:cubicBezTo>
                    <a:pt x="12310" y="18941"/>
                    <a:pt x="12305" y="18952"/>
                    <a:pt x="12299" y="18949"/>
                  </a:cubicBezTo>
                  <a:cubicBezTo>
                    <a:pt x="12259" y="18928"/>
                    <a:pt x="12172" y="19004"/>
                    <a:pt x="12104" y="19118"/>
                  </a:cubicBezTo>
                  <a:cubicBezTo>
                    <a:pt x="11828" y="19576"/>
                    <a:pt x="11555" y="19179"/>
                    <a:pt x="11514" y="18262"/>
                  </a:cubicBezTo>
                  <a:cubicBezTo>
                    <a:pt x="11492" y="17794"/>
                    <a:pt x="11511" y="17630"/>
                    <a:pt x="11609" y="17364"/>
                  </a:cubicBezTo>
                  <a:cubicBezTo>
                    <a:pt x="11748" y="16989"/>
                    <a:pt x="12029" y="16930"/>
                    <a:pt x="12133" y="17248"/>
                  </a:cubicBezTo>
                  <a:cubicBezTo>
                    <a:pt x="12169" y="17360"/>
                    <a:pt x="12240" y="17426"/>
                    <a:pt x="12287" y="17407"/>
                  </a:cubicBezTo>
                  <a:cubicBezTo>
                    <a:pt x="12304" y="17399"/>
                    <a:pt x="12317" y="17409"/>
                    <a:pt x="12328" y="17428"/>
                  </a:cubicBezTo>
                  <a:cubicBezTo>
                    <a:pt x="12322" y="17386"/>
                    <a:pt x="12320" y="17386"/>
                    <a:pt x="12312" y="17312"/>
                  </a:cubicBezTo>
                  <a:cubicBezTo>
                    <a:pt x="12291" y="17127"/>
                    <a:pt x="12279" y="16950"/>
                    <a:pt x="12287" y="16921"/>
                  </a:cubicBezTo>
                  <a:cubicBezTo>
                    <a:pt x="12324" y="16782"/>
                    <a:pt x="12134" y="16638"/>
                    <a:pt x="11904" y="16636"/>
                  </a:cubicBezTo>
                  <a:close/>
                  <a:moveTo>
                    <a:pt x="13039" y="16636"/>
                  </a:moveTo>
                  <a:cubicBezTo>
                    <a:pt x="12786" y="16637"/>
                    <a:pt x="12569" y="16903"/>
                    <a:pt x="12424" y="17386"/>
                  </a:cubicBezTo>
                  <a:cubicBezTo>
                    <a:pt x="12389" y="17502"/>
                    <a:pt x="12372" y="17555"/>
                    <a:pt x="12357" y="17555"/>
                  </a:cubicBezTo>
                  <a:cubicBezTo>
                    <a:pt x="12369" y="17669"/>
                    <a:pt x="12370" y="17856"/>
                    <a:pt x="12370" y="18178"/>
                  </a:cubicBezTo>
                  <a:cubicBezTo>
                    <a:pt x="12370" y="18576"/>
                    <a:pt x="12361" y="18780"/>
                    <a:pt x="12341" y="18875"/>
                  </a:cubicBezTo>
                  <a:cubicBezTo>
                    <a:pt x="12377" y="18843"/>
                    <a:pt x="12429" y="18912"/>
                    <a:pt x="12486" y="19097"/>
                  </a:cubicBezTo>
                  <a:cubicBezTo>
                    <a:pt x="12540" y="19270"/>
                    <a:pt x="12635" y="19476"/>
                    <a:pt x="12698" y="19561"/>
                  </a:cubicBezTo>
                  <a:cubicBezTo>
                    <a:pt x="12839" y="19753"/>
                    <a:pt x="13163" y="19775"/>
                    <a:pt x="13297" y="19593"/>
                  </a:cubicBezTo>
                  <a:cubicBezTo>
                    <a:pt x="13363" y="19503"/>
                    <a:pt x="13404" y="19503"/>
                    <a:pt x="13425" y="19593"/>
                  </a:cubicBezTo>
                  <a:cubicBezTo>
                    <a:pt x="13493" y="19873"/>
                    <a:pt x="13612" y="19699"/>
                    <a:pt x="13716" y="19181"/>
                  </a:cubicBezTo>
                  <a:cubicBezTo>
                    <a:pt x="13806" y="18732"/>
                    <a:pt x="13852" y="18653"/>
                    <a:pt x="13986" y="18653"/>
                  </a:cubicBezTo>
                  <a:cubicBezTo>
                    <a:pt x="14124" y="18653"/>
                    <a:pt x="14160" y="18723"/>
                    <a:pt x="14236" y="19181"/>
                  </a:cubicBezTo>
                  <a:cubicBezTo>
                    <a:pt x="14302" y="19579"/>
                    <a:pt x="14355" y="19719"/>
                    <a:pt x="14444" y="19720"/>
                  </a:cubicBezTo>
                  <a:cubicBezTo>
                    <a:pt x="14561" y="19721"/>
                    <a:pt x="14610" y="19352"/>
                    <a:pt x="14523" y="19128"/>
                  </a:cubicBezTo>
                  <a:cubicBezTo>
                    <a:pt x="14501" y="19074"/>
                    <a:pt x="14399" y="18512"/>
                    <a:pt x="14294" y="17871"/>
                  </a:cubicBezTo>
                  <a:cubicBezTo>
                    <a:pt x="14189" y="17231"/>
                    <a:pt x="14070" y="16688"/>
                    <a:pt x="14028" y="16667"/>
                  </a:cubicBezTo>
                  <a:cubicBezTo>
                    <a:pt x="13978" y="16642"/>
                    <a:pt x="13899" y="16925"/>
                    <a:pt x="13804" y="17481"/>
                  </a:cubicBezTo>
                  <a:cubicBezTo>
                    <a:pt x="13585" y="18754"/>
                    <a:pt x="13530" y="18988"/>
                    <a:pt x="13459" y="18949"/>
                  </a:cubicBezTo>
                  <a:cubicBezTo>
                    <a:pt x="13423" y="18929"/>
                    <a:pt x="13343" y="19006"/>
                    <a:pt x="13280" y="19118"/>
                  </a:cubicBezTo>
                  <a:cubicBezTo>
                    <a:pt x="13026" y="19569"/>
                    <a:pt x="12734" y="19190"/>
                    <a:pt x="12681" y="18347"/>
                  </a:cubicBezTo>
                  <a:cubicBezTo>
                    <a:pt x="12622" y="17409"/>
                    <a:pt x="12963" y="16741"/>
                    <a:pt x="13255" y="17227"/>
                  </a:cubicBezTo>
                  <a:cubicBezTo>
                    <a:pt x="13391" y="17454"/>
                    <a:pt x="13454" y="17403"/>
                    <a:pt x="13454" y="17037"/>
                  </a:cubicBezTo>
                  <a:cubicBezTo>
                    <a:pt x="13454" y="16742"/>
                    <a:pt x="13348" y="16635"/>
                    <a:pt x="13039" y="1663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378" name="Linea"/>
          <p:cNvSpPr/>
          <p:nvPr/>
        </p:nvSpPr>
        <p:spPr>
          <a:xfrm flipH="1">
            <a:off x="4251865" y="5087960"/>
            <a:ext cx="1" cy="3001644"/>
          </a:xfrm>
          <a:prstGeom prst="line">
            <a:avLst/>
          </a:prstGeom>
          <a:ln w="25400">
            <a:solidFill>
              <a:srgbClr val="717D7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379" name="Interbank…"/>
          <p:cNvSpPr/>
          <p:nvPr/>
        </p:nvSpPr>
        <p:spPr>
          <a:xfrm>
            <a:off x="2924143" y="5500529"/>
            <a:ext cx="1267901" cy="1101723"/>
          </a:xfrm>
          <a:prstGeom prst="rect">
            <a:avLst/>
          </a:prstGeom>
          <a:solidFill>
            <a:schemeClr val="accent1">
              <a:hueOff val="40200"/>
              <a:satOff val="4101"/>
              <a:lumOff val="-206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Interbank </a:t>
            </a:r>
          </a:p>
          <a:p>
            <a:pPr>
              <a:defRPr b="1" sz="15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loans</a:t>
            </a:r>
          </a:p>
        </p:txBody>
      </p:sp>
      <p:sp>
        <p:nvSpPr>
          <p:cNvPr id="380" name="Shares"/>
          <p:cNvSpPr/>
          <p:nvPr/>
        </p:nvSpPr>
        <p:spPr>
          <a:xfrm>
            <a:off x="2924143" y="5120368"/>
            <a:ext cx="1267901" cy="339232"/>
          </a:xfrm>
          <a:prstGeom prst="rect">
            <a:avLst/>
          </a:prstGeom>
          <a:solidFill>
            <a:schemeClr val="accent6">
              <a:hueOff val="184658"/>
              <a:satOff val="3657"/>
              <a:lumOff val="-1565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Shares</a:t>
            </a:r>
          </a:p>
        </p:txBody>
      </p:sp>
      <p:sp>
        <p:nvSpPr>
          <p:cNvPr id="381" name="Other"/>
          <p:cNvSpPr/>
          <p:nvPr/>
        </p:nvSpPr>
        <p:spPr>
          <a:xfrm>
            <a:off x="2924143" y="6673235"/>
            <a:ext cx="1267902" cy="435026"/>
          </a:xfrm>
          <a:prstGeom prst="rect">
            <a:avLst/>
          </a:prstGeom>
          <a:solidFill>
            <a:schemeClr val="accent1">
              <a:hueOff val="40200"/>
              <a:satOff val="4101"/>
              <a:lumOff val="-206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Other</a:t>
            </a:r>
          </a:p>
        </p:txBody>
      </p:sp>
      <p:sp>
        <p:nvSpPr>
          <p:cNvPr id="382" name="Mortgages"/>
          <p:cNvSpPr/>
          <p:nvPr/>
        </p:nvSpPr>
        <p:spPr>
          <a:xfrm>
            <a:off x="2924143" y="7170966"/>
            <a:ext cx="1267902" cy="743499"/>
          </a:xfrm>
          <a:prstGeom prst="rect">
            <a:avLst/>
          </a:prstGeom>
          <a:solidFill>
            <a:schemeClr val="accent1">
              <a:hueOff val="40200"/>
              <a:satOff val="4101"/>
              <a:lumOff val="-206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Mortgages</a:t>
            </a:r>
          </a:p>
        </p:txBody>
      </p:sp>
      <p:sp>
        <p:nvSpPr>
          <p:cNvPr id="383" name="Interbank…"/>
          <p:cNvSpPr/>
          <p:nvPr/>
        </p:nvSpPr>
        <p:spPr>
          <a:xfrm>
            <a:off x="4311687" y="5115269"/>
            <a:ext cx="1267902" cy="730480"/>
          </a:xfrm>
          <a:prstGeom prst="rect">
            <a:avLst/>
          </a:prstGeom>
          <a:solidFill>
            <a:schemeClr val="accent5">
              <a:hueOff val="-329193"/>
              <a:satOff val="10094"/>
              <a:lumOff val="-2819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Interbank</a:t>
            </a:r>
          </a:p>
          <a:p>
            <a:pPr>
              <a:defRPr b="1" sz="15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(deposit)</a:t>
            </a:r>
          </a:p>
        </p:txBody>
      </p:sp>
      <p:sp>
        <p:nvSpPr>
          <p:cNvPr id="384" name="Bonds"/>
          <p:cNvSpPr/>
          <p:nvPr/>
        </p:nvSpPr>
        <p:spPr>
          <a:xfrm>
            <a:off x="4311687" y="5892532"/>
            <a:ext cx="1267901" cy="339231"/>
          </a:xfrm>
          <a:prstGeom prst="rect">
            <a:avLst/>
          </a:prstGeom>
          <a:solidFill>
            <a:schemeClr val="accent5">
              <a:hueOff val="-329193"/>
              <a:satOff val="10094"/>
              <a:lumOff val="-2819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Bonds</a:t>
            </a:r>
          </a:p>
        </p:txBody>
      </p:sp>
      <p:sp>
        <p:nvSpPr>
          <p:cNvPr id="385" name="Households…"/>
          <p:cNvSpPr/>
          <p:nvPr/>
        </p:nvSpPr>
        <p:spPr>
          <a:xfrm>
            <a:off x="4311687" y="6294468"/>
            <a:ext cx="1267902" cy="743500"/>
          </a:xfrm>
          <a:prstGeom prst="rect">
            <a:avLst/>
          </a:prstGeom>
          <a:solidFill>
            <a:schemeClr val="accent5">
              <a:hueOff val="-329193"/>
              <a:satOff val="10094"/>
              <a:lumOff val="-2819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Households</a:t>
            </a:r>
          </a:p>
          <a:p>
            <a:pPr>
              <a:defRPr b="1" sz="15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(deposit)</a:t>
            </a:r>
          </a:p>
        </p:txBody>
      </p:sp>
      <p:sp>
        <p:nvSpPr>
          <p:cNvPr id="386" name="EQUITY"/>
          <p:cNvSpPr/>
          <p:nvPr/>
        </p:nvSpPr>
        <p:spPr>
          <a:xfrm>
            <a:off x="4322367" y="7100673"/>
            <a:ext cx="1267901" cy="406401"/>
          </a:xfrm>
          <a:prstGeom prst="rect">
            <a:avLst/>
          </a:prstGeom>
          <a:solidFill>
            <a:schemeClr val="accent2">
              <a:hueOff val="-395489"/>
              <a:satOff val="16514"/>
              <a:lumOff val="-3677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9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EQUITY</a:t>
            </a:r>
          </a:p>
        </p:txBody>
      </p:sp>
      <p:sp>
        <p:nvSpPr>
          <p:cNvPr id="387" name="j"/>
          <p:cNvSpPr txBox="1"/>
          <p:nvPr/>
        </p:nvSpPr>
        <p:spPr>
          <a:xfrm>
            <a:off x="4138260" y="4254911"/>
            <a:ext cx="22721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</a:defRPr>
            </a:lvl1pPr>
          </a:lstStyle>
          <a:p>
            <a:pPr/>
            <a:r>
              <a:t>j</a:t>
            </a:r>
          </a:p>
        </p:txBody>
      </p:sp>
      <p:sp>
        <p:nvSpPr>
          <p:cNvPr id="388" name="Linea"/>
          <p:cNvSpPr/>
          <p:nvPr/>
        </p:nvSpPr>
        <p:spPr>
          <a:xfrm>
            <a:off x="8592432" y="5171766"/>
            <a:ext cx="1" cy="2834033"/>
          </a:xfrm>
          <a:prstGeom prst="line">
            <a:avLst/>
          </a:prstGeom>
          <a:ln w="25400">
            <a:solidFill>
              <a:srgbClr val="717D7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389" name="Interbank loans"/>
          <p:cNvSpPr/>
          <p:nvPr/>
        </p:nvSpPr>
        <p:spPr>
          <a:xfrm>
            <a:off x="7264710" y="5719358"/>
            <a:ext cx="1267901" cy="74512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Interbank loans</a:t>
            </a:r>
          </a:p>
        </p:txBody>
      </p:sp>
      <p:sp>
        <p:nvSpPr>
          <p:cNvPr id="390" name="Other"/>
          <p:cNvSpPr/>
          <p:nvPr/>
        </p:nvSpPr>
        <p:spPr>
          <a:xfrm>
            <a:off x="7264710" y="6754884"/>
            <a:ext cx="1267901" cy="35577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Other</a:t>
            </a:r>
          </a:p>
        </p:txBody>
      </p:sp>
      <p:sp>
        <p:nvSpPr>
          <p:cNvPr id="391" name="Mortgages"/>
          <p:cNvSpPr/>
          <p:nvPr/>
        </p:nvSpPr>
        <p:spPr>
          <a:xfrm>
            <a:off x="7264710" y="7148976"/>
            <a:ext cx="1267901" cy="635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Mortgages</a:t>
            </a:r>
          </a:p>
        </p:txBody>
      </p:sp>
      <p:sp>
        <p:nvSpPr>
          <p:cNvPr id="392" name="Interbank…"/>
          <p:cNvSpPr/>
          <p:nvPr/>
        </p:nvSpPr>
        <p:spPr>
          <a:xfrm>
            <a:off x="8652255" y="5312378"/>
            <a:ext cx="1267901" cy="710720"/>
          </a:xfrm>
          <a:prstGeom prst="rect">
            <a:avLst/>
          </a:prstGeom>
          <a:solidFill>
            <a:schemeClr val="accent5">
              <a:satOff val="18430"/>
              <a:lumOff val="-147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Interbank</a:t>
            </a:r>
          </a:p>
          <a:p>
            <a:pPr>
              <a:defRPr b="1" sz="15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(deposit)</a:t>
            </a:r>
          </a:p>
        </p:txBody>
      </p:sp>
      <p:sp>
        <p:nvSpPr>
          <p:cNvPr id="393" name="Bonds"/>
          <p:cNvSpPr/>
          <p:nvPr/>
        </p:nvSpPr>
        <p:spPr>
          <a:xfrm>
            <a:off x="8652255" y="6061728"/>
            <a:ext cx="1267901" cy="339231"/>
          </a:xfrm>
          <a:prstGeom prst="rect">
            <a:avLst/>
          </a:prstGeom>
          <a:solidFill>
            <a:schemeClr val="accent5">
              <a:satOff val="18430"/>
              <a:lumOff val="-147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Bonds</a:t>
            </a:r>
          </a:p>
        </p:txBody>
      </p:sp>
      <p:sp>
        <p:nvSpPr>
          <p:cNvPr id="394" name="Household…"/>
          <p:cNvSpPr/>
          <p:nvPr/>
        </p:nvSpPr>
        <p:spPr>
          <a:xfrm>
            <a:off x="8652255" y="6441888"/>
            <a:ext cx="1267901" cy="710720"/>
          </a:xfrm>
          <a:prstGeom prst="rect">
            <a:avLst/>
          </a:prstGeom>
          <a:solidFill>
            <a:schemeClr val="accent5">
              <a:satOff val="18430"/>
              <a:lumOff val="-147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Household</a:t>
            </a:r>
          </a:p>
          <a:p>
            <a:pPr>
              <a:defRPr b="1" sz="15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(deposit)</a:t>
            </a:r>
          </a:p>
        </p:txBody>
      </p:sp>
      <p:sp>
        <p:nvSpPr>
          <p:cNvPr id="395" name="EQUITY"/>
          <p:cNvSpPr/>
          <p:nvPr/>
        </p:nvSpPr>
        <p:spPr>
          <a:xfrm>
            <a:off x="8652255" y="7174832"/>
            <a:ext cx="1267901" cy="528995"/>
          </a:xfrm>
          <a:prstGeom prst="rect">
            <a:avLst/>
          </a:prstGeom>
          <a:solidFill>
            <a:schemeClr val="accent2">
              <a:hueOff val="296737"/>
              <a:satOff val="11679"/>
              <a:lumOff val="-184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9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EQUITY</a:t>
            </a:r>
          </a:p>
        </p:txBody>
      </p:sp>
      <p:sp>
        <p:nvSpPr>
          <p:cNvPr id="396" name="Shares"/>
          <p:cNvSpPr/>
          <p:nvPr/>
        </p:nvSpPr>
        <p:spPr>
          <a:xfrm>
            <a:off x="7264710" y="5319729"/>
            <a:ext cx="1267901" cy="34652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500">
                <a:solidFill>
                  <a:srgbClr val="F5F8E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Shares</a:t>
            </a:r>
          </a:p>
        </p:txBody>
      </p:sp>
      <p:sp>
        <p:nvSpPr>
          <p:cNvPr id="397" name="i"/>
          <p:cNvSpPr txBox="1"/>
          <p:nvPr/>
        </p:nvSpPr>
        <p:spPr>
          <a:xfrm>
            <a:off x="8478828" y="4296814"/>
            <a:ext cx="22721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rgbClr val="000000"/>
                </a:solidFill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398" name="i lent money to j in the interbank…"/>
          <p:cNvSpPr txBox="1"/>
          <p:nvPr/>
        </p:nvSpPr>
        <p:spPr>
          <a:xfrm>
            <a:off x="954591" y="2431263"/>
            <a:ext cx="11527384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10362" indent="-510362" algn="l">
              <a:buSzPct val="100000"/>
              <a:buAutoNum type="arabicPeriod" startAt="1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i</a:t>
            </a:r>
            <a:r>
              <a:t> lent money to </a:t>
            </a:r>
            <a:r>
              <a:rPr i="1"/>
              <a:t>j</a:t>
            </a:r>
            <a:r>
              <a:t> in the interbank</a:t>
            </a:r>
          </a:p>
          <a:p>
            <a:pPr marL="510362" indent="-510362" algn="l">
              <a:buSzPct val="100000"/>
              <a:buAutoNum type="arabicPeriod" startAt="1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rPr i="1"/>
              <a:t>j</a:t>
            </a:r>
            <a:r>
              <a:t> has a shock on the external assets (First Round)</a:t>
            </a:r>
          </a:p>
          <a:p>
            <a:pPr marL="510362" indent="-510362" algn="l">
              <a:buSzPct val="100000"/>
              <a:buAutoNum type="arabicPeriod" startAt="1"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what happens? (Network effects: Second Round)</a:t>
            </a:r>
          </a:p>
        </p:txBody>
      </p:sp>
      <p:sp>
        <p:nvSpPr>
          <p:cNvPr id="399" name="Linea"/>
          <p:cNvSpPr/>
          <p:nvPr/>
        </p:nvSpPr>
        <p:spPr>
          <a:xfrm flipH="1" flipV="1">
            <a:off x="5824421" y="5554590"/>
            <a:ext cx="1263224" cy="510122"/>
          </a:xfrm>
          <a:prstGeom prst="line">
            <a:avLst/>
          </a:prstGeom>
          <a:ln w="25400">
            <a:solidFill>
              <a:srgbClr val="717D7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1" sz="2800"/>
            </a:pPr>
          </a:p>
        </p:txBody>
      </p:sp>
      <p:sp>
        <p:nvSpPr>
          <p:cNvPr id="400" name="Rettangolo"/>
          <p:cNvSpPr/>
          <p:nvPr/>
        </p:nvSpPr>
        <p:spPr>
          <a:xfrm>
            <a:off x="4324387" y="7479224"/>
            <a:ext cx="1263861" cy="406401"/>
          </a:xfrm>
          <a:prstGeom prst="rect">
            <a:avLst/>
          </a:prstGeom>
          <a:solidFill>
            <a:schemeClr val="accent2">
              <a:hueOff val="-395489"/>
              <a:satOff val="16514"/>
              <a:lumOff val="-3677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1900">
                <a:solidFill>
                  <a:srgbClr val="F5F8EB"/>
                </a:solidFill>
              </a:defRPr>
            </a:pPr>
          </a:p>
        </p:txBody>
      </p:sp>
      <p:sp>
        <p:nvSpPr>
          <p:cNvPr id="401" name="Rettangolo"/>
          <p:cNvSpPr/>
          <p:nvPr/>
        </p:nvSpPr>
        <p:spPr>
          <a:xfrm>
            <a:off x="7264710" y="6356525"/>
            <a:ext cx="1267901" cy="35577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1500">
                <a:solidFill>
                  <a:srgbClr val="F5F8EB"/>
                </a:solidFill>
              </a:defRPr>
            </a:pPr>
          </a:p>
        </p:txBody>
      </p:sp>
      <p:sp>
        <p:nvSpPr>
          <p:cNvPr id="402" name="external shocks imply devaluation of counterparties assets"/>
          <p:cNvSpPr txBox="1"/>
          <p:nvPr/>
        </p:nvSpPr>
        <p:spPr>
          <a:xfrm>
            <a:off x="1081591" y="8503099"/>
            <a:ext cx="1152738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solidFill>
                  <a:schemeClr val="accent5">
                    <a:satOff val="18430"/>
                    <a:lumOff val="-1476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external shocks imply devaluation of counterparties assets</a:t>
            </a:r>
          </a:p>
        </p:txBody>
      </p:sp>
      <p:sp>
        <p:nvSpPr>
          <p:cNvPr id="403" name="`"/>
          <p:cNvSpPr/>
          <p:nvPr/>
        </p:nvSpPr>
        <p:spPr>
          <a:xfrm>
            <a:off x="8652255" y="7569779"/>
            <a:ext cx="1267901" cy="226826"/>
          </a:xfrm>
          <a:prstGeom prst="rect">
            <a:avLst/>
          </a:prstGeom>
          <a:solidFill>
            <a:schemeClr val="accent2">
              <a:hueOff val="296737"/>
              <a:satOff val="11679"/>
              <a:lumOff val="-184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900">
                <a:solidFill>
                  <a:srgbClr val="F5F8EB"/>
                </a:solidFill>
              </a:defRPr>
            </a:lvl1pPr>
          </a:lstStyle>
          <a:p>
            <a:pPr/>
            <a:r>
              <a:t>`</a:t>
            </a:r>
          </a:p>
        </p:txBody>
      </p:sp>
      <p:sp>
        <p:nvSpPr>
          <p:cNvPr id="404" name="The DEBTRANK"/>
          <p:cNvSpPr txBox="1"/>
          <p:nvPr/>
        </p:nvSpPr>
        <p:spPr>
          <a:xfrm>
            <a:off x="882015" y="1649123"/>
            <a:ext cx="341757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The DEBTRANK</a:t>
            </a:r>
          </a:p>
        </p:txBody>
      </p:sp>
      <p:sp>
        <p:nvSpPr>
          <p:cNvPr id="405" name="FINANCIAL NETWORKS"/>
          <p:cNvSpPr txBox="1"/>
          <p:nvPr/>
        </p:nvSpPr>
        <p:spPr>
          <a:xfrm>
            <a:off x="6982891" y="554187"/>
            <a:ext cx="536361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FINANCIAL NETWORKS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5" presetID="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6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5" presetID="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0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4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Class="entr" nodeType="afterEffect" presetSubtype="5" presetID="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8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Class="entr" nodeType="afterEffect" presetSubtype="5" presetID="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2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Class="entr" nodeType="afterEffect" presetSubtype="5" presetID="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6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Class="entr" nodeType="afterEffect" presetSubtype="5" presetID="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0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Class="entr" nodeType="afterEffect" presetSubtype="5" presetID="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4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Class="entr" nodeType="afterEffect" presetSubtype="5" presetID="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48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Class="entr" nodeType="afterEffect" presetSubtype="5" presetID="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52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afterEffect" presetSubtype="5" presetID="3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60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Class="entr" nodeType="afterEffect" presetSubtype="5" presetID="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64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Class="entr" nodeType="afterEffect" presetSubtype="5" presetID="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68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Class="entr" nodeType="afterEffect" presetSubtype="5" presetID="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2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Class="entr" nodeType="afterEffect" presetSubtype="5" presetID="3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6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Class="entr" nodeType="afterEffect" presetSubtype="5" presetID="3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80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Class="entr" nodeType="afterEffect" presetSubtype="5" presetID="3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84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Class="entr" nodeType="afterEffect" presetSubtype="5" presetID="3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88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Class="entr" nodeType="afterEffect" presetSubtype="5" presetID="3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92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Class="entr" nodeType="afterEffect" presetSubtype="5" presetID="3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96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Class="entr" nodeType="afterEffect" presetSubtype="5" presetID="3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00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Class="entr" nodeType="afterEffect" presetSubtype="5" presetID="3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04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Class="exit" nodeType="clickEffect" presetSubtype="4" presetID="2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108" dur="2500" fill="hold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Class="exit" nodeType="afterEffect" presetSubtype="4" presetID="2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112" dur="2500" fill="hold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Class="exit" nodeType="clickEffect" presetSubtype="4" presetID="2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117" dur="2500" fill="hold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Class="exit" nodeType="afterEffect" presetSubtype="4" presetID="22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121" dur="2500" fill="hold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Class="entr" nodeType="clickEffect" presetSubtype="5" presetID="3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7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2" grpId="11"/>
      <p:bldP build="whole" bldLvl="1" animBg="1" rev="0" advAuto="0" spid="385" grpId="7"/>
      <p:bldP build="whole" bldLvl="1" animBg="1" rev="0" advAuto="0" spid="390" grpId="22"/>
      <p:bldP build="whole" bldLvl="1" animBg="1" rev="0" advAuto="0" spid="400" grpId="12"/>
      <p:bldP build="whole" bldLvl="1" animBg="1" rev="0" advAuto="0" spid="380" grpId="4"/>
      <p:bldP build="whole" bldLvl="1" animBg="1" rev="0" advAuto="0" spid="401" grpId="19"/>
      <p:bldP build="whole" bldLvl="1" animBg="1" rev="0" advAuto="0" spid="384" grpId="6"/>
      <p:bldP build="whole" bldLvl="1" animBg="1" rev="0" advAuto="0" spid="389" grpId="17"/>
      <p:bldP build="whole" bldLvl="1" animBg="1" rev="0" advAuto="0" spid="402" grpId="30"/>
      <p:bldP build="whole" bldLvl="1" animBg="1" rev="0" advAuto="0" spid="379" grpId="5"/>
      <p:bldP build="whole" bldLvl="1" animBg="1" rev="0" advAuto="0" spid="383" grpId="3"/>
      <p:bldP build="whole" bldLvl="1" animBg="1" rev="0" advAuto="0" spid="396" grpId="16"/>
      <p:bldP build="whole" bldLvl="1" animBg="1" rev="0" advAuto="0" spid="403" grpId="25"/>
      <p:bldP build="whole" bldLvl="1" animBg="1" rev="0" advAuto="0" spid="401" grpId="28"/>
      <p:bldP build="whole" bldLvl="1" animBg="1" rev="0" advAuto="0" spid="398" grpId="1"/>
      <p:bldP build="whole" bldLvl="1" animBg="1" rev="0" advAuto="0" spid="395" grpId="24"/>
      <p:bldP build="whole" bldLvl="1" animBg="1" rev="0" advAuto="0" spid="400" grpId="27"/>
      <p:bldP build="whole" bldLvl="1" animBg="1" rev="0" advAuto="0" spid="403" grpId="29"/>
      <p:bldP build="whole" bldLvl="1" animBg="1" rev="0" advAuto="0" spid="394" grpId="20"/>
      <p:bldP build="whole" bldLvl="1" animBg="1" rev="0" advAuto="0" spid="393" grpId="18"/>
      <p:bldP build="whole" bldLvl="1" animBg="1" rev="0" advAuto="0" spid="392" grpId="15"/>
      <p:bldP build="whole" bldLvl="1" animBg="1" rev="0" advAuto="0" spid="387" grpId="2"/>
      <p:bldP build="whole" bldLvl="1" animBg="1" rev="0" advAuto="0" spid="378" grpId="8"/>
      <p:bldP build="whole" bldLvl="1" animBg="1" rev="0" advAuto="0" spid="399" grpId="13"/>
      <p:bldP build="whole" bldLvl="1" animBg="1" rev="0" advAuto="0" spid="380" grpId="26"/>
      <p:bldP build="whole" bldLvl="1" animBg="1" rev="0" advAuto="0" spid="381" grpId="9"/>
      <p:bldP build="whole" bldLvl="1" animBg="1" rev="0" advAuto="0" spid="397" grpId="14"/>
      <p:bldP build="whole" bldLvl="1" animBg="1" rev="0" advAuto="0" spid="386" grpId="10"/>
      <p:bldP build="whole" bldLvl="1" animBg="1" rev="0" advAuto="0" spid="391" grpId="23"/>
      <p:bldP build="whole" bldLvl="1" animBg="1" rev="0" advAuto="0" spid="388" grpId="2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Numero diapositiva"/>
          <p:cNvSpPr txBox="1"/>
          <p:nvPr>
            <p:ph type="sldNum" sz="quarter" idx="2"/>
          </p:nvPr>
        </p:nvSpPr>
        <p:spPr>
          <a:xfrm>
            <a:off x="6362662" y="9359900"/>
            <a:ext cx="266776" cy="406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10" name="Gruppo"/>
          <p:cNvGrpSpPr/>
          <p:nvPr/>
        </p:nvGrpSpPr>
        <p:grpSpPr>
          <a:xfrm>
            <a:off x="458633" y="452727"/>
            <a:ext cx="12115093" cy="828478"/>
            <a:chOff x="-20420" y="72267"/>
            <a:chExt cx="12115092" cy="828476"/>
          </a:xfrm>
        </p:grpSpPr>
        <p:pic>
          <p:nvPicPr>
            <p:cNvPr id="408" name="Immagine" descr="Immagin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912572" y="72267"/>
              <a:ext cx="9182101" cy="774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9" name="Immagine" descr="Immagin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75" t="3420" r="1866" b="4022"/>
            <a:stretch>
              <a:fillRect/>
            </a:stretch>
          </p:blipFill>
          <p:spPr>
            <a:xfrm>
              <a:off x="-20421" y="89134"/>
              <a:ext cx="2061045" cy="811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8384" y="0"/>
                  </a:moveTo>
                  <a:lnTo>
                    <a:pt x="4203" y="42"/>
                  </a:lnTo>
                  <a:cubicBezTo>
                    <a:pt x="59" y="76"/>
                    <a:pt x="17" y="72"/>
                    <a:pt x="17" y="338"/>
                  </a:cubicBezTo>
                  <a:cubicBezTo>
                    <a:pt x="17" y="603"/>
                    <a:pt x="62" y="610"/>
                    <a:pt x="4082" y="676"/>
                  </a:cubicBezTo>
                  <a:lnTo>
                    <a:pt x="8147" y="739"/>
                  </a:lnTo>
                  <a:lnTo>
                    <a:pt x="8147" y="10869"/>
                  </a:lnTo>
                  <a:lnTo>
                    <a:pt x="8147" y="20998"/>
                  </a:lnTo>
                  <a:lnTo>
                    <a:pt x="4086" y="21061"/>
                  </a:lnTo>
                  <a:cubicBezTo>
                    <a:pt x="270" y="21124"/>
                    <a:pt x="18" y="21147"/>
                    <a:pt x="1" y="21368"/>
                  </a:cubicBezTo>
                  <a:cubicBezTo>
                    <a:pt x="-16" y="21590"/>
                    <a:pt x="214" y="21600"/>
                    <a:pt x="4186" y="21600"/>
                  </a:cubicBezTo>
                  <a:lnTo>
                    <a:pt x="8384" y="21600"/>
                  </a:lnTo>
                  <a:lnTo>
                    <a:pt x="8384" y="10805"/>
                  </a:lnTo>
                  <a:lnTo>
                    <a:pt x="8384" y="0"/>
                  </a:lnTo>
                  <a:close/>
                  <a:moveTo>
                    <a:pt x="15354" y="1996"/>
                  </a:moveTo>
                  <a:lnTo>
                    <a:pt x="15354" y="3464"/>
                  </a:lnTo>
                  <a:cubicBezTo>
                    <a:pt x="15354" y="4268"/>
                    <a:pt x="15371" y="4965"/>
                    <a:pt x="15391" y="5017"/>
                  </a:cubicBezTo>
                  <a:cubicBezTo>
                    <a:pt x="15412" y="5069"/>
                    <a:pt x="15573" y="5102"/>
                    <a:pt x="15749" y="5080"/>
                  </a:cubicBezTo>
                  <a:cubicBezTo>
                    <a:pt x="15990" y="5051"/>
                    <a:pt x="16065" y="4990"/>
                    <a:pt x="16065" y="4838"/>
                  </a:cubicBezTo>
                  <a:cubicBezTo>
                    <a:pt x="16065" y="4692"/>
                    <a:pt x="16005" y="4637"/>
                    <a:pt x="15853" y="4637"/>
                  </a:cubicBezTo>
                  <a:lnTo>
                    <a:pt x="15645" y="4637"/>
                  </a:lnTo>
                  <a:lnTo>
                    <a:pt x="15645" y="3359"/>
                  </a:lnTo>
                  <a:lnTo>
                    <a:pt x="15645" y="2081"/>
                  </a:lnTo>
                  <a:lnTo>
                    <a:pt x="15499" y="2039"/>
                  </a:lnTo>
                  <a:lnTo>
                    <a:pt x="15354" y="1996"/>
                  </a:lnTo>
                  <a:close/>
                  <a:moveTo>
                    <a:pt x="9593" y="2017"/>
                  </a:moveTo>
                  <a:cubicBezTo>
                    <a:pt x="9347" y="2015"/>
                    <a:pt x="9217" y="2374"/>
                    <a:pt x="9240" y="2979"/>
                  </a:cubicBezTo>
                  <a:cubicBezTo>
                    <a:pt x="9254" y="3347"/>
                    <a:pt x="9295" y="3479"/>
                    <a:pt x="9469" y="3707"/>
                  </a:cubicBezTo>
                  <a:cubicBezTo>
                    <a:pt x="9627" y="3915"/>
                    <a:pt x="9681" y="4067"/>
                    <a:pt x="9681" y="4309"/>
                  </a:cubicBezTo>
                  <a:cubicBezTo>
                    <a:pt x="9681" y="4714"/>
                    <a:pt x="9526" y="4814"/>
                    <a:pt x="9390" y="4500"/>
                  </a:cubicBezTo>
                  <a:cubicBezTo>
                    <a:pt x="9231" y="4136"/>
                    <a:pt x="9089" y="4559"/>
                    <a:pt x="9240" y="4943"/>
                  </a:cubicBezTo>
                  <a:cubicBezTo>
                    <a:pt x="9307" y="5113"/>
                    <a:pt x="9552" y="5155"/>
                    <a:pt x="9739" y="5028"/>
                  </a:cubicBezTo>
                  <a:cubicBezTo>
                    <a:pt x="9800" y="4986"/>
                    <a:pt x="9886" y="4744"/>
                    <a:pt x="9934" y="4489"/>
                  </a:cubicBezTo>
                  <a:lnTo>
                    <a:pt x="10021" y="4014"/>
                  </a:lnTo>
                  <a:lnTo>
                    <a:pt x="10225" y="4563"/>
                  </a:lnTo>
                  <a:cubicBezTo>
                    <a:pt x="10406" y="5047"/>
                    <a:pt x="10456" y="5102"/>
                    <a:pt x="10678" y="5102"/>
                  </a:cubicBezTo>
                  <a:cubicBezTo>
                    <a:pt x="10977" y="5102"/>
                    <a:pt x="11131" y="4920"/>
                    <a:pt x="11131" y="4563"/>
                  </a:cubicBezTo>
                  <a:cubicBezTo>
                    <a:pt x="11131" y="4251"/>
                    <a:pt x="11087" y="4232"/>
                    <a:pt x="10948" y="4500"/>
                  </a:cubicBezTo>
                  <a:cubicBezTo>
                    <a:pt x="10785" y="4813"/>
                    <a:pt x="10625" y="4744"/>
                    <a:pt x="10470" y="4278"/>
                  </a:cubicBezTo>
                  <a:cubicBezTo>
                    <a:pt x="10356" y="3934"/>
                    <a:pt x="10335" y="3749"/>
                    <a:pt x="10358" y="3380"/>
                  </a:cubicBezTo>
                  <a:cubicBezTo>
                    <a:pt x="10413" y="2516"/>
                    <a:pt x="10702" y="2146"/>
                    <a:pt x="10948" y="2619"/>
                  </a:cubicBezTo>
                  <a:cubicBezTo>
                    <a:pt x="11085" y="2882"/>
                    <a:pt x="11115" y="2875"/>
                    <a:pt x="11148" y="2556"/>
                  </a:cubicBezTo>
                  <a:cubicBezTo>
                    <a:pt x="11166" y="2380"/>
                    <a:pt x="11141" y="2241"/>
                    <a:pt x="11077" y="2155"/>
                  </a:cubicBezTo>
                  <a:cubicBezTo>
                    <a:pt x="10947" y="1978"/>
                    <a:pt x="10532" y="1984"/>
                    <a:pt x="10375" y="2165"/>
                  </a:cubicBezTo>
                  <a:cubicBezTo>
                    <a:pt x="10220" y="2344"/>
                    <a:pt x="10075" y="2944"/>
                    <a:pt x="10075" y="3401"/>
                  </a:cubicBezTo>
                  <a:cubicBezTo>
                    <a:pt x="10075" y="3801"/>
                    <a:pt x="9984" y="4009"/>
                    <a:pt x="9938" y="3707"/>
                  </a:cubicBezTo>
                  <a:cubicBezTo>
                    <a:pt x="9921" y="3592"/>
                    <a:pt x="9800" y="3375"/>
                    <a:pt x="9672" y="3232"/>
                  </a:cubicBezTo>
                  <a:cubicBezTo>
                    <a:pt x="9437" y="2967"/>
                    <a:pt x="9368" y="2612"/>
                    <a:pt x="9523" y="2461"/>
                  </a:cubicBezTo>
                  <a:cubicBezTo>
                    <a:pt x="9568" y="2417"/>
                    <a:pt x="9663" y="2452"/>
                    <a:pt x="9735" y="2535"/>
                  </a:cubicBezTo>
                  <a:cubicBezTo>
                    <a:pt x="9842" y="2659"/>
                    <a:pt x="9874" y="2647"/>
                    <a:pt x="9901" y="2472"/>
                  </a:cubicBezTo>
                  <a:cubicBezTo>
                    <a:pt x="9943" y="2190"/>
                    <a:pt x="9827" y="2020"/>
                    <a:pt x="9593" y="2017"/>
                  </a:cubicBezTo>
                  <a:close/>
                  <a:moveTo>
                    <a:pt x="11422" y="2017"/>
                  </a:moveTo>
                  <a:cubicBezTo>
                    <a:pt x="11354" y="2017"/>
                    <a:pt x="11290" y="2083"/>
                    <a:pt x="11281" y="2155"/>
                  </a:cubicBezTo>
                  <a:cubicBezTo>
                    <a:pt x="11271" y="2227"/>
                    <a:pt x="11272" y="2916"/>
                    <a:pt x="11281" y="3697"/>
                  </a:cubicBezTo>
                  <a:cubicBezTo>
                    <a:pt x="11297" y="5069"/>
                    <a:pt x="11298" y="5121"/>
                    <a:pt x="11410" y="5080"/>
                  </a:cubicBezTo>
                  <a:cubicBezTo>
                    <a:pt x="11504" y="5046"/>
                    <a:pt x="11534" y="4929"/>
                    <a:pt x="11555" y="4436"/>
                  </a:cubicBezTo>
                  <a:lnTo>
                    <a:pt x="11580" y="3824"/>
                  </a:lnTo>
                  <a:lnTo>
                    <a:pt x="11817" y="3824"/>
                  </a:lnTo>
                  <a:lnTo>
                    <a:pt x="12054" y="3824"/>
                  </a:lnTo>
                  <a:lnTo>
                    <a:pt x="12058" y="4436"/>
                  </a:lnTo>
                  <a:cubicBezTo>
                    <a:pt x="12061" y="4939"/>
                    <a:pt x="12077" y="5038"/>
                    <a:pt x="12162" y="5038"/>
                  </a:cubicBezTo>
                  <a:cubicBezTo>
                    <a:pt x="12255" y="5038"/>
                    <a:pt x="12265" y="4914"/>
                    <a:pt x="12278" y="3528"/>
                  </a:cubicBezTo>
                  <a:cubicBezTo>
                    <a:pt x="12292" y="2102"/>
                    <a:pt x="12290" y="2017"/>
                    <a:pt x="12191" y="2017"/>
                  </a:cubicBezTo>
                  <a:cubicBezTo>
                    <a:pt x="12106" y="2017"/>
                    <a:pt x="12084" y="2123"/>
                    <a:pt x="12070" y="2588"/>
                  </a:cubicBezTo>
                  <a:lnTo>
                    <a:pt x="12054" y="3158"/>
                  </a:lnTo>
                  <a:lnTo>
                    <a:pt x="11817" y="3158"/>
                  </a:lnTo>
                  <a:lnTo>
                    <a:pt x="11580" y="3158"/>
                  </a:lnTo>
                  <a:lnTo>
                    <a:pt x="11563" y="2588"/>
                  </a:lnTo>
                  <a:cubicBezTo>
                    <a:pt x="11549" y="2090"/>
                    <a:pt x="11531" y="2017"/>
                    <a:pt x="11422" y="2017"/>
                  </a:cubicBezTo>
                  <a:close/>
                  <a:moveTo>
                    <a:pt x="14560" y="2017"/>
                  </a:moveTo>
                  <a:cubicBezTo>
                    <a:pt x="14268" y="2017"/>
                    <a:pt x="14064" y="2311"/>
                    <a:pt x="13957" y="2884"/>
                  </a:cubicBezTo>
                  <a:cubicBezTo>
                    <a:pt x="13909" y="3145"/>
                    <a:pt x="13861" y="3359"/>
                    <a:pt x="13849" y="3359"/>
                  </a:cubicBezTo>
                  <a:cubicBezTo>
                    <a:pt x="13838" y="3359"/>
                    <a:pt x="13786" y="3145"/>
                    <a:pt x="13737" y="2884"/>
                  </a:cubicBezTo>
                  <a:cubicBezTo>
                    <a:pt x="13688" y="2622"/>
                    <a:pt x="13582" y="2325"/>
                    <a:pt x="13500" y="2218"/>
                  </a:cubicBezTo>
                  <a:cubicBezTo>
                    <a:pt x="13198" y="1821"/>
                    <a:pt x="12685" y="2072"/>
                    <a:pt x="12557" y="2683"/>
                  </a:cubicBezTo>
                  <a:cubicBezTo>
                    <a:pt x="12496" y="2972"/>
                    <a:pt x="12491" y="3975"/>
                    <a:pt x="12548" y="4341"/>
                  </a:cubicBezTo>
                  <a:cubicBezTo>
                    <a:pt x="12569" y="4473"/>
                    <a:pt x="12657" y="4693"/>
                    <a:pt x="12744" y="4838"/>
                  </a:cubicBezTo>
                  <a:cubicBezTo>
                    <a:pt x="12845" y="5007"/>
                    <a:pt x="12990" y="5101"/>
                    <a:pt x="13155" y="5102"/>
                  </a:cubicBezTo>
                  <a:cubicBezTo>
                    <a:pt x="13376" y="5102"/>
                    <a:pt x="13436" y="5047"/>
                    <a:pt x="13579" y="4669"/>
                  </a:cubicBezTo>
                  <a:cubicBezTo>
                    <a:pt x="13671" y="4427"/>
                    <a:pt x="13768" y="4105"/>
                    <a:pt x="13799" y="3961"/>
                  </a:cubicBezTo>
                  <a:cubicBezTo>
                    <a:pt x="13853" y="3719"/>
                    <a:pt x="13866" y="3737"/>
                    <a:pt x="13953" y="4204"/>
                  </a:cubicBezTo>
                  <a:cubicBezTo>
                    <a:pt x="14068" y="4819"/>
                    <a:pt x="14267" y="5102"/>
                    <a:pt x="14585" y="5102"/>
                  </a:cubicBezTo>
                  <a:cubicBezTo>
                    <a:pt x="14909" y="5102"/>
                    <a:pt x="15137" y="4607"/>
                    <a:pt x="15179" y="3802"/>
                  </a:cubicBezTo>
                  <a:cubicBezTo>
                    <a:pt x="15238" y="2694"/>
                    <a:pt x="15003" y="2017"/>
                    <a:pt x="14560" y="2017"/>
                  </a:cubicBezTo>
                  <a:close/>
                  <a:moveTo>
                    <a:pt x="14589" y="2429"/>
                  </a:moveTo>
                  <a:cubicBezTo>
                    <a:pt x="14668" y="2448"/>
                    <a:pt x="14749" y="2549"/>
                    <a:pt x="14818" y="2736"/>
                  </a:cubicBezTo>
                  <a:cubicBezTo>
                    <a:pt x="14967" y="3139"/>
                    <a:pt x="14968" y="3880"/>
                    <a:pt x="14822" y="4352"/>
                  </a:cubicBezTo>
                  <a:cubicBezTo>
                    <a:pt x="14591" y="5098"/>
                    <a:pt x="14194" y="4580"/>
                    <a:pt x="14194" y="3538"/>
                  </a:cubicBezTo>
                  <a:cubicBezTo>
                    <a:pt x="14194" y="2926"/>
                    <a:pt x="14339" y="2509"/>
                    <a:pt x="14510" y="2440"/>
                  </a:cubicBezTo>
                  <a:cubicBezTo>
                    <a:pt x="14536" y="2430"/>
                    <a:pt x="14563" y="2423"/>
                    <a:pt x="14589" y="2429"/>
                  </a:cubicBezTo>
                  <a:close/>
                  <a:moveTo>
                    <a:pt x="13172" y="2450"/>
                  </a:moveTo>
                  <a:cubicBezTo>
                    <a:pt x="13443" y="2540"/>
                    <a:pt x="13639" y="3567"/>
                    <a:pt x="13396" y="4352"/>
                  </a:cubicBezTo>
                  <a:cubicBezTo>
                    <a:pt x="13324" y="4586"/>
                    <a:pt x="13239" y="4700"/>
                    <a:pt x="13139" y="4700"/>
                  </a:cubicBezTo>
                  <a:cubicBezTo>
                    <a:pt x="12807" y="4700"/>
                    <a:pt x="12634" y="3324"/>
                    <a:pt x="12889" y="2715"/>
                  </a:cubicBezTo>
                  <a:cubicBezTo>
                    <a:pt x="12982" y="2492"/>
                    <a:pt x="13082" y="2421"/>
                    <a:pt x="13172" y="2450"/>
                  </a:cubicBezTo>
                  <a:close/>
                  <a:moveTo>
                    <a:pt x="4415" y="6612"/>
                  </a:moveTo>
                  <a:cubicBezTo>
                    <a:pt x="4404" y="6606"/>
                    <a:pt x="4390" y="6623"/>
                    <a:pt x="4377" y="6644"/>
                  </a:cubicBezTo>
                  <a:cubicBezTo>
                    <a:pt x="4350" y="6686"/>
                    <a:pt x="4194" y="7362"/>
                    <a:pt x="4028" y="8154"/>
                  </a:cubicBezTo>
                  <a:cubicBezTo>
                    <a:pt x="3144" y="12378"/>
                    <a:pt x="3062" y="12749"/>
                    <a:pt x="3002" y="12749"/>
                  </a:cubicBezTo>
                  <a:cubicBezTo>
                    <a:pt x="2962" y="12749"/>
                    <a:pt x="2485" y="10535"/>
                    <a:pt x="1909" y="7658"/>
                  </a:cubicBezTo>
                  <a:cubicBezTo>
                    <a:pt x="1652" y="6379"/>
                    <a:pt x="1565" y="6345"/>
                    <a:pt x="1514" y="7520"/>
                  </a:cubicBezTo>
                  <a:cubicBezTo>
                    <a:pt x="1493" y="8000"/>
                    <a:pt x="1447" y="8880"/>
                    <a:pt x="1414" y="9485"/>
                  </a:cubicBezTo>
                  <a:cubicBezTo>
                    <a:pt x="1381" y="10090"/>
                    <a:pt x="1348" y="10757"/>
                    <a:pt x="1339" y="10964"/>
                  </a:cubicBezTo>
                  <a:cubicBezTo>
                    <a:pt x="1326" y="11291"/>
                    <a:pt x="1269" y="12207"/>
                    <a:pt x="1123" y="14470"/>
                  </a:cubicBezTo>
                  <a:lnTo>
                    <a:pt x="1086" y="15051"/>
                  </a:lnTo>
                  <a:lnTo>
                    <a:pt x="1293" y="15009"/>
                  </a:lnTo>
                  <a:lnTo>
                    <a:pt x="1497" y="14956"/>
                  </a:lnTo>
                  <a:lnTo>
                    <a:pt x="1510" y="14154"/>
                  </a:lnTo>
                  <a:cubicBezTo>
                    <a:pt x="1531" y="12865"/>
                    <a:pt x="1705" y="9842"/>
                    <a:pt x="1759" y="9802"/>
                  </a:cubicBezTo>
                  <a:cubicBezTo>
                    <a:pt x="1786" y="9782"/>
                    <a:pt x="1955" y="10504"/>
                    <a:pt x="2137" y="11397"/>
                  </a:cubicBezTo>
                  <a:cubicBezTo>
                    <a:pt x="2319" y="12289"/>
                    <a:pt x="2454" y="13013"/>
                    <a:pt x="2436" y="13013"/>
                  </a:cubicBezTo>
                  <a:cubicBezTo>
                    <a:pt x="2419" y="13013"/>
                    <a:pt x="2439" y="13127"/>
                    <a:pt x="2482" y="13256"/>
                  </a:cubicBezTo>
                  <a:cubicBezTo>
                    <a:pt x="2525" y="13385"/>
                    <a:pt x="2628" y="13835"/>
                    <a:pt x="2711" y="14259"/>
                  </a:cubicBezTo>
                  <a:cubicBezTo>
                    <a:pt x="2793" y="14683"/>
                    <a:pt x="2887" y="15030"/>
                    <a:pt x="2918" y="15030"/>
                  </a:cubicBezTo>
                  <a:cubicBezTo>
                    <a:pt x="2950" y="15030"/>
                    <a:pt x="3103" y="14376"/>
                    <a:pt x="3255" y="13583"/>
                  </a:cubicBezTo>
                  <a:cubicBezTo>
                    <a:pt x="3720" y="11167"/>
                    <a:pt x="4066" y="9633"/>
                    <a:pt x="4115" y="9760"/>
                  </a:cubicBezTo>
                  <a:cubicBezTo>
                    <a:pt x="4141" y="9825"/>
                    <a:pt x="4187" y="10508"/>
                    <a:pt x="4219" y="11281"/>
                  </a:cubicBezTo>
                  <a:cubicBezTo>
                    <a:pt x="4251" y="12053"/>
                    <a:pt x="4288" y="12775"/>
                    <a:pt x="4302" y="12886"/>
                  </a:cubicBezTo>
                  <a:cubicBezTo>
                    <a:pt x="4317" y="12997"/>
                    <a:pt x="4335" y="13510"/>
                    <a:pt x="4340" y="14027"/>
                  </a:cubicBezTo>
                  <a:lnTo>
                    <a:pt x="4348" y="14956"/>
                  </a:lnTo>
                  <a:lnTo>
                    <a:pt x="4577" y="15009"/>
                  </a:lnTo>
                  <a:cubicBezTo>
                    <a:pt x="4704" y="15032"/>
                    <a:pt x="4830" y="14995"/>
                    <a:pt x="4851" y="14935"/>
                  </a:cubicBezTo>
                  <a:cubicBezTo>
                    <a:pt x="4873" y="14875"/>
                    <a:pt x="4859" y="14279"/>
                    <a:pt x="4822" y="13615"/>
                  </a:cubicBezTo>
                  <a:cubicBezTo>
                    <a:pt x="4785" y="12951"/>
                    <a:pt x="4730" y="11807"/>
                    <a:pt x="4697" y="11069"/>
                  </a:cubicBezTo>
                  <a:cubicBezTo>
                    <a:pt x="4539" y="7468"/>
                    <a:pt x="4493" y="6651"/>
                    <a:pt x="4415" y="6612"/>
                  </a:cubicBezTo>
                  <a:close/>
                  <a:moveTo>
                    <a:pt x="6322" y="6739"/>
                  </a:moveTo>
                  <a:lnTo>
                    <a:pt x="5138" y="6781"/>
                  </a:lnTo>
                  <a:lnTo>
                    <a:pt x="5138" y="7246"/>
                  </a:lnTo>
                  <a:lnTo>
                    <a:pt x="5138" y="7711"/>
                  </a:lnTo>
                  <a:lnTo>
                    <a:pt x="5404" y="7658"/>
                  </a:lnTo>
                  <a:cubicBezTo>
                    <a:pt x="5549" y="7628"/>
                    <a:pt x="5762" y="7599"/>
                    <a:pt x="5878" y="7594"/>
                  </a:cubicBezTo>
                  <a:lnTo>
                    <a:pt x="6090" y="7584"/>
                  </a:lnTo>
                  <a:lnTo>
                    <a:pt x="6098" y="11207"/>
                  </a:lnTo>
                  <a:cubicBezTo>
                    <a:pt x="6103" y="13198"/>
                    <a:pt x="6108" y="14876"/>
                    <a:pt x="6110" y="14935"/>
                  </a:cubicBezTo>
                  <a:cubicBezTo>
                    <a:pt x="6113" y="14995"/>
                    <a:pt x="6230" y="15021"/>
                    <a:pt x="6368" y="14999"/>
                  </a:cubicBezTo>
                  <a:lnTo>
                    <a:pt x="6617" y="14956"/>
                  </a:lnTo>
                  <a:lnTo>
                    <a:pt x="6617" y="11270"/>
                  </a:lnTo>
                  <a:lnTo>
                    <a:pt x="6617" y="7584"/>
                  </a:lnTo>
                  <a:lnTo>
                    <a:pt x="6829" y="7594"/>
                  </a:lnTo>
                  <a:cubicBezTo>
                    <a:pt x="6946" y="7599"/>
                    <a:pt x="7156" y="7628"/>
                    <a:pt x="7299" y="7658"/>
                  </a:cubicBezTo>
                  <a:cubicBezTo>
                    <a:pt x="7545" y="7709"/>
                    <a:pt x="7563" y="7689"/>
                    <a:pt x="7598" y="7351"/>
                  </a:cubicBezTo>
                  <a:cubicBezTo>
                    <a:pt x="7623" y="7120"/>
                    <a:pt x="7613" y="6947"/>
                    <a:pt x="7569" y="6855"/>
                  </a:cubicBezTo>
                  <a:cubicBezTo>
                    <a:pt x="7525" y="6762"/>
                    <a:pt x="7098" y="6715"/>
                    <a:pt x="6322" y="6739"/>
                  </a:cubicBezTo>
                  <a:close/>
                  <a:moveTo>
                    <a:pt x="22" y="6781"/>
                  </a:moveTo>
                  <a:lnTo>
                    <a:pt x="22" y="10848"/>
                  </a:lnTo>
                  <a:cubicBezTo>
                    <a:pt x="21" y="13085"/>
                    <a:pt x="29" y="14943"/>
                    <a:pt x="42" y="14977"/>
                  </a:cubicBezTo>
                  <a:cubicBezTo>
                    <a:pt x="56" y="15012"/>
                    <a:pt x="171" y="15020"/>
                    <a:pt x="296" y="14999"/>
                  </a:cubicBezTo>
                  <a:lnTo>
                    <a:pt x="520" y="14956"/>
                  </a:lnTo>
                  <a:lnTo>
                    <a:pt x="524" y="10869"/>
                  </a:lnTo>
                  <a:lnTo>
                    <a:pt x="524" y="6781"/>
                  </a:lnTo>
                  <a:lnTo>
                    <a:pt x="275" y="6781"/>
                  </a:lnTo>
                  <a:lnTo>
                    <a:pt x="22" y="6781"/>
                  </a:lnTo>
                  <a:close/>
                  <a:moveTo>
                    <a:pt x="16655" y="6834"/>
                  </a:moveTo>
                  <a:cubicBezTo>
                    <a:pt x="16574" y="6890"/>
                    <a:pt x="16454" y="7464"/>
                    <a:pt x="16247" y="8724"/>
                  </a:cubicBezTo>
                  <a:cubicBezTo>
                    <a:pt x="16181" y="9130"/>
                    <a:pt x="16109" y="9531"/>
                    <a:pt x="16085" y="9612"/>
                  </a:cubicBezTo>
                  <a:cubicBezTo>
                    <a:pt x="16062" y="9692"/>
                    <a:pt x="16058" y="9796"/>
                    <a:pt x="16077" y="9844"/>
                  </a:cubicBezTo>
                  <a:cubicBezTo>
                    <a:pt x="16170" y="10079"/>
                    <a:pt x="16309" y="9908"/>
                    <a:pt x="16339" y="9527"/>
                  </a:cubicBezTo>
                  <a:cubicBezTo>
                    <a:pt x="16406" y="8679"/>
                    <a:pt x="16692" y="8621"/>
                    <a:pt x="16846" y="9422"/>
                  </a:cubicBezTo>
                  <a:cubicBezTo>
                    <a:pt x="16937" y="9897"/>
                    <a:pt x="16953" y="9911"/>
                    <a:pt x="17203" y="9897"/>
                  </a:cubicBezTo>
                  <a:lnTo>
                    <a:pt x="17465" y="9886"/>
                  </a:lnTo>
                  <a:lnTo>
                    <a:pt x="17465" y="9179"/>
                  </a:lnTo>
                  <a:cubicBezTo>
                    <a:pt x="17465" y="8790"/>
                    <a:pt x="17486" y="8436"/>
                    <a:pt x="17511" y="8397"/>
                  </a:cubicBezTo>
                  <a:cubicBezTo>
                    <a:pt x="17535" y="8359"/>
                    <a:pt x="17693" y="8697"/>
                    <a:pt x="17860" y="9136"/>
                  </a:cubicBezTo>
                  <a:cubicBezTo>
                    <a:pt x="18027" y="9576"/>
                    <a:pt x="18198" y="9929"/>
                    <a:pt x="18238" y="9929"/>
                  </a:cubicBezTo>
                  <a:cubicBezTo>
                    <a:pt x="18295" y="9929"/>
                    <a:pt x="18311" y="9633"/>
                    <a:pt x="18317" y="8587"/>
                  </a:cubicBezTo>
                  <a:cubicBezTo>
                    <a:pt x="18322" y="7850"/>
                    <a:pt x="18327" y="7169"/>
                    <a:pt x="18330" y="7077"/>
                  </a:cubicBezTo>
                  <a:cubicBezTo>
                    <a:pt x="18333" y="6985"/>
                    <a:pt x="18280" y="6900"/>
                    <a:pt x="18213" y="6876"/>
                  </a:cubicBezTo>
                  <a:cubicBezTo>
                    <a:pt x="18097" y="6834"/>
                    <a:pt x="18096" y="6851"/>
                    <a:pt x="18130" y="7499"/>
                  </a:cubicBezTo>
                  <a:cubicBezTo>
                    <a:pt x="18194" y="8718"/>
                    <a:pt x="18137" y="8745"/>
                    <a:pt x="17731" y="7721"/>
                  </a:cubicBezTo>
                  <a:cubicBezTo>
                    <a:pt x="17528" y="7208"/>
                    <a:pt x="17344" y="6856"/>
                    <a:pt x="17311" y="6908"/>
                  </a:cubicBezTo>
                  <a:cubicBezTo>
                    <a:pt x="17277" y="6963"/>
                    <a:pt x="17253" y="7448"/>
                    <a:pt x="17253" y="8122"/>
                  </a:cubicBezTo>
                  <a:cubicBezTo>
                    <a:pt x="17253" y="8741"/>
                    <a:pt x="17233" y="9281"/>
                    <a:pt x="17203" y="9327"/>
                  </a:cubicBezTo>
                  <a:cubicBezTo>
                    <a:pt x="17156" y="9401"/>
                    <a:pt x="16849" y="7920"/>
                    <a:pt x="16754" y="7151"/>
                  </a:cubicBezTo>
                  <a:cubicBezTo>
                    <a:pt x="16734" y="6980"/>
                    <a:pt x="16715" y="6868"/>
                    <a:pt x="16688" y="6834"/>
                  </a:cubicBezTo>
                  <a:cubicBezTo>
                    <a:pt x="16678" y="6821"/>
                    <a:pt x="16666" y="6826"/>
                    <a:pt x="16655" y="6834"/>
                  </a:cubicBezTo>
                  <a:close/>
                  <a:moveTo>
                    <a:pt x="10740" y="6844"/>
                  </a:moveTo>
                  <a:cubicBezTo>
                    <a:pt x="10512" y="6786"/>
                    <a:pt x="10171" y="7119"/>
                    <a:pt x="10075" y="7605"/>
                  </a:cubicBezTo>
                  <a:cubicBezTo>
                    <a:pt x="9955" y="8216"/>
                    <a:pt x="9907" y="8331"/>
                    <a:pt x="9843" y="8196"/>
                  </a:cubicBezTo>
                  <a:cubicBezTo>
                    <a:pt x="9810" y="8129"/>
                    <a:pt x="9724" y="8063"/>
                    <a:pt x="9652" y="8038"/>
                  </a:cubicBezTo>
                  <a:cubicBezTo>
                    <a:pt x="9441" y="7964"/>
                    <a:pt x="9474" y="7458"/>
                    <a:pt x="9693" y="7404"/>
                  </a:cubicBezTo>
                  <a:cubicBezTo>
                    <a:pt x="9812" y="7375"/>
                    <a:pt x="9864" y="7297"/>
                    <a:pt x="9863" y="7140"/>
                  </a:cubicBezTo>
                  <a:cubicBezTo>
                    <a:pt x="9863" y="6953"/>
                    <a:pt x="9809" y="6918"/>
                    <a:pt x="9548" y="6918"/>
                  </a:cubicBezTo>
                  <a:lnTo>
                    <a:pt x="9232" y="6918"/>
                  </a:lnTo>
                  <a:lnTo>
                    <a:pt x="9232" y="8418"/>
                  </a:lnTo>
                  <a:lnTo>
                    <a:pt x="9232" y="9929"/>
                  </a:lnTo>
                  <a:lnTo>
                    <a:pt x="9361" y="9929"/>
                  </a:lnTo>
                  <a:cubicBezTo>
                    <a:pt x="9477" y="9929"/>
                    <a:pt x="9492" y="9868"/>
                    <a:pt x="9506" y="9295"/>
                  </a:cubicBezTo>
                  <a:cubicBezTo>
                    <a:pt x="9522" y="8672"/>
                    <a:pt x="9525" y="8657"/>
                    <a:pt x="9722" y="8577"/>
                  </a:cubicBezTo>
                  <a:cubicBezTo>
                    <a:pt x="9914" y="8498"/>
                    <a:pt x="9928" y="8516"/>
                    <a:pt x="10026" y="8999"/>
                  </a:cubicBezTo>
                  <a:cubicBezTo>
                    <a:pt x="10165" y="9694"/>
                    <a:pt x="10314" y="9929"/>
                    <a:pt x="10620" y="9929"/>
                  </a:cubicBezTo>
                  <a:cubicBezTo>
                    <a:pt x="11063" y="9929"/>
                    <a:pt x="11289" y="9392"/>
                    <a:pt x="11289" y="8334"/>
                  </a:cubicBezTo>
                  <a:cubicBezTo>
                    <a:pt x="11289" y="7820"/>
                    <a:pt x="11113" y="7047"/>
                    <a:pt x="11027" y="7182"/>
                  </a:cubicBezTo>
                  <a:cubicBezTo>
                    <a:pt x="11004" y="7219"/>
                    <a:pt x="10955" y="7155"/>
                    <a:pt x="10919" y="7045"/>
                  </a:cubicBezTo>
                  <a:cubicBezTo>
                    <a:pt x="10881" y="6930"/>
                    <a:pt x="10817" y="6864"/>
                    <a:pt x="10740" y="6844"/>
                  </a:cubicBezTo>
                  <a:close/>
                  <a:moveTo>
                    <a:pt x="13276" y="6844"/>
                  </a:moveTo>
                  <a:cubicBezTo>
                    <a:pt x="13209" y="6844"/>
                    <a:pt x="13174" y="6992"/>
                    <a:pt x="13006" y="7985"/>
                  </a:cubicBezTo>
                  <a:cubicBezTo>
                    <a:pt x="12956" y="8280"/>
                    <a:pt x="12858" y="8808"/>
                    <a:pt x="12794" y="9158"/>
                  </a:cubicBezTo>
                  <a:cubicBezTo>
                    <a:pt x="12729" y="9507"/>
                    <a:pt x="12691" y="9827"/>
                    <a:pt x="12706" y="9865"/>
                  </a:cubicBezTo>
                  <a:cubicBezTo>
                    <a:pt x="12792" y="10083"/>
                    <a:pt x="12931" y="9894"/>
                    <a:pt x="12960" y="9527"/>
                  </a:cubicBezTo>
                  <a:cubicBezTo>
                    <a:pt x="13026" y="8681"/>
                    <a:pt x="13314" y="8615"/>
                    <a:pt x="13467" y="9411"/>
                  </a:cubicBezTo>
                  <a:lnTo>
                    <a:pt x="13563" y="9907"/>
                  </a:lnTo>
                  <a:lnTo>
                    <a:pt x="14086" y="9918"/>
                  </a:lnTo>
                  <a:cubicBezTo>
                    <a:pt x="14598" y="9931"/>
                    <a:pt x="14613" y="9918"/>
                    <a:pt x="14793" y="9517"/>
                  </a:cubicBezTo>
                  <a:cubicBezTo>
                    <a:pt x="14959" y="9146"/>
                    <a:pt x="14978" y="9050"/>
                    <a:pt x="14976" y="8429"/>
                  </a:cubicBezTo>
                  <a:cubicBezTo>
                    <a:pt x="14974" y="8050"/>
                    <a:pt x="14940" y="7603"/>
                    <a:pt x="14897" y="7436"/>
                  </a:cubicBezTo>
                  <a:cubicBezTo>
                    <a:pt x="14808" y="7091"/>
                    <a:pt x="14385" y="6791"/>
                    <a:pt x="14086" y="6866"/>
                  </a:cubicBezTo>
                  <a:lnTo>
                    <a:pt x="13903" y="6918"/>
                  </a:lnTo>
                  <a:lnTo>
                    <a:pt x="13887" y="8059"/>
                  </a:lnTo>
                  <a:cubicBezTo>
                    <a:pt x="13878" y="8686"/>
                    <a:pt x="13850" y="9241"/>
                    <a:pt x="13824" y="9305"/>
                  </a:cubicBezTo>
                  <a:cubicBezTo>
                    <a:pt x="13782" y="9412"/>
                    <a:pt x="13470" y="7918"/>
                    <a:pt x="13375" y="7151"/>
                  </a:cubicBezTo>
                  <a:cubicBezTo>
                    <a:pt x="13355" y="6985"/>
                    <a:pt x="13312" y="6844"/>
                    <a:pt x="13276" y="6844"/>
                  </a:cubicBezTo>
                  <a:close/>
                  <a:moveTo>
                    <a:pt x="20703" y="6844"/>
                  </a:moveTo>
                  <a:cubicBezTo>
                    <a:pt x="20494" y="6843"/>
                    <a:pt x="20494" y="7120"/>
                    <a:pt x="20470" y="8323"/>
                  </a:cubicBezTo>
                  <a:cubicBezTo>
                    <a:pt x="20455" y="9097"/>
                    <a:pt x="20452" y="9778"/>
                    <a:pt x="20462" y="9834"/>
                  </a:cubicBezTo>
                  <a:cubicBezTo>
                    <a:pt x="20493" y="10012"/>
                    <a:pt x="21107" y="9939"/>
                    <a:pt x="21260" y="9738"/>
                  </a:cubicBezTo>
                  <a:cubicBezTo>
                    <a:pt x="21468" y="9465"/>
                    <a:pt x="21584" y="8957"/>
                    <a:pt x="21584" y="8313"/>
                  </a:cubicBezTo>
                  <a:cubicBezTo>
                    <a:pt x="21584" y="7513"/>
                    <a:pt x="21378" y="7042"/>
                    <a:pt x="20990" y="6918"/>
                  </a:cubicBezTo>
                  <a:cubicBezTo>
                    <a:pt x="20865" y="6879"/>
                    <a:pt x="20773" y="6845"/>
                    <a:pt x="20703" y="6844"/>
                  </a:cubicBezTo>
                  <a:close/>
                  <a:moveTo>
                    <a:pt x="15167" y="6876"/>
                  </a:moveTo>
                  <a:cubicBezTo>
                    <a:pt x="15005" y="6876"/>
                    <a:pt x="15006" y="6917"/>
                    <a:pt x="15192" y="8091"/>
                  </a:cubicBezTo>
                  <a:cubicBezTo>
                    <a:pt x="15276" y="8624"/>
                    <a:pt x="15373" y="9256"/>
                    <a:pt x="15408" y="9496"/>
                  </a:cubicBezTo>
                  <a:cubicBezTo>
                    <a:pt x="15447" y="9760"/>
                    <a:pt x="15510" y="9929"/>
                    <a:pt x="15566" y="9929"/>
                  </a:cubicBezTo>
                  <a:cubicBezTo>
                    <a:pt x="15621" y="9929"/>
                    <a:pt x="15687" y="9756"/>
                    <a:pt x="15728" y="9496"/>
                  </a:cubicBezTo>
                  <a:cubicBezTo>
                    <a:pt x="15766" y="9256"/>
                    <a:pt x="15875" y="8612"/>
                    <a:pt x="15973" y="8059"/>
                  </a:cubicBezTo>
                  <a:cubicBezTo>
                    <a:pt x="16071" y="7506"/>
                    <a:pt x="16147" y="7019"/>
                    <a:pt x="16144" y="6982"/>
                  </a:cubicBezTo>
                  <a:cubicBezTo>
                    <a:pt x="16140" y="6945"/>
                    <a:pt x="16072" y="6904"/>
                    <a:pt x="15990" y="6887"/>
                  </a:cubicBezTo>
                  <a:cubicBezTo>
                    <a:pt x="15871" y="6862"/>
                    <a:pt x="15843" y="6904"/>
                    <a:pt x="15861" y="7087"/>
                  </a:cubicBezTo>
                  <a:cubicBezTo>
                    <a:pt x="15893" y="7420"/>
                    <a:pt x="15707" y="8661"/>
                    <a:pt x="15624" y="8661"/>
                  </a:cubicBezTo>
                  <a:cubicBezTo>
                    <a:pt x="15586" y="8661"/>
                    <a:pt x="15517" y="8418"/>
                    <a:pt x="15474" y="8122"/>
                  </a:cubicBezTo>
                  <a:cubicBezTo>
                    <a:pt x="15431" y="7827"/>
                    <a:pt x="15374" y="7429"/>
                    <a:pt x="15346" y="7235"/>
                  </a:cubicBezTo>
                  <a:cubicBezTo>
                    <a:pt x="15309" y="6988"/>
                    <a:pt x="15257" y="6876"/>
                    <a:pt x="15167" y="6876"/>
                  </a:cubicBezTo>
                  <a:close/>
                  <a:moveTo>
                    <a:pt x="19049" y="6897"/>
                  </a:moveTo>
                  <a:cubicBezTo>
                    <a:pt x="18983" y="6909"/>
                    <a:pt x="18922" y="6928"/>
                    <a:pt x="18870" y="6971"/>
                  </a:cubicBezTo>
                  <a:cubicBezTo>
                    <a:pt x="18619" y="7181"/>
                    <a:pt x="18467" y="7748"/>
                    <a:pt x="18467" y="8460"/>
                  </a:cubicBezTo>
                  <a:cubicBezTo>
                    <a:pt x="18467" y="8922"/>
                    <a:pt x="18498" y="9101"/>
                    <a:pt x="18646" y="9474"/>
                  </a:cubicBezTo>
                  <a:cubicBezTo>
                    <a:pt x="18805" y="9880"/>
                    <a:pt x="18859" y="9929"/>
                    <a:pt x="19111" y="9929"/>
                  </a:cubicBezTo>
                  <a:cubicBezTo>
                    <a:pt x="19290" y="9929"/>
                    <a:pt x="19439" y="9847"/>
                    <a:pt x="19518" y="9707"/>
                  </a:cubicBezTo>
                  <a:cubicBezTo>
                    <a:pt x="19635" y="9499"/>
                    <a:pt x="19650" y="9499"/>
                    <a:pt x="19710" y="9707"/>
                  </a:cubicBezTo>
                  <a:cubicBezTo>
                    <a:pt x="19779" y="9949"/>
                    <a:pt x="20283" y="10034"/>
                    <a:pt x="20337" y="9812"/>
                  </a:cubicBezTo>
                  <a:cubicBezTo>
                    <a:pt x="20377" y="9647"/>
                    <a:pt x="20262" y="9435"/>
                    <a:pt x="20104" y="9379"/>
                  </a:cubicBezTo>
                  <a:cubicBezTo>
                    <a:pt x="20004" y="9344"/>
                    <a:pt x="19971" y="9254"/>
                    <a:pt x="19971" y="8999"/>
                  </a:cubicBezTo>
                  <a:cubicBezTo>
                    <a:pt x="19971" y="8733"/>
                    <a:pt x="20003" y="8643"/>
                    <a:pt x="20129" y="8587"/>
                  </a:cubicBezTo>
                  <a:cubicBezTo>
                    <a:pt x="20222" y="8547"/>
                    <a:pt x="20287" y="8439"/>
                    <a:pt x="20287" y="8323"/>
                  </a:cubicBezTo>
                  <a:cubicBezTo>
                    <a:pt x="20287" y="8207"/>
                    <a:pt x="20222" y="8100"/>
                    <a:pt x="20129" y="8059"/>
                  </a:cubicBezTo>
                  <a:cubicBezTo>
                    <a:pt x="20016" y="8009"/>
                    <a:pt x="19971" y="7913"/>
                    <a:pt x="19971" y="7721"/>
                  </a:cubicBezTo>
                  <a:cubicBezTo>
                    <a:pt x="19971" y="7518"/>
                    <a:pt x="20011" y="7436"/>
                    <a:pt x="20142" y="7404"/>
                  </a:cubicBezTo>
                  <a:cubicBezTo>
                    <a:pt x="20263" y="7375"/>
                    <a:pt x="20316" y="7304"/>
                    <a:pt x="20316" y="7140"/>
                  </a:cubicBezTo>
                  <a:cubicBezTo>
                    <a:pt x="20316" y="6949"/>
                    <a:pt x="20266" y="6903"/>
                    <a:pt x="20038" y="6908"/>
                  </a:cubicBezTo>
                  <a:cubicBezTo>
                    <a:pt x="19860" y="6911"/>
                    <a:pt x="19740" y="6982"/>
                    <a:pt x="19701" y="7108"/>
                  </a:cubicBezTo>
                  <a:cubicBezTo>
                    <a:pt x="19655" y="7260"/>
                    <a:pt x="19626" y="7272"/>
                    <a:pt x="19568" y="7151"/>
                  </a:cubicBezTo>
                  <a:cubicBezTo>
                    <a:pt x="19478" y="6960"/>
                    <a:pt x="19245" y="6862"/>
                    <a:pt x="19049" y="6897"/>
                  </a:cubicBezTo>
                  <a:close/>
                  <a:moveTo>
                    <a:pt x="11472" y="6918"/>
                  </a:moveTo>
                  <a:lnTo>
                    <a:pt x="11459" y="8249"/>
                  </a:lnTo>
                  <a:cubicBezTo>
                    <a:pt x="11451" y="8982"/>
                    <a:pt x="11457" y="9662"/>
                    <a:pt x="11472" y="9760"/>
                  </a:cubicBezTo>
                  <a:cubicBezTo>
                    <a:pt x="11487" y="9857"/>
                    <a:pt x="11546" y="9929"/>
                    <a:pt x="11605" y="9929"/>
                  </a:cubicBezTo>
                  <a:cubicBezTo>
                    <a:pt x="11688" y="9929"/>
                    <a:pt x="11713" y="9845"/>
                    <a:pt x="11713" y="9538"/>
                  </a:cubicBezTo>
                  <a:cubicBezTo>
                    <a:pt x="11713" y="8959"/>
                    <a:pt x="11787" y="8935"/>
                    <a:pt x="11946" y="9464"/>
                  </a:cubicBezTo>
                  <a:cubicBezTo>
                    <a:pt x="12039" y="9774"/>
                    <a:pt x="12130" y="9929"/>
                    <a:pt x="12216" y="9929"/>
                  </a:cubicBezTo>
                  <a:cubicBezTo>
                    <a:pt x="12384" y="9929"/>
                    <a:pt x="12377" y="9834"/>
                    <a:pt x="12179" y="9147"/>
                  </a:cubicBezTo>
                  <a:lnTo>
                    <a:pt x="12016" y="8577"/>
                  </a:lnTo>
                  <a:lnTo>
                    <a:pt x="12129" y="8270"/>
                  </a:lnTo>
                  <a:cubicBezTo>
                    <a:pt x="12253" y="7934"/>
                    <a:pt x="12276" y="7352"/>
                    <a:pt x="12174" y="7140"/>
                  </a:cubicBezTo>
                  <a:cubicBezTo>
                    <a:pt x="12138" y="7065"/>
                    <a:pt x="11966" y="6986"/>
                    <a:pt x="11792" y="6961"/>
                  </a:cubicBezTo>
                  <a:lnTo>
                    <a:pt x="11472" y="6918"/>
                  </a:lnTo>
                  <a:close/>
                  <a:moveTo>
                    <a:pt x="19589" y="7246"/>
                  </a:moveTo>
                  <a:cubicBezTo>
                    <a:pt x="19638" y="7195"/>
                    <a:pt x="19684" y="7672"/>
                    <a:pt x="19672" y="8334"/>
                  </a:cubicBezTo>
                  <a:cubicBezTo>
                    <a:pt x="19658" y="9121"/>
                    <a:pt x="19648" y="9195"/>
                    <a:pt x="19543" y="9168"/>
                  </a:cubicBezTo>
                  <a:cubicBezTo>
                    <a:pt x="19481" y="9152"/>
                    <a:pt x="19400" y="9229"/>
                    <a:pt x="19365" y="9337"/>
                  </a:cubicBezTo>
                  <a:cubicBezTo>
                    <a:pt x="19281" y="9593"/>
                    <a:pt x="19049" y="9587"/>
                    <a:pt x="18903" y="9327"/>
                  </a:cubicBezTo>
                  <a:cubicBezTo>
                    <a:pt x="18649" y="8875"/>
                    <a:pt x="18716" y="7591"/>
                    <a:pt x="19007" y="7330"/>
                  </a:cubicBezTo>
                  <a:cubicBezTo>
                    <a:pt x="19125" y="7225"/>
                    <a:pt x="19183" y="7250"/>
                    <a:pt x="19311" y="7489"/>
                  </a:cubicBezTo>
                  <a:cubicBezTo>
                    <a:pt x="19503" y="7851"/>
                    <a:pt x="19505" y="7856"/>
                    <a:pt x="19543" y="7489"/>
                  </a:cubicBezTo>
                  <a:cubicBezTo>
                    <a:pt x="19558" y="7341"/>
                    <a:pt x="19573" y="7263"/>
                    <a:pt x="19589" y="7246"/>
                  </a:cubicBezTo>
                  <a:close/>
                  <a:moveTo>
                    <a:pt x="10661" y="7267"/>
                  </a:moveTo>
                  <a:cubicBezTo>
                    <a:pt x="10739" y="7288"/>
                    <a:pt x="10819" y="7393"/>
                    <a:pt x="10894" y="7584"/>
                  </a:cubicBezTo>
                  <a:cubicBezTo>
                    <a:pt x="11058" y="8000"/>
                    <a:pt x="11068" y="8685"/>
                    <a:pt x="10915" y="9179"/>
                  </a:cubicBezTo>
                  <a:cubicBezTo>
                    <a:pt x="10829" y="9458"/>
                    <a:pt x="10766" y="9530"/>
                    <a:pt x="10624" y="9506"/>
                  </a:cubicBezTo>
                  <a:cubicBezTo>
                    <a:pt x="10381" y="9465"/>
                    <a:pt x="10287" y="9170"/>
                    <a:pt x="10287" y="8439"/>
                  </a:cubicBezTo>
                  <a:cubicBezTo>
                    <a:pt x="10287" y="7779"/>
                    <a:pt x="10421" y="7345"/>
                    <a:pt x="10587" y="7277"/>
                  </a:cubicBezTo>
                  <a:cubicBezTo>
                    <a:pt x="10611" y="7267"/>
                    <a:pt x="10636" y="7260"/>
                    <a:pt x="10661" y="7267"/>
                  </a:cubicBezTo>
                  <a:close/>
                  <a:moveTo>
                    <a:pt x="14294" y="7299"/>
                  </a:moveTo>
                  <a:cubicBezTo>
                    <a:pt x="14426" y="7348"/>
                    <a:pt x="14625" y="7578"/>
                    <a:pt x="14668" y="7784"/>
                  </a:cubicBezTo>
                  <a:cubicBezTo>
                    <a:pt x="14771" y="8272"/>
                    <a:pt x="14730" y="8955"/>
                    <a:pt x="14581" y="9253"/>
                  </a:cubicBezTo>
                  <a:cubicBezTo>
                    <a:pt x="14444" y="9525"/>
                    <a:pt x="14243" y="9620"/>
                    <a:pt x="14173" y="9443"/>
                  </a:cubicBezTo>
                  <a:cubicBezTo>
                    <a:pt x="14117" y="9298"/>
                    <a:pt x="14135" y="7412"/>
                    <a:pt x="14194" y="7320"/>
                  </a:cubicBezTo>
                  <a:cubicBezTo>
                    <a:pt x="14215" y="7286"/>
                    <a:pt x="14250" y="7282"/>
                    <a:pt x="14294" y="7299"/>
                  </a:cubicBezTo>
                  <a:close/>
                  <a:moveTo>
                    <a:pt x="20765" y="7320"/>
                  </a:moveTo>
                  <a:lnTo>
                    <a:pt x="20923" y="7341"/>
                  </a:lnTo>
                  <a:cubicBezTo>
                    <a:pt x="21164" y="7384"/>
                    <a:pt x="21337" y="7965"/>
                    <a:pt x="21293" y="8577"/>
                  </a:cubicBezTo>
                  <a:cubicBezTo>
                    <a:pt x="21274" y="8842"/>
                    <a:pt x="21232" y="9130"/>
                    <a:pt x="21197" y="9221"/>
                  </a:cubicBezTo>
                  <a:cubicBezTo>
                    <a:pt x="21163" y="9311"/>
                    <a:pt x="21054" y="9427"/>
                    <a:pt x="20961" y="9474"/>
                  </a:cubicBezTo>
                  <a:cubicBezTo>
                    <a:pt x="20747" y="9583"/>
                    <a:pt x="20728" y="9457"/>
                    <a:pt x="20749" y="8239"/>
                  </a:cubicBezTo>
                  <a:lnTo>
                    <a:pt x="20765" y="7320"/>
                  </a:lnTo>
                  <a:close/>
                  <a:moveTo>
                    <a:pt x="11821" y="7330"/>
                  </a:moveTo>
                  <a:cubicBezTo>
                    <a:pt x="11845" y="7348"/>
                    <a:pt x="11869" y="7388"/>
                    <a:pt x="11900" y="7446"/>
                  </a:cubicBezTo>
                  <a:cubicBezTo>
                    <a:pt x="11978" y="7595"/>
                    <a:pt x="11990" y="7685"/>
                    <a:pt x="11946" y="7869"/>
                  </a:cubicBezTo>
                  <a:cubicBezTo>
                    <a:pt x="11836" y="8325"/>
                    <a:pt x="11713" y="8234"/>
                    <a:pt x="11713" y="7700"/>
                  </a:cubicBezTo>
                  <a:cubicBezTo>
                    <a:pt x="11713" y="7400"/>
                    <a:pt x="11750" y="7276"/>
                    <a:pt x="11821" y="7330"/>
                  </a:cubicBezTo>
                  <a:close/>
                  <a:moveTo>
                    <a:pt x="13176" y="7975"/>
                  </a:moveTo>
                  <a:cubicBezTo>
                    <a:pt x="13191" y="7983"/>
                    <a:pt x="13205" y="8003"/>
                    <a:pt x="13213" y="8038"/>
                  </a:cubicBezTo>
                  <a:cubicBezTo>
                    <a:pt x="13230" y="8108"/>
                    <a:pt x="13220" y="8206"/>
                    <a:pt x="13193" y="8249"/>
                  </a:cubicBezTo>
                  <a:cubicBezTo>
                    <a:pt x="13165" y="8292"/>
                    <a:pt x="13131" y="8266"/>
                    <a:pt x="13114" y="8196"/>
                  </a:cubicBezTo>
                  <a:cubicBezTo>
                    <a:pt x="13097" y="8127"/>
                    <a:pt x="13103" y="8039"/>
                    <a:pt x="13130" y="7996"/>
                  </a:cubicBezTo>
                  <a:cubicBezTo>
                    <a:pt x="13144" y="7974"/>
                    <a:pt x="13161" y="7966"/>
                    <a:pt x="13176" y="7975"/>
                  </a:cubicBezTo>
                  <a:close/>
                  <a:moveTo>
                    <a:pt x="11937" y="11809"/>
                  </a:moveTo>
                  <a:cubicBezTo>
                    <a:pt x="11882" y="11809"/>
                    <a:pt x="11867" y="12024"/>
                    <a:pt x="11875" y="12738"/>
                  </a:cubicBezTo>
                  <a:cubicBezTo>
                    <a:pt x="11888" y="13859"/>
                    <a:pt x="11793" y="14354"/>
                    <a:pt x="11563" y="14354"/>
                  </a:cubicBezTo>
                  <a:cubicBezTo>
                    <a:pt x="11332" y="14354"/>
                    <a:pt x="11289" y="14137"/>
                    <a:pt x="11289" y="12928"/>
                  </a:cubicBezTo>
                  <a:lnTo>
                    <a:pt x="11289" y="11830"/>
                  </a:lnTo>
                  <a:lnTo>
                    <a:pt x="10271" y="11840"/>
                  </a:lnTo>
                  <a:cubicBezTo>
                    <a:pt x="9159" y="11847"/>
                    <a:pt x="9251" y="11777"/>
                    <a:pt x="9223" y="12580"/>
                  </a:cubicBezTo>
                  <a:cubicBezTo>
                    <a:pt x="9208" y="13023"/>
                    <a:pt x="9258" y="13213"/>
                    <a:pt x="9456" y="13446"/>
                  </a:cubicBezTo>
                  <a:cubicBezTo>
                    <a:pt x="9691" y="13722"/>
                    <a:pt x="9753" y="14021"/>
                    <a:pt x="9635" y="14323"/>
                  </a:cubicBezTo>
                  <a:cubicBezTo>
                    <a:pt x="9556" y="14523"/>
                    <a:pt x="9538" y="14519"/>
                    <a:pt x="9394" y="14249"/>
                  </a:cubicBezTo>
                  <a:lnTo>
                    <a:pt x="9236" y="13963"/>
                  </a:lnTo>
                  <a:lnTo>
                    <a:pt x="9203" y="14238"/>
                  </a:lnTo>
                  <a:cubicBezTo>
                    <a:pt x="9165" y="14543"/>
                    <a:pt x="9162" y="14524"/>
                    <a:pt x="9311" y="14734"/>
                  </a:cubicBezTo>
                  <a:cubicBezTo>
                    <a:pt x="9455" y="14939"/>
                    <a:pt x="9579" y="14924"/>
                    <a:pt x="9755" y="14692"/>
                  </a:cubicBezTo>
                  <a:cubicBezTo>
                    <a:pt x="10031" y="14330"/>
                    <a:pt x="10054" y="13529"/>
                    <a:pt x="9801" y="13182"/>
                  </a:cubicBezTo>
                  <a:cubicBezTo>
                    <a:pt x="9524" y="12801"/>
                    <a:pt x="9423" y="12490"/>
                    <a:pt x="9498" y="12263"/>
                  </a:cubicBezTo>
                  <a:cubicBezTo>
                    <a:pt x="9553" y="12093"/>
                    <a:pt x="9578" y="12103"/>
                    <a:pt x="9693" y="12295"/>
                  </a:cubicBezTo>
                  <a:cubicBezTo>
                    <a:pt x="9813" y="12495"/>
                    <a:pt x="9829" y="12488"/>
                    <a:pt x="9872" y="12295"/>
                  </a:cubicBezTo>
                  <a:cubicBezTo>
                    <a:pt x="9906" y="12139"/>
                    <a:pt x="9964" y="12109"/>
                    <a:pt x="10088" y="12168"/>
                  </a:cubicBezTo>
                  <a:cubicBezTo>
                    <a:pt x="10181" y="12212"/>
                    <a:pt x="10280" y="12304"/>
                    <a:pt x="10308" y="12369"/>
                  </a:cubicBezTo>
                  <a:cubicBezTo>
                    <a:pt x="10336" y="12433"/>
                    <a:pt x="10357" y="12999"/>
                    <a:pt x="10350" y="13625"/>
                  </a:cubicBezTo>
                  <a:cubicBezTo>
                    <a:pt x="10337" y="14757"/>
                    <a:pt x="10336" y="14756"/>
                    <a:pt x="10466" y="14756"/>
                  </a:cubicBezTo>
                  <a:cubicBezTo>
                    <a:pt x="10595" y="14756"/>
                    <a:pt x="10601" y="14742"/>
                    <a:pt x="10616" y="13520"/>
                  </a:cubicBezTo>
                  <a:cubicBezTo>
                    <a:pt x="10630" y="12345"/>
                    <a:pt x="10635" y="12277"/>
                    <a:pt x="10745" y="12273"/>
                  </a:cubicBezTo>
                  <a:cubicBezTo>
                    <a:pt x="10808" y="12271"/>
                    <a:pt x="10878" y="12229"/>
                    <a:pt x="10898" y="12178"/>
                  </a:cubicBezTo>
                  <a:cubicBezTo>
                    <a:pt x="10982" y="11966"/>
                    <a:pt x="11023" y="12282"/>
                    <a:pt x="11023" y="13087"/>
                  </a:cubicBezTo>
                  <a:cubicBezTo>
                    <a:pt x="11023" y="14201"/>
                    <a:pt x="11083" y="14559"/>
                    <a:pt x="11293" y="14745"/>
                  </a:cubicBezTo>
                  <a:cubicBezTo>
                    <a:pt x="11553" y="14975"/>
                    <a:pt x="11687" y="14930"/>
                    <a:pt x="11867" y="14544"/>
                  </a:cubicBezTo>
                  <a:cubicBezTo>
                    <a:pt x="12031" y="14194"/>
                    <a:pt x="12033" y="14185"/>
                    <a:pt x="12021" y="13002"/>
                  </a:cubicBezTo>
                  <a:cubicBezTo>
                    <a:pt x="12011" y="12098"/>
                    <a:pt x="11993" y="11809"/>
                    <a:pt x="11937" y="11809"/>
                  </a:cubicBezTo>
                  <a:close/>
                  <a:moveTo>
                    <a:pt x="13658" y="11809"/>
                  </a:moveTo>
                  <a:cubicBezTo>
                    <a:pt x="13576" y="11809"/>
                    <a:pt x="13565" y="11985"/>
                    <a:pt x="13550" y="13235"/>
                  </a:cubicBezTo>
                  <a:cubicBezTo>
                    <a:pt x="13541" y="14016"/>
                    <a:pt x="13542" y="14672"/>
                    <a:pt x="13554" y="14703"/>
                  </a:cubicBezTo>
                  <a:cubicBezTo>
                    <a:pt x="13566" y="14733"/>
                    <a:pt x="13616" y="14756"/>
                    <a:pt x="13662" y="14756"/>
                  </a:cubicBezTo>
                  <a:cubicBezTo>
                    <a:pt x="13735" y="14756"/>
                    <a:pt x="13747" y="14551"/>
                    <a:pt x="13750" y="13287"/>
                  </a:cubicBezTo>
                  <a:cubicBezTo>
                    <a:pt x="13752" y="11966"/>
                    <a:pt x="13741" y="11809"/>
                    <a:pt x="13658" y="11809"/>
                  </a:cubicBezTo>
                  <a:close/>
                  <a:moveTo>
                    <a:pt x="14032" y="11809"/>
                  </a:moveTo>
                  <a:lnTo>
                    <a:pt x="14032" y="13287"/>
                  </a:lnTo>
                  <a:lnTo>
                    <a:pt x="14032" y="14756"/>
                  </a:lnTo>
                  <a:lnTo>
                    <a:pt x="14394" y="14756"/>
                  </a:lnTo>
                  <a:cubicBezTo>
                    <a:pt x="14591" y="14756"/>
                    <a:pt x="14775" y="14695"/>
                    <a:pt x="14805" y="14618"/>
                  </a:cubicBezTo>
                  <a:cubicBezTo>
                    <a:pt x="14843" y="14521"/>
                    <a:pt x="14883" y="14549"/>
                    <a:pt x="14930" y="14692"/>
                  </a:cubicBezTo>
                  <a:cubicBezTo>
                    <a:pt x="15016" y="14955"/>
                    <a:pt x="15215" y="14952"/>
                    <a:pt x="15300" y="14692"/>
                  </a:cubicBezTo>
                  <a:cubicBezTo>
                    <a:pt x="15336" y="14582"/>
                    <a:pt x="15384" y="14527"/>
                    <a:pt x="15408" y="14565"/>
                  </a:cubicBezTo>
                  <a:cubicBezTo>
                    <a:pt x="15469" y="14661"/>
                    <a:pt x="15566" y="14180"/>
                    <a:pt x="15566" y="13773"/>
                  </a:cubicBezTo>
                  <a:cubicBezTo>
                    <a:pt x="15566" y="13456"/>
                    <a:pt x="15472" y="13225"/>
                    <a:pt x="15171" y="12802"/>
                  </a:cubicBezTo>
                  <a:cubicBezTo>
                    <a:pt x="15115" y="12723"/>
                    <a:pt x="15062" y="12593"/>
                    <a:pt x="15050" y="12506"/>
                  </a:cubicBezTo>
                  <a:cubicBezTo>
                    <a:pt x="15019" y="12264"/>
                    <a:pt x="15194" y="12150"/>
                    <a:pt x="15312" y="12337"/>
                  </a:cubicBezTo>
                  <a:cubicBezTo>
                    <a:pt x="15450" y="12556"/>
                    <a:pt x="15561" y="12324"/>
                    <a:pt x="15462" y="12020"/>
                  </a:cubicBezTo>
                  <a:cubicBezTo>
                    <a:pt x="15376" y="11756"/>
                    <a:pt x="15043" y="11749"/>
                    <a:pt x="14897" y="12009"/>
                  </a:cubicBezTo>
                  <a:cubicBezTo>
                    <a:pt x="14798" y="12185"/>
                    <a:pt x="14775" y="12185"/>
                    <a:pt x="14718" y="12009"/>
                  </a:cubicBezTo>
                  <a:cubicBezTo>
                    <a:pt x="14674" y="11875"/>
                    <a:pt x="14554" y="11809"/>
                    <a:pt x="14344" y="11809"/>
                  </a:cubicBezTo>
                  <a:lnTo>
                    <a:pt x="14032" y="11809"/>
                  </a:lnTo>
                  <a:close/>
                  <a:moveTo>
                    <a:pt x="12810" y="11830"/>
                  </a:moveTo>
                  <a:cubicBezTo>
                    <a:pt x="12729" y="11824"/>
                    <a:pt x="12637" y="11829"/>
                    <a:pt x="12557" y="11840"/>
                  </a:cubicBezTo>
                  <a:lnTo>
                    <a:pt x="12266" y="11872"/>
                  </a:lnTo>
                  <a:lnTo>
                    <a:pt x="12249" y="13203"/>
                  </a:lnTo>
                  <a:cubicBezTo>
                    <a:pt x="12241" y="13935"/>
                    <a:pt x="12245" y="14601"/>
                    <a:pt x="12257" y="14682"/>
                  </a:cubicBezTo>
                  <a:cubicBezTo>
                    <a:pt x="12288" y="14885"/>
                    <a:pt x="12971" y="14734"/>
                    <a:pt x="13118" y="14492"/>
                  </a:cubicBezTo>
                  <a:cubicBezTo>
                    <a:pt x="13475" y="13902"/>
                    <a:pt x="13396" y="12058"/>
                    <a:pt x="13006" y="11872"/>
                  </a:cubicBezTo>
                  <a:cubicBezTo>
                    <a:pt x="12961" y="11851"/>
                    <a:pt x="12892" y="11836"/>
                    <a:pt x="12810" y="11830"/>
                  </a:cubicBezTo>
                  <a:close/>
                  <a:moveTo>
                    <a:pt x="14693" y="12147"/>
                  </a:moveTo>
                  <a:cubicBezTo>
                    <a:pt x="14812" y="12138"/>
                    <a:pt x="14826" y="12263"/>
                    <a:pt x="14826" y="12685"/>
                  </a:cubicBezTo>
                  <a:cubicBezTo>
                    <a:pt x="14826" y="13102"/>
                    <a:pt x="14849" y="13180"/>
                    <a:pt x="15088" y="13488"/>
                  </a:cubicBezTo>
                  <a:cubicBezTo>
                    <a:pt x="15368" y="13849"/>
                    <a:pt x="15418" y="14120"/>
                    <a:pt x="15246" y="14354"/>
                  </a:cubicBezTo>
                  <a:cubicBezTo>
                    <a:pt x="15130" y="14512"/>
                    <a:pt x="14957" y="14357"/>
                    <a:pt x="14917" y="14058"/>
                  </a:cubicBezTo>
                  <a:cubicBezTo>
                    <a:pt x="14904" y="13953"/>
                    <a:pt x="14874" y="13997"/>
                    <a:pt x="14834" y="14185"/>
                  </a:cubicBezTo>
                  <a:cubicBezTo>
                    <a:pt x="14799" y="14351"/>
                    <a:pt x="14751" y="14480"/>
                    <a:pt x="14730" y="14470"/>
                  </a:cubicBezTo>
                  <a:cubicBezTo>
                    <a:pt x="14710" y="14461"/>
                    <a:pt x="14612" y="14421"/>
                    <a:pt x="14510" y="14375"/>
                  </a:cubicBezTo>
                  <a:cubicBezTo>
                    <a:pt x="14347" y="14302"/>
                    <a:pt x="14323" y="14244"/>
                    <a:pt x="14323" y="13889"/>
                  </a:cubicBezTo>
                  <a:cubicBezTo>
                    <a:pt x="14323" y="13532"/>
                    <a:pt x="14342" y="13484"/>
                    <a:pt x="14498" y="13446"/>
                  </a:cubicBezTo>
                  <a:cubicBezTo>
                    <a:pt x="14730" y="13389"/>
                    <a:pt x="14715" y="12957"/>
                    <a:pt x="14481" y="12949"/>
                  </a:cubicBezTo>
                  <a:cubicBezTo>
                    <a:pt x="14348" y="12945"/>
                    <a:pt x="14323" y="12901"/>
                    <a:pt x="14323" y="12622"/>
                  </a:cubicBezTo>
                  <a:cubicBezTo>
                    <a:pt x="14323" y="12338"/>
                    <a:pt x="14355" y="12264"/>
                    <a:pt x="14535" y="12189"/>
                  </a:cubicBezTo>
                  <a:cubicBezTo>
                    <a:pt x="14602" y="12161"/>
                    <a:pt x="14653" y="12150"/>
                    <a:pt x="14693" y="12147"/>
                  </a:cubicBezTo>
                  <a:close/>
                  <a:moveTo>
                    <a:pt x="12681" y="12231"/>
                  </a:moveTo>
                  <a:cubicBezTo>
                    <a:pt x="13033" y="12129"/>
                    <a:pt x="13233" y="13427"/>
                    <a:pt x="12964" y="14069"/>
                  </a:cubicBezTo>
                  <a:cubicBezTo>
                    <a:pt x="12828" y="14394"/>
                    <a:pt x="12566" y="14455"/>
                    <a:pt x="12523" y="14175"/>
                  </a:cubicBezTo>
                  <a:cubicBezTo>
                    <a:pt x="12508" y="14075"/>
                    <a:pt x="12506" y="13611"/>
                    <a:pt x="12515" y="13140"/>
                  </a:cubicBezTo>
                  <a:cubicBezTo>
                    <a:pt x="12531" y="12307"/>
                    <a:pt x="12535" y="12274"/>
                    <a:pt x="12681" y="12231"/>
                  </a:cubicBezTo>
                  <a:close/>
                  <a:moveTo>
                    <a:pt x="9369" y="16636"/>
                  </a:moveTo>
                  <a:cubicBezTo>
                    <a:pt x="9251" y="16636"/>
                    <a:pt x="9253" y="16664"/>
                    <a:pt x="9253" y="18178"/>
                  </a:cubicBezTo>
                  <a:lnTo>
                    <a:pt x="9253" y="19720"/>
                  </a:lnTo>
                  <a:lnTo>
                    <a:pt x="9581" y="19720"/>
                  </a:lnTo>
                  <a:cubicBezTo>
                    <a:pt x="9875" y="19720"/>
                    <a:pt x="9918" y="19696"/>
                    <a:pt x="9918" y="19466"/>
                  </a:cubicBezTo>
                  <a:cubicBezTo>
                    <a:pt x="9918" y="19263"/>
                    <a:pt x="9873" y="19193"/>
                    <a:pt x="9718" y="19160"/>
                  </a:cubicBezTo>
                  <a:lnTo>
                    <a:pt x="9523" y="19118"/>
                  </a:lnTo>
                  <a:lnTo>
                    <a:pt x="9506" y="17882"/>
                  </a:lnTo>
                  <a:cubicBezTo>
                    <a:pt x="9492" y="16693"/>
                    <a:pt x="9484" y="16636"/>
                    <a:pt x="9369" y="16636"/>
                  </a:cubicBezTo>
                  <a:close/>
                  <a:moveTo>
                    <a:pt x="10977" y="16636"/>
                  </a:moveTo>
                  <a:cubicBezTo>
                    <a:pt x="10874" y="16636"/>
                    <a:pt x="10865" y="16713"/>
                    <a:pt x="10865" y="17713"/>
                  </a:cubicBezTo>
                  <a:cubicBezTo>
                    <a:pt x="10865" y="18607"/>
                    <a:pt x="10849" y="18831"/>
                    <a:pt x="10761" y="19054"/>
                  </a:cubicBezTo>
                  <a:cubicBezTo>
                    <a:pt x="10631" y="19384"/>
                    <a:pt x="10543" y="19391"/>
                    <a:pt x="10400" y="19086"/>
                  </a:cubicBezTo>
                  <a:cubicBezTo>
                    <a:pt x="10307" y="18890"/>
                    <a:pt x="10287" y="18674"/>
                    <a:pt x="10275" y="17776"/>
                  </a:cubicBezTo>
                  <a:cubicBezTo>
                    <a:pt x="10262" y="16768"/>
                    <a:pt x="10253" y="16698"/>
                    <a:pt x="10138" y="16657"/>
                  </a:cubicBezTo>
                  <a:cubicBezTo>
                    <a:pt x="10016" y="16613"/>
                    <a:pt x="10013" y="16621"/>
                    <a:pt x="10046" y="17734"/>
                  </a:cubicBezTo>
                  <a:cubicBezTo>
                    <a:pt x="10092" y="19254"/>
                    <a:pt x="10108" y="19393"/>
                    <a:pt x="10246" y="19561"/>
                  </a:cubicBezTo>
                  <a:cubicBezTo>
                    <a:pt x="10460" y="19823"/>
                    <a:pt x="10741" y="19755"/>
                    <a:pt x="10903" y="19403"/>
                  </a:cubicBezTo>
                  <a:cubicBezTo>
                    <a:pt x="11041" y="19100"/>
                    <a:pt x="11052" y="19003"/>
                    <a:pt x="11069" y="17861"/>
                  </a:cubicBezTo>
                  <a:cubicBezTo>
                    <a:pt x="11086" y="16697"/>
                    <a:pt x="11083" y="16636"/>
                    <a:pt x="10977" y="16636"/>
                  </a:cubicBezTo>
                  <a:close/>
                  <a:moveTo>
                    <a:pt x="11904" y="16636"/>
                  </a:moveTo>
                  <a:cubicBezTo>
                    <a:pt x="11457" y="16632"/>
                    <a:pt x="11235" y="17177"/>
                    <a:pt x="11235" y="18273"/>
                  </a:cubicBezTo>
                  <a:cubicBezTo>
                    <a:pt x="11235" y="18727"/>
                    <a:pt x="11270" y="18891"/>
                    <a:pt x="11426" y="19266"/>
                  </a:cubicBezTo>
                  <a:cubicBezTo>
                    <a:pt x="11574" y="19619"/>
                    <a:pt x="11657" y="19720"/>
                    <a:pt x="11817" y="19720"/>
                  </a:cubicBezTo>
                  <a:cubicBezTo>
                    <a:pt x="12080" y="19720"/>
                    <a:pt x="12291" y="19476"/>
                    <a:pt x="12291" y="19171"/>
                  </a:cubicBezTo>
                  <a:cubicBezTo>
                    <a:pt x="12291" y="19059"/>
                    <a:pt x="12302" y="18990"/>
                    <a:pt x="12316" y="18938"/>
                  </a:cubicBezTo>
                  <a:cubicBezTo>
                    <a:pt x="12310" y="18941"/>
                    <a:pt x="12305" y="18952"/>
                    <a:pt x="12299" y="18949"/>
                  </a:cubicBezTo>
                  <a:cubicBezTo>
                    <a:pt x="12259" y="18928"/>
                    <a:pt x="12172" y="19004"/>
                    <a:pt x="12104" y="19118"/>
                  </a:cubicBezTo>
                  <a:cubicBezTo>
                    <a:pt x="11828" y="19576"/>
                    <a:pt x="11555" y="19179"/>
                    <a:pt x="11514" y="18262"/>
                  </a:cubicBezTo>
                  <a:cubicBezTo>
                    <a:pt x="11492" y="17794"/>
                    <a:pt x="11511" y="17630"/>
                    <a:pt x="11609" y="17364"/>
                  </a:cubicBezTo>
                  <a:cubicBezTo>
                    <a:pt x="11748" y="16989"/>
                    <a:pt x="12029" y="16930"/>
                    <a:pt x="12133" y="17248"/>
                  </a:cubicBezTo>
                  <a:cubicBezTo>
                    <a:pt x="12169" y="17360"/>
                    <a:pt x="12240" y="17426"/>
                    <a:pt x="12287" y="17407"/>
                  </a:cubicBezTo>
                  <a:cubicBezTo>
                    <a:pt x="12304" y="17399"/>
                    <a:pt x="12317" y="17409"/>
                    <a:pt x="12328" y="17428"/>
                  </a:cubicBezTo>
                  <a:cubicBezTo>
                    <a:pt x="12322" y="17386"/>
                    <a:pt x="12320" y="17386"/>
                    <a:pt x="12312" y="17312"/>
                  </a:cubicBezTo>
                  <a:cubicBezTo>
                    <a:pt x="12291" y="17127"/>
                    <a:pt x="12279" y="16950"/>
                    <a:pt x="12287" y="16921"/>
                  </a:cubicBezTo>
                  <a:cubicBezTo>
                    <a:pt x="12324" y="16782"/>
                    <a:pt x="12134" y="16638"/>
                    <a:pt x="11904" y="16636"/>
                  </a:cubicBezTo>
                  <a:close/>
                  <a:moveTo>
                    <a:pt x="13039" y="16636"/>
                  </a:moveTo>
                  <a:cubicBezTo>
                    <a:pt x="12786" y="16637"/>
                    <a:pt x="12569" y="16903"/>
                    <a:pt x="12424" y="17386"/>
                  </a:cubicBezTo>
                  <a:cubicBezTo>
                    <a:pt x="12389" y="17502"/>
                    <a:pt x="12372" y="17555"/>
                    <a:pt x="12357" y="17555"/>
                  </a:cubicBezTo>
                  <a:cubicBezTo>
                    <a:pt x="12369" y="17669"/>
                    <a:pt x="12370" y="17856"/>
                    <a:pt x="12370" y="18178"/>
                  </a:cubicBezTo>
                  <a:cubicBezTo>
                    <a:pt x="12370" y="18576"/>
                    <a:pt x="12361" y="18780"/>
                    <a:pt x="12341" y="18875"/>
                  </a:cubicBezTo>
                  <a:cubicBezTo>
                    <a:pt x="12377" y="18843"/>
                    <a:pt x="12429" y="18912"/>
                    <a:pt x="12486" y="19097"/>
                  </a:cubicBezTo>
                  <a:cubicBezTo>
                    <a:pt x="12540" y="19270"/>
                    <a:pt x="12635" y="19476"/>
                    <a:pt x="12698" y="19561"/>
                  </a:cubicBezTo>
                  <a:cubicBezTo>
                    <a:pt x="12839" y="19753"/>
                    <a:pt x="13163" y="19775"/>
                    <a:pt x="13297" y="19593"/>
                  </a:cubicBezTo>
                  <a:cubicBezTo>
                    <a:pt x="13363" y="19503"/>
                    <a:pt x="13404" y="19503"/>
                    <a:pt x="13425" y="19593"/>
                  </a:cubicBezTo>
                  <a:cubicBezTo>
                    <a:pt x="13493" y="19873"/>
                    <a:pt x="13612" y="19699"/>
                    <a:pt x="13716" y="19181"/>
                  </a:cubicBezTo>
                  <a:cubicBezTo>
                    <a:pt x="13806" y="18732"/>
                    <a:pt x="13852" y="18653"/>
                    <a:pt x="13986" y="18653"/>
                  </a:cubicBezTo>
                  <a:cubicBezTo>
                    <a:pt x="14124" y="18653"/>
                    <a:pt x="14160" y="18723"/>
                    <a:pt x="14236" y="19181"/>
                  </a:cubicBezTo>
                  <a:cubicBezTo>
                    <a:pt x="14302" y="19579"/>
                    <a:pt x="14355" y="19719"/>
                    <a:pt x="14444" y="19720"/>
                  </a:cubicBezTo>
                  <a:cubicBezTo>
                    <a:pt x="14561" y="19721"/>
                    <a:pt x="14610" y="19352"/>
                    <a:pt x="14523" y="19128"/>
                  </a:cubicBezTo>
                  <a:cubicBezTo>
                    <a:pt x="14501" y="19074"/>
                    <a:pt x="14399" y="18512"/>
                    <a:pt x="14294" y="17871"/>
                  </a:cubicBezTo>
                  <a:cubicBezTo>
                    <a:pt x="14189" y="17231"/>
                    <a:pt x="14070" y="16688"/>
                    <a:pt x="14028" y="16667"/>
                  </a:cubicBezTo>
                  <a:cubicBezTo>
                    <a:pt x="13978" y="16642"/>
                    <a:pt x="13899" y="16925"/>
                    <a:pt x="13804" y="17481"/>
                  </a:cubicBezTo>
                  <a:cubicBezTo>
                    <a:pt x="13585" y="18754"/>
                    <a:pt x="13530" y="18988"/>
                    <a:pt x="13459" y="18949"/>
                  </a:cubicBezTo>
                  <a:cubicBezTo>
                    <a:pt x="13423" y="18929"/>
                    <a:pt x="13343" y="19006"/>
                    <a:pt x="13280" y="19118"/>
                  </a:cubicBezTo>
                  <a:cubicBezTo>
                    <a:pt x="13026" y="19569"/>
                    <a:pt x="12734" y="19190"/>
                    <a:pt x="12681" y="18347"/>
                  </a:cubicBezTo>
                  <a:cubicBezTo>
                    <a:pt x="12622" y="17409"/>
                    <a:pt x="12963" y="16741"/>
                    <a:pt x="13255" y="17227"/>
                  </a:cubicBezTo>
                  <a:cubicBezTo>
                    <a:pt x="13391" y="17454"/>
                    <a:pt x="13454" y="17403"/>
                    <a:pt x="13454" y="17037"/>
                  </a:cubicBezTo>
                  <a:cubicBezTo>
                    <a:pt x="13454" y="16742"/>
                    <a:pt x="13348" y="16635"/>
                    <a:pt x="13039" y="1663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411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1307" y="1816100"/>
            <a:ext cx="7764186" cy="5836906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DebtRank allows to distinguish the different impact of institutions with similar size"/>
          <p:cNvSpPr txBox="1"/>
          <p:nvPr/>
        </p:nvSpPr>
        <p:spPr>
          <a:xfrm>
            <a:off x="8465790" y="2212974"/>
            <a:ext cx="3971182" cy="251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DebtRank allows to distinguish the different impact of institutions with similar size</a:t>
            </a:r>
          </a:p>
        </p:txBody>
      </p:sp>
      <p:sp>
        <p:nvSpPr>
          <p:cNvPr id="413" name="DebtRank shows that  size is not enough to assess the impact"/>
          <p:cNvSpPr txBox="1"/>
          <p:nvPr/>
        </p:nvSpPr>
        <p:spPr>
          <a:xfrm>
            <a:off x="8465790" y="5714999"/>
            <a:ext cx="3971182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satOff val="18430"/>
                    <a:lumOff val="-1476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DebtRank shows that  size is not enough to assess the impact</a:t>
            </a:r>
          </a:p>
        </p:txBody>
      </p:sp>
      <p:sp>
        <p:nvSpPr>
          <p:cNvPr id="414" name="Collaborating with BoE, BuBa, Bank of Italy, Bank of Mexico"/>
          <p:cNvSpPr txBox="1"/>
          <p:nvPr/>
        </p:nvSpPr>
        <p:spPr>
          <a:xfrm>
            <a:off x="377728" y="7938755"/>
            <a:ext cx="1163578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Collaborating with BoE, BuBa, Bank of Italy, Bank of Mexico</a:t>
            </a:r>
          </a:p>
        </p:txBody>
      </p:sp>
      <p:grpSp>
        <p:nvGrpSpPr>
          <p:cNvPr id="417" name="Gruppo"/>
          <p:cNvGrpSpPr/>
          <p:nvPr/>
        </p:nvGrpSpPr>
        <p:grpSpPr>
          <a:xfrm>
            <a:off x="1799896" y="3111710"/>
            <a:ext cx="1775198" cy="2682206"/>
            <a:chOff x="0" y="111571"/>
            <a:chExt cx="1775197" cy="2682205"/>
          </a:xfrm>
        </p:grpSpPr>
        <p:pic>
          <p:nvPicPr>
            <p:cNvPr id="415" name="Immagine" descr="Immagin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0912" y="111571"/>
              <a:ext cx="1613373" cy="16133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6" name="Marco Bardoscia…"/>
            <p:cNvSpPr txBox="1"/>
            <p:nvPr/>
          </p:nvSpPr>
          <p:spPr>
            <a:xfrm>
              <a:off x="0" y="1775197"/>
              <a:ext cx="1775198" cy="1018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/>
            <a:p>
              <a:pPr defTabSz="420624">
                <a:defRPr b="1" sz="1728"/>
              </a:pPr>
              <a:r>
                <a:t>Marco Bardoscia</a:t>
              </a:r>
            </a:p>
            <a:p>
              <a:pPr defTabSz="420624">
                <a:defRPr sz="1296"/>
              </a:pPr>
              <a:r>
                <a:t>London Institute for Mathematical Sciences</a:t>
              </a:r>
            </a:p>
          </p:txBody>
        </p:sp>
      </p:grpSp>
      <p:sp>
        <p:nvSpPr>
          <p:cNvPr id="418" name="FINANCIAL NETWORKS"/>
          <p:cNvSpPr txBox="1"/>
          <p:nvPr/>
        </p:nvSpPr>
        <p:spPr>
          <a:xfrm>
            <a:off x="6982891" y="554187"/>
            <a:ext cx="536361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FINANCIAL NETWORKS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7" grpId="3"/>
      <p:bldP build="whole" bldLvl="1" animBg="1" rev="0" advAuto="0" spid="412" grpId="1"/>
      <p:bldP build="whole" bldLvl="1" animBg="1" rev="0" advAuto="0" spid="413" grpId="2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546056"/>
      </a:dk1>
      <a:lt1>
        <a:srgbClr val="600C52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800" u="none" kumimoji="0" normalizeH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800" u="none" kumimoji="0" normalizeH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